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65" y="403412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152" y="2850777"/>
            <a:ext cx="313813" cy="578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713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274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5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396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2957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51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079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40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406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63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9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75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1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87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43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9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55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29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5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1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6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2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7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35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391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47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90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46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2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5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1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7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2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3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052" y="181957"/>
            <a:ext cx="176683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431703" y="-245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7A2DA9-C6BC-4148-8A98-40B9C9AF14E0}"/>
              </a:ext>
            </a:extLst>
          </p:cNvPr>
          <p:cNvSpPr/>
          <p:nvPr/>
        </p:nvSpPr>
        <p:spPr>
          <a:xfrm>
            <a:off x="2091398" y="145553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6C376-654D-4A7F-8E5C-F86420735100}"/>
              </a:ext>
            </a:extLst>
          </p:cNvPr>
          <p:cNvSpPr txBox="1"/>
          <p:nvPr/>
        </p:nvSpPr>
        <p:spPr>
          <a:xfrm>
            <a:off x="2177503" y="10554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9818DC-8DD4-480B-B492-D4EAF6D9FEC9}"/>
              </a:ext>
            </a:extLst>
          </p:cNvPr>
          <p:cNvSpPr/>
          <p:nvPr/>
        </p:nvSpPr>
        <p:spPr>
          <a:xfrm>
            <a:off x="3069126" y="64298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6A1A3-2E98-42D5-B847-2873F2BCB71C}"/>
              </a:ext>
            </a:extLst>
          </p:cNvPr>
          <p:cNvSpPr txBox="1"/>
          <p:nvPr/>
        </p:nvSpPr>
        <p:spPr>
          <a:xfrm>
            <a:off x="3155231" y="2428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5A6F8C-0E47-4FE3-ABE1-F98E54E42973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2340368" y="1140923"/>
            <a:ext cx="977728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BECB4-DC2C-4A79-B55F-F27EEE506FFE}"/>
              </a:ext>
            </a:extLst>
          </p:cNvPr>
          <p:cNvSpPr/>
          <p:nvPr/>
        </p:nvSpPr>
        <p:spPr>
          <a:xfrm>
            <a:off x="4074059" y="144874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D46659-7BD8-4EF5-AAA4-7CAD332B5D9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318096" y="1140923"/>
            <a:ext cx="1004933" cy="307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5CEA2A-45F1-4691-98E3-914317828E04}"/>
              </a:ext>
            </a:extLst>
          </p:cNvPr>
          <p:cNvSpPr txBox="1"/>
          <p:nvPr/>
        </p:nvSpPr>
        <p:spPr>
          <a:xfrm>
            <a:off x="4160164" y="10784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D14399-4D16-4447-B98E-D6B821CBD2F6}"/>
              </a:ext>
            </a:extLst>
          </p:cNvPr>
          <p:cNvSpPr/>
          <p:nvPr/>
        </p:nvSpPr>
        <p:spPr>
          <a:xfrm>
            <a:off x="5228375" y="2316995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B1181-D413-4D02-9BB3-0B5ABA7BCA35}"/>
              </a:ext>
            </a:extLst>
          </p:cNvPr>
          <p:cNvSpPr txBox="1"/>
          <p:nvPr/>
        </p:nvSpPr>
        <p:spPr>
          <a:xfrm>
            <a:off x="5314480" y="19466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5436DE-6D29-4AF6-BA7B-F875890277A9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>
            <a:off x="4323029" y="1946681"/>
            <a:ext cx="1154316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252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431703" y="-245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7A2DA9-C6BC-4148-8A98-40B9C9AF14E0}"/>
              </a:ext>
            </a:extLst>
          </p:cNvPr>
          <p:cNvSpPr/>
          <p:nvPr/>
        </p:nvSpPr>
        <p:spPr>
          <a:xfrm>
            <a:off x="1765474" y="121265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6C376-654D-4A7F-8E5C-F86420735100}"/>
              </a:ext>
            </a:extLst>
          </p:cNvPr>
          <p:cNvSpPr txBox="1"/>
          <p:nvPr/>
        </p:nvSpPr>
        <p:spPr>
          <a:xfrm>
            <a:off x="1851579" y="8125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9818DC-8DD4-480B-B492-D4EAF6D9FEC9}"/>
              </a:ext>
            </a:extLst>
          </p:cNvPr>
          <p:cNvSpPr/>
          <p:nvPr/>
        </p:nvSpPr>
        <p:spPr>
          <a:xfrm>
            <a:off x="2743202" y="40011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6A1A3-2E98-42D5-B847-2873F2BCB71C}"/>
              </a:ext>
            </a:extLst>
          </p:cNvPr>
          <p:cNvSpPr txBox="1"/>
          <p:nvPr/>
        </p:nvSpPr>
        <p:spPr>
          <a:xfrm>
            <a:off x="2829307" y="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5A6F8C-0E47-4FE3-ABE1-F98E54E42973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2014444" y="898050"/>
            <a:ext cx="977728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BECB4-DC2C-4A79-B55F-F27EEE506FFE}"/>
              </a:ext>
            </a:extLst>
          </p:cNvPr>
          <p:cNvSpPr/>
          <p:nvPr/>
        </p:nvSpPr>
        <p:spPr>
          <a:xfrm>
            <a:off x="3748135" y="12058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D46659-7BD8-4EF5-AAA4-7CAD332B5D9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2992172" y="898050"/>
            <a:ext cx="1004933" cy="307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5CEA2A-45F1-4691-98E3-914317828E04}"/>
              </a:ext>
            </a:extLst>
          </p:cNvPr>
          <p:cNvSpPr txBox="1"/>
          <p:nvPr/>
        </p:nvSpPr>
        <p:spPr>
          <a:xfrm>
            <a:off x="3834240" y="8355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D14399-4D16-4447-B98E-D6B821CBD2F6}"/>
              </a:ext>
            </a:extLst>
          </p:cNvPr>
          <p:cNvSpPr/>
          <p:nvPr/>
        </p:nvSpPr>
        <p:spPr>
          <a:xfrm>
            <a:off x="4902451" y="207412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B1181-D413-4D02-9BB3-0B5ABA7BCA35}"/>
              </a:ext>
            </a:extLst>
          </p:cNvPr>
          <p:cNvSpPr txBox="1"/>
          <p:nvPr/>
        </p:nvSpPr>
        <p:spPr>
          <a:xfrm>
            <a:off x="4988556" y="17038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5436DE-6D29-4AF6-BA7B-F875890277A9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>
            <a:off x="3997105" y="1703808"/>
            <a:ext cx="1224848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E482AB-6FD2-4349-BB0B-F3ADC63FF2FE}"/>
              </a:ext>
            </a:extLst>
          </p:cNvPr>
          <p:cNvSpPr/>
          <p:nvPr/>
        </p:nvSpPr>
        <p:spPr>
          <a:xfrm>
            <a:off x="5807797" y="285272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76E10-9D5F-4DBF-8289-3DC73FB25C11}"/>
              </a:ext>
            </a:extLst>
          </p:cNvPr>
          <p:cNvSpPr txBox="1"/>
          <p:nvPr/>
        </p:nvSpPr>
        <p:spPr>
          <a:xfrm>
            <a:off x="5893902" y="24824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597279-3D3F-4C8C-8D05-476EA0173CE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5151421" y="2572062"/>
            <a:ext cx="905346" cy="280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379AE7-DFD8-4001-A185-B4659E1AE40C}"/>
              </a:ext>
            </a:extLst>
          </p:cNvPr>
          <p:cNvSpPr/>
          <p:nvPr/>
        </p:nvSpPr>
        <p:spPr>
          <a:xfrm>
            <a:off x="1851579" y="391423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45C55-9DA6-4DED-9488-07E6541437A0}"/>
              </a:ext>
            </a:extLst>
          </p:cNvPr>
          <p:cNvSpPr txBox="1"/>
          <p:nvPr/>
        </p:nvSpPr>
        <p:spPr>
          <a:xfrm>
            <a:off x="1937684" y="351412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531054-6A29-4B7A-AECF-BDE715D2D9DC}"/>
              </a:ext>
            </a:extLst>
          </p:cNvPr>
          <p:cNvSpPr/>
          <p:nvPr/>
        </p:nvSpPr>
        <p:spPr>
          <a:xfrm>
            <a:off x="2829307" y="310169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5BF0B-6BA4-45EC-8F8D-41A41396E47C}"/>
              </a:ext>
            </a:extLst>
          </p:cNvPr>
          <p:cNvSpPr txBox="1"/>
          <p:nvPr/>
        </p:nvSpPr>
        <p:spPr>
          <a:xfrm>
            <a:off x="2915412" y="270158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65BA81-BDE2-466D-A474-B22F0B91C7E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2100549" y="3599630"/>
            <a:ext cx="977728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0B7CED-2E86-4B31-A58D-70AA4E0B83E7}"/>
              </a:ext>
            </a:extLst>
          </p:cNvPr>
          <p:cNvSpPr/>
          <p:nvPr/>
        </p:nvSpPr>
        <p:spPr>
          <a:xfrm>
            <a:off x="3794137" y="472263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CDC366-3D10-4042-BCCA-9FDD4256FBB7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3078277" y="3599630"/>
            <a:ext cx="1782272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A1FBFF-A269-43E4-8578-2B95DF4E0384}"/>
              </a:ext>
            </a:extLst>
          </p:cNvPr>
          <p:cNvSpPr txBox="1"/>
          <p:nvPr/>
        </p:nvSpPr>
        <p:spPr>
          <a:xfrm>
            <a:off x="3880242" y="435231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E76611-AF7A-4944-A659-362D778BB930}"/>
              </a:ext>
            </a:extLst>
          </p:cNvPr>
          <p:cNvSpPr txBox="1"/>
          <p:nvPr/>
        </p:nvSpPr>
        <p:spPr>
          <a:xfrm>
            <a:off x="4697684" y="35439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F4D207A-1F62-4BC4-BE7C-FDAD52D18F7F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V="1">
            <a:off x="4043107" y="4412178"/>
            <a:ext cx="817442" cy="31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89D581-6754-4930-A252-A3010A9B1809}"/>
              </a:ext>
            </a:extLst>
          </p:cNvPr>
          <p:cNvSpPr/>
          <p:nvPr/>
        </p:nvSpPr>
        <p:spPr>
          <a:xfrm>
            <a:off x="5516925" y="4692836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A4C06E-EADD-4868-88D0-46D3A3685FA7}"/>
              </a:ext>
            </a:extLst>
          </p:cNvPr>
          <p:cNvSpPr txBox="1"/>
          <p:nvPr/>
        </p:nvSpPr>
        <p:spPr>
          <a:xfrm>
            <a:off x="5603030" y="43225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425B9B-D33E-4204-9D63-794DD8E2035D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4860549" y="4412178"/>
            <a:ext cx="905346" cy="280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37C46A-1AD4-4A94-B1C8-64CF7887482D}"/>
              </a:ext>
            </a:extLst>
          </p:cNvPr>
          <p:cNvSpPr/>
          <p:nvPr/>
        </p:nvSpPr>
        <p:spPr>
          <a:xfrm>
            <a:off x="4611579" y="391423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69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431703" y="-245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379AE7-DFD8-4001-A185-B4659E1AE40C}"/>
              </a:ext>
            </a:extLst>
          </p:cNvPr>
          <p:cNvSpPr/>
          <p:nvPr/>
        </p:nvSpPr>
        <p:spPr>
          <a:xfrm>
            <a:off x="1244997" y="12573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45C55-9DA6-4DED-9488-07E6541437A0}"/>
              </a:ext>
            </a:extLst>
          </p:cNvPr>
          <p:cNvSpPr txBox="1"/>
          <p:nvPr/>
        </p:nvSpPr>
        <p:spPr>
          <a:xfrm>
            <a:off x="1331102" y="8572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531054-6A29-4B7A-AECF-BDE715D2D9DC}"/>
              </a:ext>
            </a:extLst>
          </p:cNvPr>
          <p:cNvSpPr/>
          <p:nvPr/>
        </p:nvSpPr>
        <p:spPr>
          <a:xfrm>
            <a:off x="2222725" y="44482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5BF0B-6BA4-45EC-8F8D-41A41396E47C}"/>
              </a:ext>
            </a:extLst>
          </p:cNvPr>
          <p:cNvSpPr txBox="1"/>
          <p:nvPr/>
        </p:nvSpPr>
        <p:spPr>
          <a:xfrm>
            <a:off x="2308830" y="447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65BA81-BDE2-466D-A474-B22F0B91C7E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93967" y="942760"/>
            <a:ext cx="977728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0B7CED-2E86-4B31-A58D-70AA4E0B83E7}"/>
              </a:ext>
            </a:extLst>
          </p:cNvPr>
          <p:cNvSpPr/>
          <p:nvPr/>
        </p:nvSpPr>
        <p:spPr>
          <a:xfrm>
            <a:off x="3187555" y="206576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CDC366-3D10-4042-BCCA-9FDD4256FBB7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2471695" y="942760"/>
            <a:ext cx="1782272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A1FBFF-A269-43E4-8578-2B95DF4E0384}"/>
              </a:ext>
            </a:extLst>
          </p:cNvPr>
          <p:cNvSpPr txBox="1"/>
          <p:nvPr/>
        </p:nvSpPr>
        <p:spPr>
          <a:xfrm>
            <a:off x="3273660" y="16954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E76611-AF7A-4944-A659-362D778BB930}"/>
              </a:ext>
            </a:extLst>
          </p:cNvPr>
          <p:cNvSpPr txBox="1"/>
          <p:nvPr/>
        </p:nvSpPr>
        <p:spPr>
          <a:xfrm>
            <a:off x="4091102" y="8870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F4D207A-1F62-4BC4-BE7C-FDAD52D18F7F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V="1">
            <a:off x="3436525" y="1755308"/>
            <a:ext cx="817442" cy="31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89D581-6754-4930-A252-A3010A9B1809}"/>
              </a:ext>
            </a:extLst>
          </p:cNvPr>
          <p:cNvSpPr/>
          <p:nvPr/>
        </p:nvSpPr>
        <p:spPr>
          <a:xfrm>
            <a:off x="4910343" y="2035966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A4C06E-EADD-4868-88D0-46D3A3685FA7}"/>
              </a:ext>
            </a:extLst>
          </p:cNvPr>
          <p:cNvSpPr txBox="1"/>
          <p:nvPr/>
        </p:nvSpPr>
        <p:spPr>
          <a:xfrm>
            <a:off x="4996448" y="166565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425B9B-D33E-4204-9D63-794DD8E2035D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4253967" y="1755308"/>
            <a:ext cx="905346" cy="280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37C46A-1AD4-4A94-B1C8-64CF7887482D}"/>
              </a:ext>
            </a:extLst>
          </p:cNvPr>
          <p:cNvSpPr/>
          <p:nvPr/>
        </p:nvSpPr>
        <p:spPr>
          <a:xfrm>
            <a:off x="4004997" y="12573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08073E-EF2A-413C-A41C-C148FC71D069}"/>
              </a:ext>
            </a:extLst>
          </p:cNvPr>
          <p:cNvSpPr/>
          <p:nvPr/>
        </p:nvSpPr>
        <p:spPr>
          <a:xfrm>
            <a:off x="5847030" y="279645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95C0E7-BFE6-4B94-81AE-AC67EF947594}"/>
              </a:ext>
            </a:extLst>
          </p:cNvPr>
          <p:cNvSpPr txBox="1"/>
          <p:nvPr/>
        </p:nvSpPr>
        <p:spPr>
          <a:xfrm>
            <a:off x="5933135" y="242614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9DC423-308D-44E3-A449-1930912A3B5C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159313" y="2533906"/>
            <a:ext cx="936687" cy="26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C25F59-FF57-49D9-A3E9-B6C872A0D8CA}"/>
              </a:ext>
            </a:extLst>
          </p:cNvPr>
          <p:cNvSpPr/>
          <p:nvPr/>
        </p:nvSpPr>
        <p:spPr>
          <a:xfrm>
            <a:off x="1614371" y="549934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F7D67-E7ED-47B1-A8CC-62244C694474}"/>
              </a:ext>
            </a:extLst>
          </p:cNvPr>
          <p:cNvSpPr txBox="1"/>
          <p:nvPr/>
        </p:nvSpPr>
        <p:spPr>
          <a:xfrm>
            <a:off x="1700476" y="50992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BBBCBD-1EF8-4C35-856D-3E6AD06008D2}"/>
              </a:ext>
            </a:extLst>
          </p:cNvPr>
          <p:cNvSpPr/>
          <p:nvPr/>
        </p:nvSpPr>
        <p:spPr>
          <a:xfrm>
            <a:off x="2319582" y="464286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B6501-1C7C-422A-B414-7ED809ABD15C}"/>
              </a:ext>
            </a:extLst>
          </p:cNvPr>
          <p:cNvSpPr txBox="1"/>
          <p:nvPr/>
        </p:nvSpPr>
        <p:spPr>
          <a:xfrm>
            <a:off x="2405687" y="42427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F64E088-7B13-49CC-8E30-A2C641A709A6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V="1">
            <a:off x="1863341" y="5140801"/>
            <a:ext cx="705211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97175C-C2EE-42F4-AE3E-EE580B2E8236}"/>
              </a:ext>
            </a:extLst>
          </p:cNvPr>
          <p:cNvSpPr/>
          <p:nvPr/>
        </p:nvSpPr>
        <p:spPr>
          <a:xfrm>
            <a:off x="3004174" y="549934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07B5B8A-DA67-4BA2-AB97-A04A5AA99111}"/>
              </a:ext>
            </a:extLst>
          </p:cNvPr>
          <p:cNvCxnSpPr>
            <a:cxnSpLocks/>
            <a:stCxn id="49" idx="2"/>
            <a:endCxn id="59" idx="2"/>
          </p:cNvCxnSpPr>
          <p:nvPr/>
        </p:nvCxnSpPr>
        <p:spPr>
          <a:xfrm flipV="1">
            <a:off x="2568552" y="4359935"/>
            <a:ext cx="1030838" cy="2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F9027A-7373-42BA-9635-C5874D5A6127}"/>
              </a:ext>
            </a:extLst>
          </p:cNvPr>
          <p:cNvSpPr txBox="1"/>
          <p:nvPr/>
        </p:nvSpPr>
        <p:spPr>
          <a:xfrm>
            <a:off x="3090279" y="51290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1F9C1-8233-44B8-9BF0-07F741CE1FE8}"/>
              </a:ext>
            </a:extLst>
          </p:cNvPr>
          <p:cNvSpPr txBox="1"/>
          <p:nvPr/>
        </p:nvSpPr>
        <p:spPr>
          <a:xfrm>
            <a:off x="3436525" y="34916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D79565C-5B7B-434F-BD9F-E88C82F61A69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H="1" flipV="1">
            <a:off x="2568552" y="5140801"/>
            <a:ext cx="684592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BB3135-3BCE-4214-A3FB-B4BCC6D4BDB4}"/>
              </a:ext>
            </a:extLst>
          </p:cNvPr>
          <p:cNvSpPr/>
          <p:nvPr/>
        </p:nvSpPr>
        <p:spPr>
          <a:xfrm>
            <a:off x="4364407" y="466775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AC0134-265D-499F-9175-9744BE53EBCA}"/>
              </a:ext>
            </a:extLst>
          </p:cNvPr>
          <p:cNvSpPr txBox="1"/>
          <p:nvPr/>
        </p:nvSpPr>
        <p:spPr>
          <a:xfrm>
            <a:off x="4450512" y="429743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3B297A-0A5F-48AA-84A7-C4F84B2B935D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3599390" y="4359935"/>
            <a:ext cx="1013987" cy="307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85E015-73E2-48D6-A9E6-67B2F96FC35A}"/>
              </a:ext>
            </a:extLst>
          </p:cNvPr>
          <p:cNvSpPr/>
          <p:nvPr/>
        </p:nvSpPr>
        <p:spPr>
          <a:xfrm>
            <a:off x="3350420" y="3861995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FC6764-4E93-440D-B389-E442D45C3777}"/>
              </a:ext>
            </a:extLst>
          </p:cNvPr>
          <p:cNvSpPr/>
          <p:nvPr/>
        </p:nvSpPr>
        <p:spPr>
          <a:xfrm>
            <a:off x="5301094" y="542824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248CD-1092-456D-AD24-36DD92092F83}"/>
              </a:ext>
            </a:extLst>
          </p:cNvPr>
          <p:cNvSpPr txBox="1"/>
          <p:nvPr/>
        </p:nvSpPr>
        <p:spPr>
          <a:xfrm>
            <a:off x="5387199" y="505792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3EA342A-1972-4A56-8C0A-FD3F5AECE86B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4613377" y="5165692"/>
            <a:ext cx="936687" cy="26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9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3789609" y="52729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C25F59-FF57-49D9-A3E9-B6C872A0D8CA}"/>
              </a:ext>
            </a:extLst>
          </p:cNvPr>
          <p:cNvSpPr/>
          <p:nvPr/>
        </p:nvSpPr>
        <p:spPr>
          <a:xfrm>
            <a:off x="953468" y="198313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F7D67-E7ED-47B1-A8CC-62244C694474}"/>
              </a:ext>
            </a:extLst>
          </p:cNvPr>
          <p:cNvSpPr txBox="1"/>
          <p:nvPr/>
        </p:nvSpPr>
        <p:spPr>
          <a:xfrm>
            <a:off x="1039573" y="1583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BBBCBD-1EF8-4C35-856D-3E6AD06008D2}"/>
              </a:ext>
            </a:extLst>
          </p:cNvPr>
          <p:cNvSpPr/>
          <p:nvPr/>
        </p:nvSpPr>
        <p:spPr>
          <a:xfrm>
            <a:off x="1658679" y="112665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B6501-1C7C-422A-B414-7ED809ABD15C}"/>
              </a:ext>
            </a:extLst>
          </p:cNvPr>
          <p:cNvSpPr txBox="1"/>
          <p:nvPr/>
        </p:nvSpPr>
        <p:spPr>
          <a:xfrm>
            <a:off x="1744784" y="7265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F64E088-7B13-49CC-8E30-A2C641A709A6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V="1">
            <a:off x="1202438" y="1624594"/>
            <a:ext cx="705211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97175C-C2EE-42F4-AE3E-EE580B2E8236}"/>
              </a:ext>
            </a:extLst>
          </p:cNvPr>
          <p:cNvSpPr/>
          <p:nvPr/>
        </p:nvSpPr>
        <p:spPr>
          <a:xfrm>
            <a:off x="2343271" y="198313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07B5B8A-DA67-4BA2-AB97-A04A5AA99111}"/>
              </a:ext>
            </a:extLst>
          </p:cNvPr>
          <p:cNvCxnSpPr>
            <a:cxnSpLocks/>
            <a:stCxn id="49" idx="2"/>
            <a:endCxn id="59" idx="2"/>
          </p:cNvCxnSpPr>
          <p:nvPr/>
        </p:nvCxnSpPr>
        <p:spPr>
          <a:xfrm flipV="1">
            <a:off x="1907649" y="843728"/>
            <a:ext cx="1030838" cy="2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F9027A-7373-42BA-9635-C5874D5A6127}"/>
              </a:ext>
            </a:extLst>
          </p:cNvPr>
          <p:cNvSpPr txBox="1"/>
          <p:nvPr/>
        </p:nvSpPr>
        <p:spPr>
          <a:xfrm>
            <a:off x="2429376" y="16128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1F9C1-8233-44B8-9BF0-07F741CE1FE8}"/>
              </a:ext>
            </a:extLst>
          </p:cNvPr>
          <p:cNvSpPr txBox="1"/>
          <p:nvPr/>
        </p:nvSpPr>
        <p:spPr>
          <a:xfrm>
            <a:off x="2775622" y="-245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D79565C-5B7B-434F-BD9F-E88C82F61A69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H="1" flipV="1">
            <a:off x="1907649" y="1624594"/>
            <a:ext cx="684592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CBB3135-3BCE-4214-A3FB-B4BCC6D4BDB4}"/>
              </a:ext>
            </a:extLst>
          </p:cNvPr>
          <p:cNvSpPr/>
          <p:nvPr/>
        </p:nvSpPr>
        <p:spPr>
          <a:xfrm>
            <a:off x="3703504" y="1151545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AC0134-265D-499F-9175-9744BE53EBCA}"/>
              </a:ext>
            </a:extLst>
          </p:cNvPr>
          <p:cNvSpPr txBox="1"/>
          <p:nvPr/>
        </p:nvSpPr>
        <p:spPr>
          <a:xfrm>
            <a:off x="3789609" y="7812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3B297A-0A5F-48AA-84A7-C4F84B2B935D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938487" y="843728"/>
            <a:ext cx="1013987" cy="307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85E015-73E2-48D6-A9E6-67B2F96FC35A}"/>
              </a:ext>
            </a:extLst>
          </p:cNvPr>
          <p:cNvSpPr/>
          <p:nvPr/>
        </p:nvSpPr>
        <p:spPr>
          <a:xfrm>
            <a:off x="2689517" y="34578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FC6764-4E93-440D-B389-E442D45C3777}"/>
              </a:ext>
            </a:extLst>
          </p:cNvPr>
          <p:cNvSpPr/>
          <p:nvPr/>
        </p:nvSpPr>
        <p:spPr>
          <a:xfrm>
            <a:off x="4640191" y="1912036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248CD-1092-456D-AD24-36DD92092F83}"/>
              </a:ext>
            </a:extLst>
          </p:cNvPr>
          <p:cNvSpPr txBox="1"/>
          <p:nvPr/>
        </p:nvSpPr>
        <p:spPr>
          <a:xfrm>
            <a:off x="4726296" y="15417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3EA342A-1972-4A56-8C0A-FD3F5AECE86B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3952474" y="1649485"/>
            <a:ext cx="936687" cy="26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249A0-F80C-49A6-B252-3A5C1814099E}"/>
              </a:ext>
            </a:extLst>
          </p:cNvPr>
          <p:cNvSpPr/>
          <p:nvPr/>
        </p:nvSpPr>
        <p:spPr>
          <a:xfrm>
            <a:off x="5616787" y="272597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FE8841-53B2-4E51-942E-0393D6115980}"/>
              </a:ext>
            </a:extLst>
          </p:cNvPr>
          <p:cNvSpPr txBox="1"/>
          <p:nvPr/>
        </p:nvSpPr>
        <p:spPr>
          <a:xfrm>
            <a:off x="5702892" y="23556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88C12A-CE65-4767-A784-AC69ACB435DF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>
            <a:off x="4889161" y="2409976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4ECA0B-3060-4536-A921-BE6AEDE648BF}"/>
              </a:ext>
            </a:extLst>
          </p:cNvPr>
          <p:cNvSpPr/>
          <p:nvPr/>
        </p:nvSpPr>
        <p:spPr>
          <a:xfrm>
            <a:off x="994308" y="499706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386A6-FB3A-4151-96E9-AF13E2AE7EBC}"/>
              </a:ext>
            </a:extLst>
          </p:cNvPr>
          <p:cNvSpPr txBox="1"/>
          <p:nvPr/>
        </p:nvSpPr>
        <p:spPr>
          <a:xfrm>
            <a:off x="1080413" y="45969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4A7A53-B0C4-4642-ADC0-9E75802824EB}"/>
              </a:ext>
            </a:extLst>
          </p:cNvPr>
          <p:cNvSpPr/>
          <p:nvPr/>
        </p:nvSpPr>
        <p:spPr>
          <a:xfrm>
            <a:off x="1699519" y="414058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DDE473-8800-48F9-9030-9F2F4B0BCC79}"/>
              </a:ext>
            </a:extLst>
          </p:cNvPr>
          <p:cNvSpPr txBox="1"/>
          <p:nvPr/>
        </p:nvSpPr>
        <p:spPr>
          <a:xfrm>
            <a:off x="1785624" y="37404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C1F2460-E2C4-4B05-A8B6-CF3973EE2C14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1243278" y="4638523"/>
            <a:ext cx="705211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BD9BF3-B7C5-41DE-BB86-8C720F9E6DF8}"/>
              </a:ext>
            </a:extLst>
          </p:cNvPr>
          <p:cNvSpPr/>
          <p:nvPr/>
        </p:nvSpPr>
        <p:spPr>
          <a:xfrm>
            <a:off x="2384111" y="499706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875750E-31DD-45BA-9BD0-7CFEAC525F82}"/>
              </a:ext>
            </a:extLst>
          </p:cNvPr>
          <p:cNvCxnSpPr>
            <a:cxnSpLocks/>
            <a:stCxn id="70" idx="2"/>
            <a:endCxn id="80" idx="2"/>
          </p:cNvCxnSpPr>
          <p:nvPr/>
        </p:nvCxnSpPr>
        <p:spPr>
          <a:xfrm flipV="1">
            <a:off x="1948489" y="3857657"/>
            <a:ext cx="1230010" cy="2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A88D32-60A9-4170-9BE8-8AD7ACEEE9F8}"/>
              </a:ext>
            </a:extLst>
          </p:cNvPr>
          <p:cNvSpPr txBox="1"/>
          <p:nvPr/>
        </p:nvSpPr>
        <p:spPr>
          <a:xfrm>
            <a:off x="2470216" y="46267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0A5C98-1B2F-4B65-964B-FDA46AB6CF26}"/>
              </a:ext>
            </a:extLst>
          </p:cNvPr>
          <p:cNvSpPr txBox="1"/>
          <p:nvPr/>
        </p:nvSpPr>
        <p:spPr>
          <a:xfrm>
            <a:off x="3015634" y="29894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E3FC5D-825C-42F0-A0B6-A50BFD883857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H="1" flipV="1">
            <a:off x="1948489" y="4638523"/>
            <a:ext cx="684592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76E4778-57B0-4DD4-BF81-130E728CB9FA}"/>
              </a:ext>
            </a:extLst>
          </p:cNvPr>
          <p:cNvSpPr txBox="1"/>
          <p:nvPr/>
        </p:nvSpPr>
        <p:spPr>
          <a:xfrm>
            <a:off x="3587159" y="46426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8A9D0E5-CE39-4261-B162-8909DFAF6F9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3178499" y="3857657"/>
            <a:ext cx="1433648" cy="34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2A26F-BC53-4E44-A39F-C9B63A988D2C}"/>
              </a:ext>
            </a:extLst>
          </p:cNvPr>
          <p:cNvSpPr/>
          <p:nvPr/>
        </p:nvSpPr>
        <p:spPr>
          <a:xfrm>
            <a:off x="2929529" y="335971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3C387-5B94-4C57-8215-EF504C504E5A}"/>
              </a:ext>
            </a:extLst>
          </p:cNvPr>
          <p:cNvSpPr/>
          <p:nvPr/>
        </p:nvSpPr>
        <p:spPr>
          <a:xfrm>
            <a:off x="4363177" y="4199055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B2EFD7-1D4E-43D9-AB6E-9507B2CC65C5}"/>
              </a:ext>
            </a:extLst>
          </p:cNvPr>
          <p:cNvSpPr txBox="1"/>
          <p:nvPr/>
        </p:nvSpPr>
        <p:spPr>
          <a:xfrm>
            <a:off x="4449282" y="38287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26A16C5-1528-4FD3-9DA1-FF6DC838EB8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3750024" y="4696995"/>
            <a:ext cx="862123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70837-64BA-49B0-807E-3E524FF6E749}"/>
              </a:ext>
            </a:extLst>
          </p:cNvPr>
          <p:cNvSpPr/>
          <p:nvPr/>
        </p:nvSpPr>
        <p:spPr>
          <a:xfrm>
            <a:off x="5339773" y="501299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279135-28EF-4F2A-8980-C4D78AFE3DEA}"/>
              </a:ext>
            </a:extLst>
          </p:cNvPr>
          <p:cNvSpPr txBox="1"/>
          <p:nvPr/>
        </p:nvSpPr>
        <p:spPr>
          <a:xfrm>
            <a:off x="5425878" y="46426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05674F-F2FB-42E6-AE50-F77408ACAFE9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4612147" y="4696995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D66880-C61C-4F46-8760-1BA83CF10873}"/>
              </a:ext>
            </a:extLst>
          </p:cNvPr>
          <p:cNvSpPr/>
          <p:nvPr/>
        </p:nvSpPr>
        <p:spPr>
          <a:xfrm>
            <a:off x="3501054" y="501299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376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4ECA0B-3060-4536-A921-BE6AEDE648BF}"/>
              </a:ext>
            </a:extLst>
          </p:cNvPr>
          <p:cNvSpPr/>
          <p:nvPr/>
        </p:nvSpPr>
        <p:spPr>
          <a:xfrm>
            <a:off x="603764" y="200766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386A6-FB3A-4151-96E9-AF13E2AE7EBC}"/>
              </a:ext>
            </a:extLst>
          </p:cNvPr>
          <p:cNvSpPr txBox="1"/>
          <p:nvPr/>
        </p:nvSpPr>
        <p:spPr>
          <a:xfrm>
            <a:off x="689869" y="160755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4A7A53-B0C4-4642-ADC0-9E75802824EB}"/>
              </a:ext>
            </a:extLst>
          </p:cNvPr>
          <p:cNvSpPr/>
          <p:nvPr/>
        </p:nvSpPr>
        <p:spPr>
          <a:xfrm>
            <a:off x="1308975" y="115118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DDE473-8800-48F9-9030-9F2F4B0BCC79}"/>
              </a:ext>
            </a:extLst>
          </p:cNvPr>
          <p:cNvSpPr txBox="1"/>
          <p:nvPr/>
        </p:nvSpPr>
        <p:spPr>
          <a:xfrm>
            <a:off x="1395080" y="7510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C1F2460-E2C4-4B05-A8B6-CF3973EE2C14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852734" y="1649120"/>
            <a:ext cx="705211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BD9BF3-B7C5-41DE-BB86-8C720F9E6DF8}"/>
              </a:ext>
            </a:extLst>
          </p:cNvPr>
          <p:cNvSpPr/>
          <p:nvPr/>
        </p:nvSpPr>
        <p:spPr>
          <a:xfrm>
            <a:off x="1993567" y="200766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875750E-31DD-45BA-9BD0-7CFEAC525F82}"/>
              </a:ext>
            </a:extLst>
          </p:cNvPr>
          <p:cNvCxnSpPr>
            <a:cxnSpLocks/>
            <a:stCxn id="70" idx="2"/>
            <a:endCxn id="80" idx="2"/>
          </p:cNvCxnSpPr>
          <p:nvPr/>
        </p:nvCxnSpPr>
        <p:spPr>
          <a:xfrm flipV="1">
            <a:off x="1557945" y="868254"/>
            <a:ext cx="1230010" cy="2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A88D32-60A9-4170-9BE8-8AD7ACEEE9F8}"/>
              </a:ext>
            </a:extLst>
          </p:cNvPr>
          <p:cNvSpPr txBox="1"/>
          <p:nvPr/>
        </p:nvSpPr>
        <p:spPr>
          <a:xfrm>
            <a:off x="2079672" y="16373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0A5C98-1B2F-4B65-964B-FDA46AB6CF26}"/>
              </a:ext>
            </a:extLst>
          </p:cNvPr>
          <p:cNvSpPr txBox="1"/>
          <p:nvPr/>
        </p:nvSpPr>
        <p:spPr>
          <a:xfrm>
            <a:off x="2625090" y="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E3FC5D-825C-42F0-A0B6-A50BFD883857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H="1" flipV="1">
            <a:off x="1557945" y="1649120"/>
            <a:ext cx="684592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76E4778-57B0-4DD4-BF81-130E728CB9FA}"/>
              </a:ext>
            </a:extLst>
          </p:cNvPr>
          <p:cNvSpPr txBox="1"/>
          <p:nvPr/>
        </p:nvSpPr>
        <p:spPr>
          <a:xfrm>
            <a:off x="3196615" y="16532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8A9D0E5-CE39-4261-B162-8909DFAF6F9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787955" y="868254"/>
            <a:ext cx="1433648" cy="34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2A26F-BC53-4E44-A39F-C9B63A988D2C}"/>
              </a:ext>
            </a:extLst>
          </p:cNvPr>
          <p:cNvSpPr/>
          <p:nvPr/>
        </p:nvSpPr>
        <p:spPr>
          <a:xfrm>
            <a:off x="2538985" y="37031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3C387-5B94-4C57-8215-EF504C504E5A}"/>
              </a:ext>
            </a:extLst>
          </p:cNvPr>
          <p:cNvSpPr/>
          <p:nvPr/>
        </p:nvSpPr>
        <p:spPr>
          <a:xfrm>
            <a:off x="3972633" y="120965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B2EFD7-1D4E-43D9-AB6E-9507B2CC65C5}"/>
              </a:ext>
            </a:extLst>
          </p:cNvPr>
          <p:cNvSpPr txBox="1"/>
          <p:nvPr/>
        </p:nvSpPr>
        <p:spPr>
          <a:xfrm>
            <a:off x="4058738" y="83933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26A16C5-1528-4FD3-9DA1-FF6DC838EB8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3359480" y="1707592"/>
            <a:ext cx="862123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70837-64BA-49B0-807E-3E524FF6E749}"/>
              </a:ext>
            </a:extLst>
          </p:cNvPr>
          <p:cNvSpPr/>
          <p:nvPr/>
        </p:nvSpPr>
        <p:spPr>
          <a:xfrm>
            <a:off x="4949229" y="20235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279135-28EF-4F2A-8980-C4D78AFE3DEA}"/>
              </a:ext>
            </a:extLst>
          </p:cNvPr>
          <p:cNvSpPr txBox="1"/>
          <p:nvPr/>
        </p:nvSpPr>
        <p:spPr>
          <a:xfrm>
            <a:off x="5035334" y="16532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05674F-F2FB-42E6-AE50-F77408ACAFE9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4221603" y="1707592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D66880-C61C-4F46-8760-1BA83CF10873}"/>
              </a:ext>
            </a:extLst>
          </p:cNvPr>
          <p:cNvSpPr/>
          <p:nvPr/>
        </p:nvSpPr>
        <p:spPr>
          <a:xfrm>
            <a:off x="3110510" y="20235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0E252A-8305-43BE-A59E-F7804DD714A9}"/>
              </a:ext>
            </a:extLst>
          </p:cNvPr>
          <p:cNvSpPr/>
          <p:nvPr/>
        </p:nvSpPr>
        <p:spPr>
          <a:xfrm>
            <a:off x="5925825" y="283752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689D94-B0EB-4112-9F89-782B383211DA}"/>
              </a:ext>
            </a:extLst>
          </p:cNvPr>
          <p:cNvSpPr txBox="1"/>
          <p:nvPr/>
        </p:nvSpPr>
        <p:spPr>
          <a:xfrm>
            <a:off x="6011930" y="24672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E0AB80-D26A-4F1F-A7C3-3BDC1E937C3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98199" y="2521527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17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4ECA0B-3060-4536-A921-BE6AEDE648BF}"/>
              </a:ext>
            </a:extLst>
          </p:cNvPr>
          <p:cNvSpPr/>
          <p:nvPr/>
        </p:nvSpPr>
        <p:spPr>
          <a:xfrm>
            <a:off x="603764" y="200766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386A6-FB3A-4151-96E9-AF13E2AE7EBC}"/>
              </a:ext>
            </a:extLst>
          </p:cNvPr>
          <p:cNvSpPr txBox="1"/>
          <p:nvPr/>
        </p:nvSpPr>
        <p:spPr>
          <a:xfrm>
            <a:off x="689869" y="160755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4A7A53-B0C4-4642-ADC0-9E75802824EB}"/>
              </a:ext>
            </a:extLst>
          </p:cNvPr>
          <p:cNvSpPr/>
          <p:nvPr/>
        </p:nvSpPr>
        <p:spPr>
          <a:xfrm>
            <a:off x="1308975" y="115118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DDE473-8800-48F9-9030-9F2F4B0BCC79}"/>
              </a:ext>
            </a:extLst>
          </p:cNvPr>
          <p:cNvSpPr txBox="1"/>
          <p:nvPr/>
        </p:nvSpPr>
        <p:spPr>
          <a:xfrm>
            <a:off x="1395080" y="7510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C1F2460-E2C4-4B05-A8B6-CF3973EE2C14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852734" y="1649120"/>
            <a:ext cx="705211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BD9BF3-B7C5-41DE-BB86-8C720F9E6DF8}"/>
              </a:ext>
            </a:extLst>
          </p:cNvPr>
          <p:cNvSpPr/>
          <p:nvPr/>
        </p:nvSpPr>
        <p:spPr>
          <a:xfrm>
            <a:off x="1993567" y="200766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875750E-31DD-45BA-9BD0-7CFEAC525F82}"/>
              </a:ext>
            </a:extLst>
          </p:cNvPr>
          <p:cNvCxnSpPr>
            <a:cxnSpLocks/>
            <a:stCxn id="70" idx="2"/>
            <a:endCxn id="80" idx="2"/>
          </p:cNvCxnSpPr>
          <p:nvPr/>
        </p:nvCxnSpPr>
        <p:spPr>
          <a:xfrm flipV="1">
            <a:off x="1557945" y="868254"/>
            <a:ext cx="1230010" cy="2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A88D32-60A9-4170-9BE8-8AD7ACEEE9F8}"/>
              </a:ext>
            </a:extLst>
          </p:cNvPr>
          <p:cNvSpPr txBox="1"/>
          <p:nvPr/>
        </p:nvSpPr>
        <p:spPr>
          <a:xfrm>
            <a:off x="2079672" y="16373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0A5C98-1B2F-4B65-964B-FDA46AB6CF26}"/>
              </a:ext>
            </a:extLst>
          </p:cNvPr>
          <p:cNvSpPr txBox="1"/>
          <p:nvPr/>
        </p:nvSpPr>
        <p:spPr>
          <a:xfrm>
            <a:off x="2625090" y="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CE3FC5D-825C-42F0-A0B6-A50BFD883857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H="1" flipV="1">
            <a:off x="1557945" y="1649120"/>
            <a:ext cx="684592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76E4778-57B0-4DD4-BF81-130E728CB9FA}"/>
              </a:ext>
            </a:extLst>
          </p:cNvPr>
          <p:cNvSpPr txBox="1"/>
          <p:nvPr/>
        </p:nvSpPr>
        <p:spPr>
          <a:xfrm>
            <a:off x="3196615" y="16532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8A9D0E5-CE39-4261-B162-8909DFAF6F9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787955" y="868254"/>
            <a:ext cx="1433648" cy="34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2A26F-BC53-4E44-A39F-C9B63A988D2C}"/>
              </a:ext>
            </a:extLst>
          </p:cNvPr>
          <p:cNvSpPr/>
          <p:nvPr/>
        </p:nvSpPr>
        <p:spPr>
          <a:xfrm>
            <a:off x="2538985" y="37031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3C387-5B94-4C57-8215-EF504C504E5A}"/>
              </a:ext>
            </a:extLst>
          </p:cNvPr>
          <p:cNvSpPr/>
          <p:nvPr/>
        </p:nvSpPr>
        <p:spPr>
          <a:xfrm>
            <a:off x="3972633" y="120965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B2EFD7-1D4E-43D9-AB6E-9507B2CC65C5}"/>
              </a:ext>
            </a:extLst>
          </p:cNvPr>
          <p:cNvSpPr txBox="1"/>
          <p:nvPr/>
        </p:nvSpPr>
        <p:spPr>
          <a:xfrm>
            <a:off x="4058738" y="83933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26A16C5-1528-4FD3-9DA1-FF6DC838EB8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3359480" y="1707592"/>
            <a:ext cx="862123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70837-64BA-49B0-807E-3E524FF6E749}"/>
              </a:ext>
            </a:extLst>
          </p:cNvPr>
          <p:cNvSpPr/>
          <p:nvPr/>
        </p:nvSpPr>
        <p:spPr>
          <a:xfrm>
            <a:off x="4949229" y="20235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279135-28EF-4F2A-8980-C4D78AFE3DEA}"/>
              </a:ext>
            </a:extLst>
          </p:cNvPr>
          <p:cNvSpPr txBox="1"/>
          <p:nvPr/>
        </p:nvSpPr>
        <p:spPr>
          <a:xfrm>
            <a:off x="5035334" y="16532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05674F-F2FB-42E6-AE50-F77408ACAFE9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4221603" y="1707592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D66880-C61C-4F46-8760-1BA83CF10873}"/>
              </a:ext>
            </a:extLst>
          </p:cNvPr>
          <p:cNvSpPr/>
          <p:nvPr/>
        </p:nvSpPr>
        <p:spPr>
          <a:xfrm>
            <a:off x="3110510" y="20235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0E252A-8305-43BE-A59E-F7804DD714A9}"/>
              </a:ext>
            </a:extLst>
          </p:cNvPr>
          <p:cNvSpPr/>
          <p:nvPr/>
        </p:nvSpPr>
        <p:spPr>
          <a:xfrm>
            <a:off x="5925825" y="283752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689D94-B0EB-4112-9F89-782B383211DA}"/>
              </a:ext>
            </a:extLst>
          </p:cNvPr>
          <p:cNvSpPr txBox="1"/>
          <p:nvPr/>
        </p:nvSpPr>
        <p:spPr>
          <a:xfrm>
            <a:off x="6011930" y="2467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E0AB80-D26A-4F1F-A7C3-3BDC1E937C3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198199" y="2521527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BFDFC-2D64-4A16-951D-9FE6BC854570}"/>
              </a:ext>
            </a:extLst>
          </p:cNvPr>
          <p:cNvSpPr/>
          <p:nvPr/>
        </p:nvSpPr>
        <p:spPr>
          <a:xfrm>
            <a:off x="6902421" y="365612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9EBC71-064A-4652-9153-4B6E531F91CF}"/>
              </a:ext>
            </a:extLst>
          </p:cNvPr>
          <p:cNvSpPr txBox="1"/>
          <p:nvPr/>
        </p:nvSpPr>
        <p:spPr>
          <a:xfrm>
            <a:off x="6988526" y="32858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4C7D76-8DED-4D71-8C11-98A752654F5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174795" y="3340129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506466-557E-40D4-B3D3-61C4C18AB203}"/>
              </a:ext>
            </a:extLst>
          </p:cNvPr>
          <p:cNvSpPr txBox="1"/>
          <p:nvPr/>
        </p:nvSpPr>
        <p:spPr>
          <a:xfrm>
            <a:off x="5198199" y="121914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82734-F4B5-44F0-ABAC-49CA679E34AB}"/>
              </a:ext>
            </a:extLst>
          </p:cNvPr>
          <p:cNvSpPr/>
          <p:nvPr/>
        </p:nvSpPr>
        <p:spPr>
          <a:xfrm>
            <a:off x="658723" y="457255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96556-FB10-4600-9B10-AA8386401E0E}"/>
              </a:ext>
            </a:extLst>
          </p:cNvPr>
          <p:cNvSpPr txBox="1"/>
          <p:nvPr/>
        </p:nvSpPr>
        <p:spPr>
          <a:xfrm>
            <a:off x="744828" y="41724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1EEEC2-2594-4F21-B117-96CBA2F4ABEC}"/>
              </a:ext>
            </a:extLst>
          </p:cNvPr>
          <p:cNvSpPr/>
          <p:nvPr/>
        </p:nvSpPr>
        <p:spPr>
          <a:xfrm>
            <a:off x="1363934" y="371607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1853F-F12C-4A4B-BF19-BC5E2274E179}"/>
              </a:ext>
            </a:extLst>
          </p:cNvPr>
          <p:cNvSpPr txBox="1"/>
          <p:nvPr/>
        </p:nvSpPr>
        <p:spPr>
          <a:xfrm>
            <a:off x="1450039" y="331596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540E4F-DB34-42D3-AE6E-28019686CE7C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907693" y="4214017"/>
            <a:ext cx="705211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1E52-6B3C-4CA3-AB76-4CF54735BDEB}"/>
              </a:ext>
            </a:extLst>
          </p:cNvPr>
          <p:cNvSpPr/>
          <p:nvPr/>
        </p:nvSpPr>
        <p:spPr>
          <a:xfrm>
            <a:off x="2048526" y="457255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0960B1F-29B8-4847-BC2B-FF2D656CACD4}"/>
              </a:ext>
            </a:extLst>
          </p:cNvPr>
          <p:cNvCxnSpPr>
            <a:cxnSpLocks/>
            <a:stCxn id="33" idx="2"/>
            <a:endCxn id="42" idx="2"/>
          </p:cNvCxnSpPr>
          <p:nvPr/>
        </p:nvCxnSpPr>
        <p:spPr>
          <a:xfrm flipV="1">
            <a:off x="1612904" y="3433151"/>
            <a:ext cx="1230010" cy="2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154C71-BDF4-4571-9BC9-216C553B3DF1}"/>
              </a:ext>
            </a:extLst>
          </p:cNvPr>
          <p:cNvSpPr txBox="1"/>
          <p:nvPr/>
        </p:nvSpPr>
        <p:spPr>
          <a:xfrm>
            <a:off x="2134631" y="420224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BDEB57-93BC-495B-B0C0-EFF6F2E30F18}"/>
              </a:ext>
            </a:extLst>
          </p:cNvPr>
          <p:cNvSpPr txBox="1"/>
          <p:nvPr/>
        </p:nvSpPr>
        <p:spPr>
          <a:xfrm>
            <a:off x="2680049" y="256489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014007-205B-4FB1-81AA-F9426478DAEA}"/>
              </a:ext>
            </a:extLst>
          </p:cNvPr>
          <p:cNvCxnSpPr>
            <a:cxnSpLocks/>
            <a:stCxn id="35" idx="0"/>
            <a:endCxn id="32" idx="2"/>
          </p:cNvCxnSpPr>
          <p:nvPr/>
        </p:nvCxnSpPr>
        <p:spPr>
          <a:xfrm flipH="1" flipV="1">
            <a:off x="1612904" y="4214017"/>
            <a:ext cx="684592" cy="358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3DD124-6DD9-4D97-A07A-73B8DF061869}"/>
              </a:ext>
            </a:extLst>
          </p:cNvPr>
          <p:cNvSpPr txBox="1"/>
          <p:nvPr/>
        </p:nvSpPr>
        <p:spPr>
          <a:xfrm>
            <a:off x="3251574" y="42181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D70E4FA-05AF-443E-9648-8DC5129E6966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842914" y="3433151"/>
            <a:ext cx="1433648" cy="34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612F1C-D9E4-4399-B48A-AD2C4A600795}"/>
              </a:ext>
            </a:extLst>
          </p:cNvPr>
          <p:cNvSpPr/>
          <p:nvPr/>
        </p:nvSpPr>
        <p:spPr>
          <a:xfrm>
            <a:off x="2593944" y="2935211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C51CDC-B403-4B38-A5BF-7B755FC258AF}"/>
              </a:ext>
            </a:extLst>
          </p:cNvPr>
          <p:cNvSpPr/>
          <p:nvPr/>
        </p:nvSpPr>
        <p:spPr>
          <a:xfrm>
            <a:off x="4027592" y="3774549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46CF85-048A-44E7-A570-2B03498B14EF}"/>
              </a:ext>
            </a:extLst>
          </p:cNvPr>
          <p:cNvSpPr txBox="1"/>
          <p:nvPr/>
        </p:nvSpPr>
        <p:spPr>
          <a:xfrm>
            <a:off x="4113697" y="340423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D0D0AE-5783-4B78-8440-FA73076BFABA}"/>
              </a:ext>
            </a:extLst>
          </p:cNvPr>
          <p:cNvCxnSpPr>
            <a:cxnSpLocks/>
            <a:stCxn id="51" idx="0"/>
            <a:endCxn id="43" idx="2"/>
          </p:cNvCxnSpPr>
          <p:nvPr/>
        </p:nvCxnSpPr>
        <p:spPr>
          <a:xfrm flipV="1">
            <a:off x="3414439" y="4272489"/>
            <a:ext cx="862123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E062D-0745-4D07-BCD1-D33341020F75}"/>
              </a:ext>
            </a:extLst>
          </p:cNvPr>
          <p:cNvSpPr/>
          <p:nvPr/>
        </p:nvSpPr>
        <p:spPr>
          <a:xfrm>
            <a:off x="4711358" y="5525389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C8B1EB-5C91-4DB2-9CAF-6D7B43B12D3C}"/>
              </a:ext>
            </a:extLst>
          </p:cNvPr>
          <p:cNvSpPr txBox="1"/>
          <p:nvPr/>
        </p:nvSpPr>
        <p:spPr>
          <a:xfrm>
            <a:off x="4797463" y="5155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F4354CE-68CC-42BC-90B7-130394E9836F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4276562" y="4272489"/>
            <a:ext cx="1570468" cy="434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2D57AB-1757-4FAF-B428-D6B9D787AD3C}"/>
              </a:ext>
            </a:extLst>
          </p:cNvPr>
          <p:cNvSpPr/>
          <p:nvPr/>
        </p:nvSpPr>
        <p:spPr>
          <a:xfrm>
            <a:off x="3165469" y="458848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5A79C2-7109-4264-BABB-D5B2742ECB5A}"/>
              </a:ext>
            </a:extLst>
          </p:cNvPr>
          <p:cNvSpPr/>
          <p:nvPr/>
        </p:nvSpPr>
        <p:spPr>
          <a:xfrm>
            <a:off x="5598060" y="47067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BDC46E-12F0-46A9-BF95-2605A2E78119}"/>
              </a:ext>
            </a:extLst>
          </p:cNvPr>
          <p:cNvSpPr txBox="1"/>
          <p:nvPr/>
        </p:nvSpPr>
        <p:spPr>
          <a:xfrm>
            <a:off x="5684165" y="43364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28FB195-4594-4E92-BBB0-8E683A3B0363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flipV="1">
            <a:off x="4960328" y="5204727"/>
            <a:ext cx="886702" cy="32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BA5595-354D-4FCA-82A4-B3138050DEE2}"/>
              </a:ext>
            </a:extLst>
          </p:cNvPr>
          <p:cNvSpPr/>
          <p:nvPr/>
        </p:nvSpPr>
        <p:spPr>
          <a:xfrm>
            <a:off x="6574656" y="5525389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C2BE7A-DBDA-4F62-8C0A-ED9F3EE1392F}"/>
              </a:ext>
            </a:extLst>
          </p:cNvPr>
          <p:cNvSpPr txBox="1"/>
          <p:nvPr/>
        </p:nvSpPr>
        <p:spPr>
          <a:xfrm>
            <a:off x="6660761" y="5155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B36D1A-EF57-4F7E-857F-850A2C84108A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847030" y="5209394"/>
            <a:ext cx="976596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BD15AF9-AF6C-43F6-BD6F-316CD1CFF705}"/>
              </a:ext>
            </a:extLst>
          </p:cNvPr>
          <p:cNvSpPr txBox="1"/>
          <p:nvPr/>
        </p:nvSpPr>
        <p:spPr>
          <a:xfrm>
            <a:off x="5253158" y="378404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57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0A5C98-1B2F-4B65-964B-FDA46AB6CF26}"/>
              </a:ext>
            </a:extLst>
          </p:cNvPr>
          <p:cNvSpPr txBox="1"/>
          <p:nvPr/>
        </p:nvSpPr>
        <p:spPr>
          <a:xfrm>
            <a:off x="2625090" y="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6E4778-57B0-4DD4-BF81-130E728CB9FA}"/>
              </a:ext>
            </a:extLst>
          </p:cNvPr>
          <p:cNvSpPr txBox="1"/>
          <p:nvPr/>
        </p:nvSpPr>
        <p:spPr>
          <a:xfrm>
            <a:off x="3196615" y="16532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8A9D0E5-CE39-4261-B162-8909DFAF6F9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787955" y="868254"/>
            <a:ext cx="1433648" cy="34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2A26F-BC53-4E44-A39F-C9B63A988D2C}"/>
              </a:ext>
            </a:extLst>
          </p:cNvPr>
          <p:cNvSpPr/>
          <p:nvPr/>
        </p:nvSpPr>
        <p:spPr>
          <a:xfrm>
            <a:off x="2538985" y="37031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3C387-5B94-4C57-8215-EF504C504E5A}"/>
              </a:ext>
            </a:extLst>
          </p:cNvPr>
          <p:cNvSpPr/>
          <p:nvPr/>
        </p:nvSpPr>
        <p:spPr>
          <a:xfrm>
            <a:off x="3972633" y="120965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B2EFD7-1D4E-43D9-AB6E-9507B2CC65C5}"/>
              </a:ext>
            </a:extLst>
          </p:cNvPr>
          <p:cNvSpPr txBox="1"/>
          <p:nvPr/>
        </p:nvSpPr>
        <p:spPr>
          <a:xfrm>
            <a:off x="4058738" y="8393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26A16C5-1528-4FD3-9DA1-FF6DC838EB8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3359480" y="1707592"/>
            <a:ext cx="862123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D66880-C61C-4F46-8760-1BA83CF10873}"/>
              </a:ext>
            </a:extLst>
          </p:cNvPr>
          <p:cNvSpPr/>
          <p:nvPr/>
        </p:nvSpPr>
        <p:spPr>
          <a:xfrm>
            <a:off x="3110510" y="20235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4B20E-A33F-416B-B06E-B100DEEFFE7E}"/>
              </a:ext>
            </a:extLst>
          </p:cNvPr>
          <p:cNvSpPr txBox="1"/>
          <p:nvPr/>
        </p:nvSpPr>
        <p:spPr>
          <a:xfrm>
            <a:off x="3449370" y="4888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4980D4-DAC9-47A8-A850-18AB8FB61748}"/>
              </a:ext>
            </a:extLst>
          </p:cNvPr>
          <p:cNvSpPr txBox="1"/>
          <p:nvPr/>
        </p:nvSpPr>
        <p:spPr>
          <a:xfrm>
            <a:off x="1140332" y="39690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8D8A5B-AE67-4BBA-BDBB-363778631018}"/>
              </a:ext>
            </a:extLst>
          </p:cNvPr>
          <p:cNvSpPr txBox="1"/>
          <p:nvPr/>
        </p:nvSpPr>
        <p:spPr>
          <a:xfrm>
            <a:off x="1715315" y="49706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16C4C38-42FF-4D35-9F8B-C04A8661995F}"/>
              </a:ext>
            </a:extLst>
          </p:cNvPr>
          <p:cNvCxnSpPr>
            <a:cxnSpLocks/>
            <a:stCxn id="63" idx="0"/>
            <a:endCxn id="64" idx="2"/>
          </p:cNvCxnSpPr>
          <p:nvPr/>
        </p:nvCxnSpPr>
        <p:spPr>
          <a:xfrm flipV="1">
            <a:off x="1303197" y="3894142"/>
            <a:ext cx="986818" cy="445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88F5636-1D26-4C38-8003-B6F465A1C03B}"/>
              </a:ext>
            </a:extLst>
          </p:cNvPr>
          <p:cNvSpPr/>
          <p:nvPr/>
        </p:nvSpPr>
        <p:spPr>
          <a:xfrm>
            <a:off x="2041045" y="339620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7BD611-1F50-4C34-B445-13CB4A50A52E}"/>
              </a:ext>
            </a:extLst>
          </p:cNvPr>
          <p:cNvSpPr txBox="1"/>
          <p:nvPr/>
        </p:nvSpPr>
        <p:spPr>
          <a:xfrm>
            <a:off x="2127150" y="30258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BB20921-1C06-48B8-B0AF-193C66479506}"/>
              </a:ext>
            </a:extLst>
          </p:cNvPr>
          <p:cNvCxnSpPr>
            <a:cxnSpLocks/>
            <a:stCxn id="88" idx="0"/>
            <a:endCxn id="63" idx="2"/>
          </p:cNvCxnSpPr>
          <p:nvPr/>
        </p:nvCxnSpPr>
        <p:spPr>
          <a:xfrm flipH="1" flipV="1">
            <a:off x="1303197" y="4837333"/>
            <a:ext cx="574983" cy="50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DC2E032-172F-4B6B-B794-4BF879E2E99E}"/>
              </a:ext>
            </a:extLst>
          </p:cNvPr>
          <p:cNvSpPr/>
          <p:nvPr/>
        </p:nvSpPr>
        <p:spPr>
          <a:xfrm>
            <a:off x="1629210" y="534093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28DA3-DB1E-4728-8D2D-78F5B87F8AD9}"/>
              </a:ext>
            </a:extLst>
          </p:cNvPr>
          <p:cNvSpPr txBox="1"/>
          <p:nvPr/>
        </p:nvSpPr>
        <p:spPr>
          <a:xfrm>
            <a:off x="1556182" y="355685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1C771A-78CC-44E6-B973-2A253122B075}"/>
              </a:ext>
            </a:extLst>
          </p:cNvPr>
          <p:cNvSpPr/>
          <p:nvPr/>
        </p:nvSpPr>
        <p:spPr>
          <a:xfrm>
            <a:off x="1054227" y="433939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DB86D0-8813-451C-BDCA-4A07CEE80036}"/>
              </a:ext>
            </a:extLst>
          </p:cNvPr>
          <p:cNvGrpSpPr/>
          <p:nvPr/>
        </p:nvGrpSpPr>
        <p:grpSpPr>
          <a:xfrm>
            <a:off x="3972633" y="3100280"/>
            <a:ext cx="1647906" cy="2738598"/>
            <a:chOff x="3831206" y="3998875"/>
            <a:chExt cx="1647906" cy="273859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D6C107-C006-46CF-81C3-D462BF4ED1CD}"/>
                </a:ext>
              </a:extLst>
            </p:cNvPr>
            <p:cNvSpPr txBox="1"/>
            <p:nvPr/>
          </p:nvSpPr>
          <p:spPr>
            <a:xfrm>
              <a:off x="3917311" y="399887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latin typeface="Consolas" panose="020B0609020204030204" pitchFamily="49" charset="0"/>
                </a:rPr>
                <a:t>-2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173351C-C411-48F6-A643-D72D7CE9646F}"/>
                </a:ext>
              </a:extLst>
            </p:cNvPr>
            <p:cNvSpPr txBox="1"/>
            <p:nvPr/>
          </p:nvSpPr>
          <p:spPr>
            <a:xfrm>
              <a:off x="4303162" y="585462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latin typeface="Consolas" panose="020B0609020204030204" pitchFamily="49" charset="0"/>
                </a:rPr>
                <a:t>0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2DB6F80-0032-4CC4-93DD-3964905B0E5C}"/>
                </a:ext>
              </a:extLst>
            </p:cNvPr>
            <p:cNvCxnSpPr>
              <a:cxnSpLocks/>
              <a:stCxn id="98" idx="2"/>
              <a:endCxn id="94" idx="2"/>
            </p:cNvCxnSpPr>
            <p:nvPr/>
          </p:nvCxnSpPr>
          <p:spPr>
            <a:xfrm>
              <a:off x="4080176" y="4867129"/>
              <a:ext cx="1149966" cy="534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6A9C5D2-7F3F-4E01-B2F2-5E296202506E}"/>
                </a:ext>
              </a:extLst>
            </p:cNvPr>
            <p:cNvSpPr/>
            <p:nvPr/>
          </p:nvSpPr>
          <p:spPr>
            <a:xfrm>
              <a:off x="4981172" y="5371886"/>
              <a:ext cx="497940" cy="4979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60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C60388B-9486-4C34-95A5-1F26A9689481}"/>
                </a:ext>
              </a:extLst>
            </p:cNvPr>
            <p:cNvSpPr txBox="1"/>
            <p:nvPr/>
          </p:nvSpPr>
          <p:spPr>
            <a:xfrm>
              <a:off x="5067277" y="500157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4959B81-6DAA-429F-ACC2-AE0A476EB5E0}"/>
                </a:ext>
              </a:extLst>
            </p:cNvPr>
            <p:cNvCxnSpPr>
              <a:cxnSpLocks/>
              <a:stCxn id="96" idx="0"/>
              <a:endCxn id="93" idx="2"/>
            </p:cNvCxnSpPr>
            <p:nvPr/>
          </p:nvCxnSpPr>
          <p:spPr>
            <a:xfrm flipV="1">
              <a:off x="4466027" y="5869826"/>
              <a:ext cx="764115" cy="369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E30A60F-3846-43C3-9A1E-69698DD502D2}"/>
                </a:ext>
              </a:extLst>
            </p:cNvPr>
            <p:cNvSpPr/>
            <p:nvPr/>
          </p:nvSpPr>
          <p:spPr>
            <a:xfrm>
              <a:off x="4217057" y="6239533"/>
              <a:ext cx="497940" cy="4979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1BF3C58-0FF0-4E42-AE90-D54E56D54887}"/>
                </a:ext>
              </a:extLst>
            </p:cNvPr>
            <p:cNvSpPr txBox="1"/>
            <p:nvPr/>
          </p:nvSpPr>
          <p:spPr>
            <a:xfrm>
              <a:off x="4608233" y="468442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R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47FE3A6-C262-44C3-A367-3DF8CD34C031}"/>
                </a:ext>
              </a:extLst>
            </p:cNvPr>
            <p:cNvSpPr/>
            <p:nvPr/>
          </p:nvSpPr>
          <p:spPr>
            <a:xfrm>
              <a:off x="3831206" y="4369189"/>
              <a:ext cx="497940" cy="4979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40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5F665FE-5014-41F3-A455-E5D3A405DDE9}"/>
              </a:ext>
            </a:extLst>
          </p:cNvPr>
          <p:cNvSpPr txBox="1"/>
          <p:nvPr/>
        </p:nvSpPr>
        <p:spPr>
          <a:xfrm>
            <a:off x="7194504" y="2955969"/>
            <a:ext cx="4128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self.right_rotate()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6138B0-6670-42CB-8D46-A8DBCF623A40}"/>
              </a:ext>
            </a:extLst>
          </p:cNvPr>
          <p:cNvSpPr txBox="1"/>
          <p:nvPr/>
        </p:nvSpPr>
        <p:spPr>
          <a:xfrm>
            <a:off x="5411123" y="27559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35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R-L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self.right.right_rotate()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0A5C98-1B2F-4B65-964B-FDA46AB6CF26}"/>
              </a:ext>
            </a:extLst>
          </p:cNvPr>
          <p:cNvSpPr txBox="1"/>
          <p:nvPr/>
        </p:nvSpPr>
        <p:spPr>
          <a:xfrm>
            <a:off x="2625090" y="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6E4778-57B0-4DD4-BF81-130E728CB9FA}"/>
              </a:ext>
            </a:extLst>
          </p:cNvPr>
          <p:cNvSpPr txBox="1"/>
          <p:nvPr/>
        </p:nvSpPr>
        <p:spPr>
          <a:xfrm>
            <a:off x="3196615" y="16532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8A9D0E5-CE39-4261-B162-8909DFAF6F9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787955" y="868254"/>
            <a:ext cx="1433648" cy="34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AF2A26F-BC53-4E44-A39F-C9B63A988D2C}"/>
              </a:ext>
            </a:extLst>
          </p:cNvPr>
          <p:cNvSpPr/>
          <p:nvPr/>
        </p:nvSpPr>
        <p:spPr>
          <a:xfrm>
            <a:off x="2538985" y="370314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A3C387-5B94-4C57-8215-EF504C504E5A}"/>
              </a:ext>
            </a:extLst>
          </p:cNvPr>
          <p:cNvSpPr/>
          <p:nvPr/>
        </p:nvSpPr>
        <p:spPr>
          <a:xfrm>
            <a:off x="3972633" y="120965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B2EFD7-1D4E-43D9-AB6E-9507B2CC65C5}"/>
              </a:ext>
            </a:extLst>
          </p:cNvPr>
          <p:cNvSpPr txBox="1"/>
          <p:nvPr/>
        </p:nvSpPr>
        <p:spPr>
          <a:xfrm>
            <a:off x="4058738" y="8393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26A16C5-1528-4FD3-9DA1-FF6DC838EB8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3359480" y="1707592"/>
            <a:ext cx="862123" cy="31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2D66880-C61C-4F46-8760-1BA83CF10873}"/>
              </a:ext>
            </a:extLst>
          </p:cNvPr>
          <p:cNvSpPr/>
          <p:nvPr/>
        </p:nvSpPr>
        <p:spPr>
          <a:xfrm>
            <a:off x="3110510" y="202358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4B20E-A33F-416B-B06E-B100DEEFFE7E}"/>
              </a:ext>
            </a:extLst>
          </p:cNvPr>
          <p:cNvSpPr txBox="1"/>
          <p:nvPr/>
        </p:nvSpPr>
        <p:spPr>
          <a:xfrm>
            <a:off x="3449370" y="4888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F665FE-5014-41F3-A455-E5D3A405DDE9}"/>
              </a:ext>
            </a:extLst>
          </p:cNvPr>
          <p:cNvSpPr txBox="1"/>
          <p:nvPr/>
        </p:nvSpPr>
        <p:spPr>
          <a:xfrm>
            <a:off x="7194504" y="2955969"/>
            <a:ext cx="49167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self.right_rotate()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6138B0-6670-42CB-8D46-A8DBCF623A40}"/>
              </a:ext>
            </a:extLst>
          </p:cNvPr>
          <p:cNvSpPr txBox="1"/>
          <p:nvPr/>
        </p:nvSpPr>
        <p:spPr>
          <a:xfrm>
            <a:off x="2985018" y="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A7718-5F53-422A-8AAF-9A3D43D5C1D2}"/>
              </a:ext>
            </a:extLst>
          </p:cNvPr>
          <p:cNvSpPr txBox="1"/>
          <p:nvPr/>
        </p:nvSpPr>
        <p:spPr>
          <a:xfrm>
            <a:off x="3522345" y="1382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5617C-D8BC-48BF-8258-93AD6BF8C515}"/>
              </a:ext>
            </a:extLst>
          </p:cNvPr>
          <p:cNvSpPr txBox="1"/>
          <p:nvPr/>
        </p:nvSpPr>
        <p:spPr>
          <a:xfrm>
            <a:off x="1191442" y="266171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5EFEEF-85FF-4CC4-ACDE-17C6AA189434}"/>
              </a:ext>
            </a:extLst>
          </p:cNvPr>
          <p:cNvSpPr txBox="1"/>
          <p:nvPr/>
        </p:nvSpPr>
        <p:spPr>
          <a:xfrm>
            <a:off x="2043775" y="356254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59E4E6-EDDC-48C4-A508-9190A5388A3E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1354307" y="3529973"/>
            <a:ext cx="871841" cy="41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61F029-4B6A-4955-8BA2-335D070FEA55}"/>
              </a:ext>
            </a:extLst>
          </p:cNvPr>
          <p:cNvSpPr/>
          <p:nvPr/>
        </p:nvSpPr>
        <p:spPr>
          <a:xfrm>
            <a:off x="1105337" y="303203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6A7CDA-E7B9-478C-B94F-38C0DFC0F01E}"/>
              </a:ext>
            </a:extLst>
          </p:cNvPr>
          <p:cNvSpPr/>
          <p:nvPr/>
        </p:nvSpPr>
        <p:spPr>
          <a:xfrm>
            <a:off x="2861540" y="4676117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40B242-5817-43CB-974E-21F86DC67956}"/>
              </a:ext>
            </a:extLst>
          </p:cNvPr>
          <p:cNvSpPr txBox="1"/>
          <p:nvPr/>
        </p:nvSpPr>
        <p:spPr>
          <a:xfrm>
            <a:off x="2947645" y="43058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5BDBA9-C43C-409C-AD9F-3B5CA94F92CF}"/>
              </a:ext>
            </a:extLst>
          </p:cNvPr>
          <p:cNvCxnSpPr>
            <a:cxnSpLocks/>
            <a:stCxn id="41" idx="2"/>
            <a:endCxn id="39" idx="2"/>
          </p:cNvCxnSpPr>
          <p:nvPr/>
        </p:nvCxnSpPr>
        <p:spPr>
          <a:xfrm>
            <a:off x="2226148" y="4441552"/>
            <a:ext cx="884362" cy="264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B80A2D-5A40-4E52-A60D-73D5DD794F10}"/>
              </a:ext>
            </a:extLst>
          </p:cNvPr>
          <p:cNvSpPr/>
          <p:nvPr/>
        </p:nvSpPr>
        <p:spPr>
          <a:xfrm>
            <a:off x="1977178" y="3943612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D5187-64FA-4E7D-9DB9-C1CFBF6FB1C3}"/>
              </a:ext>
            </a:extLst>
          </p:cNvPr>
          <p:cNvSpPr txBox="1"/>
          <p:nvPr/>
        </p:nvSpPr>
        <p:spPr>
          <a:xfrm>
            <a:off x="1723794" y="321357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AFEF92-A47C-4AB3-9E63-D52B7DC8A650}"/>
              </a:ext>
            </a:extLst>
          </p:cNvPr>
          <p:cNvSpPr txBox="1"/>
          <p:nvPr/>
        </p:nvSpPr>
        <p:spPr>
          <a:xfrm>
            <a:off x="1551370" y="26617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59D92B-4B6A-4CF6-9AC3-5FA2E3C01340}"/>
              </a:ext>
            </a:extLst>
          </p:cNvPr>
          <p:cNvSpPr txBox="1"/>
          <p:nvPr/>
        </p:nvSpPr>
        <p:spPr>
          <a:xfrm>
            <a:off x="2625090" y="402883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88B6A-2FFE-43B4-BE4D-5C6566160DD5}"/>
              </a:ext>
            </a:extLst>
          </p:cNvPr>
          <p:cNvSpPr txBox="1"/>
          <p:nvPr/>
        </p:nvSpPr>
        <p:spPr>
          <a:xfrm>
            <a:off x="4377529" y="38500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89C6B7-E151-4AFD-930A-775A7043B8A4}"/>
              </a:ext>
            </a:extLst>
          </p:cNvPr>
          <p:cNvSpPr txBox="1"/>
          <p:nvPr/>
        </p:nvSpPr>
        <p:spPr>
          <a:xfrm>
            <a:off x="5179937" y="31067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BDD724B-11E6-4721-808E-971D17839A27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V="1">
            <a:off x="4488210" y="3985763"/>
            <a:ext cx="874100" cy="23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7C86BB-EAC6-406C-BF55-87A9A0411650}"/>
              </a:ext>
            </a:extLst>
          </p:cNvPr>
          <p:cNvSpPr/>
          <p:nvPr/>
        </p:nvSpPr>
        <p:spPr>
          <a:xfrm>
            <a:off x="4239240" y="422032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3747B5-C1A3-4676-9962-AAAE198294C6}"/>
              </a:ext>
            </a:extLst>
          </p:cNvPr>
          <p:cNvSpPr/>
          <p:nvPr/>
        </p:nvSpPr>
        <p:spPr>
          <a:xfrm>
            <a:off x="5997702" y="422032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969772-1295-43AE-ABC5-548DAEFCF7D0}"/>
              </a:ext>
            </a:extLst>
          </p:cNvPr>
          <p:cNvSpPr txBox="1"/>
          <p:nvPr/>
        </p:nvSpPr>
        <p:spPr>
          <a:xfrm>
            <a:off x="6083807" y="38500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A59B0B6-360A-43AE-ABCF-EA81A8118A4D}"/>
              </a:ext>
            </a:extLst>
          </p:cNvPr>
          <p:cNvCxnSpPr>
            <a:cxnSpLocks/>
            <a:stCxn id="67" idx="2"/>
            <a:endCxn id="59" idx="2"/>
          </p:cNvCxnSpPr>
          <p:nvPr/>
        </p:nvCxnSpPr>
        <p:spPr>
          <a:xfrm>
            <a:off x="5362310" y="3985763"/>
            <a:ext cx="884362" cy="264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E4E691-5624-4684-A521-F133685314E7}"/>
              </a:ext>
            </a:extLst>
          </p:cNvPr>
          <p:cNvSpPr/>
          <p:nvPr/>
        </p:nvSpPr>
        <p:spPr>
          <a:xfrm>
            <a:off x="5113340" y="3487823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1CCF7E-20DF-482E-81C9-641E040E7D3D}"/>
              </a:ext>
            </a:extLst>
          </p:cNvPr>
          <p:cNvSpPr txBox="1"/>
          <p:nvPr/>
        </p:nvSpPr>
        <p:spPr>
          <a:xfrm>
            <a:off x="4605616" y="25942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self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664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906162" y="57036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920591" y="79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6971168" y="79724"/>
            <a:ext cx="4281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01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906162" y="57036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2780670" y="1702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6971168" y="79724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109" y="3233539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35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907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522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8244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6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68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41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35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907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522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8244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6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68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41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0974" y="5195917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3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895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67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122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84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6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28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5774" y="436103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906162" y="57036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2780670" y="1702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6971168" y="79724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C0202E-B9F4-4C12-965A-40CE92A05C63}"/>
              </a:ext>
            </a:extLst>
          </p:cNvPr>
          <p:cNvSpPr/>
          <p:nvPr/>
        </p:nvSpPr>
        <p:spPr>
          <a:xfrm>
            <a:off x="3838669" y="140041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34EB53B-015E-4F49-81A1-FBE16AED7B20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155132" y="1068308"/>
            <a:ext cx="932507" cy="33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4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906162" y="57036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2531700" y="79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6971168" y="79724"/>
            <a:ext cx="51315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C0202E-B9F4-4C12-965A-40CE92A05C63}"/>
              </a:ext>
            </a:extLst>
          </p:cNvPr>
          <p:cNvSpPr/>
          <p:nvPr/>
        </p:nvSpPr>
        <p:spPr>
          <a:xfrm>
            <a:off x="3838669" y="140041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34EB53B-015E-4F49-81A1-FBE16AED7B20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155132" y="1068308"/>
            <a:ext cx="932507" cy="332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4D6E8D-0AA7-4B0C-9432-6AD19242DCA7}"/>
              </a:ext>
            </a:extLst>
          </p:cNvPr>
          <p:cNvSpPr/>
          <p:nvPr/>
        </p:nvSpPr>
        <p:spPr>
          <a:xfrm>
            <a:off x="4825497" y="214279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82D580-5888-49C6-9AF4-781DABEF9C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087639" y="1898354"/>
            <a:ext cx="986828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5C5ADA-BF52-45A9-AADE-5B66B728D758}"/>
              </a:ext>
            </a:extLst>
          </p:cNvPr>
          <p:cNvSpPr txBox="1"/>
          <p:nvPr/>
        </p:nvSpPr>
        <p:spPr>
          <a:xfrm>
            <a:off x="5074467" y="1742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80B22-D3E7-436B-9F9F-36B5B8A68F0C}"/>
              </a:ext>
            </a:extLst>
          </p:cNvPr>
          <p:cNvSpPr txBox="1"/>
          <p:nvPr/>
        </p:nvSpPr>
        <p:spPr>
          <a:xfrm>
            <a:off x="4002511" y="97932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9A32A-A774-46E4-8634-8754B9909981}"/>
              </a:ext>
            </a:extLst>
          </p:cNvPr>
          <p:cNvSpPr txBox="1"/>
          <p:nvPr/>
        </p:nvSpPr>
        <p:spPr>
          <a:xfrm>
            <a:off x="3431783" y="22612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15E65A-9D18-444E-BE10-A2D33EB6F29C}"/>
              </a:ext>
            </a:extLst>
          </p:cNvPr>
          <p:cNvSpPr/>
          <p:nvPr/>
        </p:nvSpPr>
        <p:spPr>
          <a:xfrm>
            <a:off x="2697555" y="4621215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ECE22-94AE-45A5-B14A-AF82730C9BD5}"/>
              </a:ext>
            </a:extLst>
          </p:cNvPr>
          <p:cNvSpPr txBox="1"/>
          <p:nvPr/>
        </p:nvSpPr>
        <p:spPr>
          <a:xfrm>
            <a:off x="3199016" y="33125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4CFA6-6C54-4DEF-B067-0B4F73A1CA14}"/>
              </a:ext>
            </a:extLst>
          </p:cNvPr>
          <p:cNvSpPr/>
          <p:nvPr/>
        </p:nvSpPr>
        <p:spPr>
          <a:xfrm>
            <a:off x="3753541" y="3878831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E924A2-40DB-4281-8EC6-5C72FFB502B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2946525" y="4376771"/>
            <a:ext cx="1055986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81CE8B-ECD1-4F80-9AAD-4CD21F872257}"/>
              </a:ext>
            </a:extLst>
          </p:cNvPr>
          <p:cNvSpPr/>
          <p:nvPr/>
        </p:nvSpPr>
        <p:spPr>
          <a:xfrm>
            <a:off x="4740369" y="4621215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44D61B-8E72-4C98-99F1-604F6849126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002511" y="4376771"/>
            <a:ext cx="986828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65FCA3-01A2-4C31-B25C-37C2668E6778}"/>
              </a:ext>
            </a:extLst>
          </p:cNvPr>
          <p:cNvSpPr txBox="1"/>
          <p:nvPr/>
        </p:nvSpPr>
        <p:spPr>
          <a:xfrm>
            <a:off x="4989339" y="42211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8785D-3E78-4FDE-BD75-18ED50E6F698}"/>
              </a:ext>
            </a:extLst>
          </p:cNvPr>
          <p:cNvSpPr txBox="1"/>
          <p:nvPr/>
        </p:nvSpPr>
        <p:spPr>
          <a:xfrm>
            <a:off x="3917383" y="34577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2D0A-2ABF-409F-A4BE-A973B4EF83E4}"/>
              </a:ext>
            </a:extLst>
          </p:cNvPr>
          <p:cNvSpPr txBox="1"/>
          <p:nvPr/>
        </p:nvSpPr>
        <p:spPr>
          <a:xfrm>
            <a:off x="2197602" y="42106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04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2531700" y="79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1315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15E65A-9D18-444E-BE10-A2D33EB6F29C}"/>
              </a:ext>
            </a:extLst>
          </p:cNvPr>
          <p:cNvSpPr/>
          <p:nvPr/>
        </p:nvSpPr>
        <p:spPr>
          <a:xfrm>
            <a:off x="2448585" y="111842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4CFA6-6C54-4DEF-B067-0B4F73A1CA14}"/>
              </a:ext>
            </a:extLst>
          </p:cNvPr>
          <p:cNvSpPr/>
          <p:nvPr/>
        </p:nvSpPr>
        <p:spPr>
          <a:xfrm>
            <a:off x="3504571" y="37604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E924A2-40DB-4281-8EC6-5C72FFB502B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2697555" y="873980"/>
            <a:ext cx="1055986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81CE8B-ECD1-4F80-9AAD-4CD21F872257}"/>
              </a:ext>
            </a:extLst>
          </p:cNvPr>
          <p:cNvSpPr/>
          <p:nvPr/>
        </p:nvSpPr>
        <p:spPr>
          <a:xfrm>
            <a:off x="4491399" y="111842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44D61B-8E72-4C98-99F1-604F6849126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3753541" y="873980"/>
            <a:ext cx="986828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65FCA3-01A2-4C31-B25C-37C2668E6778}"/>
              </a:ext>
            </a:extLst>
          </p:cNvPr>
          <p:cNvSpPr txBox="1"/>
          <p:nvPr/>
        </p:nvSpPr>
        <p:spPr>
          <a:xfrm>
            <a:off x="5324570" y="15081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8785D-3E78-4FDE-BD75-18ED50E6F698}"/>
              </a:ext>
            </a:extLst>
          </p:cNvPr>
          <p:cNvSpPr txBox="1"/>
          <p:nvPr/>
        </p:nvSpPr>
        <p:spPr>
          <a:xfrm>
            <a:off x="4433677" y="6888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2D0A-2ABF-409F-A4BE-A973B4EF83E4}"/>
              </a:ext>
            </a:extLst>
          </p:cNvPr>
          <p:cNvSpPr txBox="1"/>
          <p:nvPr/>
        </p:nvSpPr>
        <p:spPr>
          <a:xfrm>
            <a:off x="3555722" y="-2407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CD6FC7-E0ED-448B-B408-585C2969C0B3}"/>
              </a:ext>
            </a:extLst>
          </p:cNvPr>
          <p:cNvSpPr/>
          <p:nvPr/>
        </p:nvSpPr>
        <p:spPr>
          <a:xfrm>
            <a:off x="5357829" y="190824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059D2F7-766D-403B-9DEE-CA3E7975230C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4740369" y="1616364"/>
            <a:ext cx="866430" cy="29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023BF-EB6E-4B65-9E54-89885D784199}"/>
              </a:ext>
            </a:extLst>
          </p:cNvPr>
          <p:cNvSpPr txBox="1"/>
          <p:nvPr/>
        </p:nvSpPr>
        <p:spPr>
          <a:xfrm>
            <a:off x="1797564" y="29778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15003F-3667-4536-B17D-065246AC3C30}"/>
              </a:ext>
            </a:extLst>
          </p:cNvPr>
          <p:cNvSpPr/>
          <p:nvPr/>
        </p:nvSpPr>
        <p:spPr>
          <a:xfrm>
            <a:off x="71194" y="526238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535E22-D075-46B4-8983-9A8C0FEB93D9}"/>
              </a:ext>
            </a:extLst>
          </p:cNvPr>
          <p:cNvSpPr/>
          <p:nvPr/>
        </p:nvSpPr>
        <p:spPr>
          <a:xfrm>
            <a:off x="1127180" y="4520000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602223-015F-4F7E-AF84-BAE3C5C5CF68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320164" y="5017940"/>
            <a:ext cx="1055986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61C963-C9A1-4E34-A81C-3F39418FC0CD}"/>
              </a:ext>
            </a:extLst>
          </p:cNvPr>
          <p:cNvSpPr/>
          <p:nvPr/>
        </p:nvSpPr>
        <p:spPr>
          <a:xfrm>
            <a:off x="2097675" y="373676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94062C9-7FF1-439D-8BBA-C473AD31554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1376150" y="4234708"/>
            <a:ext cx="970495" cy="28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02141B-7293-4F09-8A97-53E40CFC85D2}"/>
              </a:ext>
            </a:extLst>
          </p:cNvPr>
          <p:cNvSpPr txBox="1"/>
          <p:nvPr/>
        </p:nvSpPr>
        <p:spPr>
          <a:xfrm>
            <a:off x="-209983" y="47885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BA1663-9DE7-4C11-88F2-82240767734C}"/>
              </a:ext>
            </a:extLst>
          </p:cNvPr>
          <p:cNvSpPr txBox="1"/>
          <p:nvPr/>
        </p:nvSpPr>
        <p:spPr>
          <a:xfrm>
            <a:off x="640921" y="40920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7AD67-CE6F-4476-9E1D-9DC183B30D15}"/>
              </a:ext>
            </a:extLst>
          </p:cNvPr>
          <p:cNvSpPr txBox="1"/>
          <p:nvPr/>
        </p:nvSpPr>
        <p:spPr>
          <a:xfrm>
            <a:off x="1870056" y="328774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503901-8ABE-4BE8-93DE-4EDC0F7E1BA3}"/>
              </a:ext>
            </a:extLst>
          </p:cNvPr>
          <p:cNvSpPr/>
          <p:nvPr/>
        </p:nvSpPr>
        <p:spPr>
          <a:xfrm>
            <a:off x="3038903" y="4520000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65D804-27F5-4D40-BA78-A29A720F852C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2346645" y="4234708"/>
            <a:ext cx="941228" cy="28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41386-94C1-4D7F-A2D1-191EE650CEBE}"/>
              </a:ext>
            </a:extLst>
          </p:cNvPr>
          <p:cNvSpPr txBox="1"/>
          <p:nvPr/>
        </p:nvSpPr>
        <p:spPr>
          <a:xfrm>
            <a:off x="5189315" y="323574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56FF4E-057C-4B8C-A93C-AEB4FC45985A}"/>
              </a:ext>
            </a:extLst>
          </p:cNvPr>
          <p:cNvSpPr/>
          <p:nvPr/>
        </p:nvSpPr>
        <p:spPr>
          <a:xfrm>
            <a:off x="4210188" y="4489255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55181-5DD8-4EB2-A108-7DFD6ADF12A4}"/>
              </a:ext>
            </a:extLst>
          </p:cNvPr>
          <p:cNvSpPr/>
          <p:nvPr/>
        </p:nvSpPr>
        <p:spPr>
          <a:xfrm>
            <a:off x="5266174" y="3746871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B22B9B-5561-43C3-B0B5-299DC8D30FE8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4459158" y="4244811"/>
            <a:ext cx="1055986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D4DC58-3870-42FD-B383-C92E8C1C0096}"/>
              </a:ext>
            </a:extLst>
          </p:cNvPr>
          <p:cNvSpPr/>
          <p:nvPr/>
        </p:nvSpPr>
        <p:spPr>
          <a:xfrm>
            <a:off x="6410961" y="4555885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C7D0C56-E9F6-4AFD-B515-FEFC266A3821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5515144" y="4244811"/>
            <a:ext cx="1144787" cy="31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46071C-E0C4-4A42-924F-A07D5A43C2DD}"/>
              </a:ext>
            </a:extLst>
          </p:cNvPr>
          <p:cNvSpPr/>
          <p:nvPr/>
        </p:nvSpPr>
        <p:spPr>
          <a:xfrm>
            <a:off x="7352189" y="533911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259730-7E23-4A58-8A91-405D48436395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6659931" y="5053825"/>
            <a:ext cx="941228" cy="28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44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2531700" y="79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6220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부모와 삼촌이 둘다 빨강인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uncle,parent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15E65A-9D18-444E-BE10-A2D33EB6F29C}"/>
              </a:ext>
            </a:extLst>
          </p:cNvPr>
          <p:cNvSpPr/>
          <p:nvPr/>
        </p:nvSpPr>
        <p:spPr>
          <a:xfrm>
            <a:off x="2448585" y="111842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4CFA6-6C54-4DEF-B067-0B4F73A1CA14}"/>
              </a:ext>
            </a:extLst>
          </p:cNvPr>
          <p:cNvSpPr/>
          <p:nvPr/>
        </p:nvSpPr>
        <p:spPr>
          <a:xfrm>
            <a:off x="3504571" y="37604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E924A2-40DB-4281-8EC6-5C72FFB502B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2697555" y="873980"/>
            <a:ext cx="1055986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81CE8B-ECD1-4F80-9AAD-4CD21F872257}"/>
              </a:ext>
            </a:extLst>
          </p:cNvPr>
          <p:cNvSpPr/>
          <p:nvPr/>
        </p:nvSpPr>
        <p:spPr>
          <a:xfrm>
            <a:off x="4491399" y="111842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44D61B-8E72-4C98-99F1-604F6849126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3753541" y="873980"/>
            <a:ext cx="986828" cy="24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65FCA3-01A2-4C31-B25C-37C2668E6778}"/>
              </a:ext>
            </a:extLst>
          </p:cNvPr>
          <p:cNvSpPr txBox="1"/>
          <p:nvPr/>
        </p:nvSpPr>
        <p:spPr>
          <a:xfrm>
            <a:off x="5324570" y="15081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8785D-3E78-4FDE-BD75-18ED50E6F698}"/>
              </a:ext>
            </a:extLst>
          </p:cNvPr>
          <p:cNvSpPr txBox="1"/>
          <p:nvPr/>
        </p:nvSpPr>
        <p:spPr>
          <a:xfrm>
            <a:off x="4433677" y="6888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2D0A-2ABF-409F-A4BE-A973B4EF83E4}"/>
              </a:ext>
            </a:extLst>
          </p:cNvPr>
          <p:cNvSpPr txBox="1"/>
          <p:nvPr/>
        </p:nvSpPr>
        <p:spPr>
          <a:xfrm>
            <a:off x="3555722" y="-2407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CD6FC7-E0ED-448B-B408-585C2969C0B3}"/>
              </a:ext>
            </a:extLst>
          </p:cNvPr>
          <p:cNvSpPr/>
          <p:nvPr/>
        </p:nvSpPr>
        <p:spPr>
          <a:xfrm>
            <a:off x="5357829" y="190824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059D2F7-766D-403B-9DEE-CA3E7975230C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4740369" y="1616364"/>
            <a:ext cx="866430" cy="29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A9FB9D-7491-4F7C-AF6B-A37A8F63C34A}"/>
              </a:ext>
            </a:extLst>
          </p:cNvPr>
          <p:cNvSpPr txBox="1"/>
          <p:nvPr/>
        </p:nvSpPr>
        <p:spPr>
          <a:xfrm>
            <a:off x="2058959" y="6888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9F3DB1-69D9-41F4-908B-F33893FDF334}"/>
              </a:ext>
            </a:extLst>
          </p:cNvPr>
          <p:cNvSpPr txBox="1"/>
          <p:nvPr/>
        </p:nvSpPr>
        <p:spPr>
          <a:xfrm>
            <a:off x="472741" y="313979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0BC6BD-46B8-4710-8B25-FD5FA61D2E18}"/>
              </a:ext>
            </a:extLst>
          </p:cNvPr>
          <p:cNvSpPr/>
          <p:nvPr/>
        </p:nvSpPr>
        <p:spPr>
          <a:xfrm>
            <a:off x="389626" y="4178495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D8DF7-5CB7-44F5-940E-4BB0DB39D2E7}"/>
              </a:ext>
            </a:extLst>
          </p:cNvPr>
          <p:cNvSpPr/>
          <p:nvPr/>
        </p:nvSpPr>
        <p:spPr>
          <a:xfrm>
            <a:off x="1388788" y="349990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2BF95FC-ECA5-40CA-B129-625B2D52CCB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638596" y="3997846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53C76A-2993-47F6-AF11-E85BC6021E40}"/>
              </a:ext>
            </a:extLst>
          </p:cNvPr>
          <p:cNvSpPr/>
          <p:nvPr/>
        </p:nvSpPr>
        <p:spPr>
          <a:xfrm>
            <a:off x="2432440" y="4178495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99E9401-68B0-412D-AB5E-FE5E5EAD5B3D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1637758" y="3997846"/>
            <a:ext cx="104365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E97D13-07FB-4713-B5F4-5BEFE43967EA}"/>
              </a:ext>
            </a:extLst>
          </p:cNvPr>
          <p:cNvSpPr txBox="1"/>
          <p:nvPr/>
        </p:nvSpPr>
        <p:spPr>
          <a:xfrm>
            <a:off x="3265611" y="45682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92505C-0E23-4CDA-8D24-47A1C3C122CA}"/>
              </a:ext>
            </a:extLst>
          </p:cNvPr>
          <p:cNvSpPr txBox="1"/>
          <p:nvPr/>
        </p:nvSpPr>
        <p:spPr>
          <a:xfrm>
            <a:off x="2374718" y="374887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6E1BE6-F25E-4696-8DE0-55765476514A}"/>
              </a:ext>
            </a:extLst>
          </p:cNvPr>
          <p:cNvSpPr txBox="1"/>
          <p:nvPr/>
        </p:nvSpPr>
        <p:spPr>
          <a:xfrm>
            <a:off x="1496763" y="303600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45528A-67BF-43AE-BC10-7CDC98AA3C1D}"/>
              </a:ext>
            </a:extLst>
          </p:cNvPr>
          <p:cNvSpPr/>
          <p:nvPr/>
        </p:nvSpPr>
        <p:spPr>
          <a:xfrm>
            <a:off x="3298870" y="496831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47F5DEE-D228-44DF-A897-85B754FEF2C6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>
            <a:off x="2681410" y="4676435"/>
            <a:ext cx="866430" cy="29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FAE67B6-785C-4953-BEDA-16077C223CCC}"/>
              </a:ext>
            </a:extLst>
          </p:cNvPr>
          <p:cNvSpPr txBox="1"/>
          <p:nvPr/>
        </p:nvSpPr>
        <p:spPr>
          <a:xfrm>
            <a:off x="0" y="37488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2A0118-C16D-4D76-9A24-A3EA900816E2}"/>
              </a:ext>
            </a:extLst>
          </p:cNvPr>
          <p:cNvSpPr txBox="1"/>
          <p:nvPr/>
        </p:nvSpPr>
        <p:spPr>
          <a:xfrm>
            <a:off x="4342693" y="30688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EAFC66-0347-4CF3-BBB2-B0BDE3FBCD6F}"/>
              </a:ext>
            </a:extLst>
          </p:cNvPr>
          <p:cNvSpPr/>
          <p:nvPr/>
        </p:nvSpPr>
        <p:spPr>
          <a:xfrm>
            <a:off x="4259578" y="410758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682FA3-644C-4569-A00B-0AF072F15E75}"/>
              </a:ext>
            </a:extLst>
          </p:cNvPr>
          <p:cNvSpPr/>
          <p:nvPr/>
        </p:nvSpPr>
        <p:spPr>
          <a:xfrm>
            <a:off x="5258740" y="342900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C51B88A-ACDC-469A-896D-32846071EBDC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4508548" y="3926940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D73917-D651-4F19-A4D5-29C9FFFB0B04}"/>
              </a:ext>
            </a:extLst>
          </p:cNvPr>
          <p:cNvSpPr/>
          <p:nvPr/>
        </p:nvSpPr>
        <p:spPr>
          <a:xfrm>
            <a:off x="6302392" y="410758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A451788-1A6C-48DA-9F11-5210A62A6E9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5507710" y="3926940"/>
            <a:ext cx="104365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7DBCB8-58A1-437E-BC78-F5892F363411}"/>
              </a:ext>
            </a:extLst>
          </p:cNvPr>
          <p:cNvSpPr txBox="1"/>
          <p:nvPr/>
        </p:nvSpPr>
        <p:spPr>
          <a:xfrm>
            <a:off x="7135563" y="449730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CF0610-8208-46FF-AD2F-17A00D7EFF80}"/>
              </a:ext>
            </a:extLst>
          </p:cNvPr>
          <p:cNvSpPr txBox="1"/>
          <p:nvPr/>
        </p:nvSpPr>
        <p:spPr>
          <a:xfrm>
            <a:off x="6244670" y="367797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3FBA19-241F-4780-ACA6-D05F5A89249D}"/>
              </a:ext>
            </a:extLst>
          </p:cNvPr>
          <p:cNvSpPr txBox="1"/>
          <p:nvPr/>
        </p:nvSpPr>
        <p:spPr>
          <a:xfrm>
            <a:off x="5366715" y="296509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F52277-1E50-437A-95D6-FCC52A2D376C}"/>
              </a:ext>
            </a:extLst>
          </p:cNvPr>
          <p:cNvSpPr/>
          <p:nvPr/>
        </p:nvSpPr>
        <p:spPr>
          <a:xfrm>
            <a:off x="7168822" y="4897411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422DD97-0BFB-4A3D-84A2-947C7FBA98E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>
            <a:off x="6551362" y="4605529"/>
            <a:ext cx="866430" cy="29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B492FE-A4B4-4CBB-BDCE-8D9D676E2A29}"/>
              </a:ext>
            </a:extLst>
          </p:cNvPr>
          <p:cNvSpPr txBox="1"/>
          <p:nvPr/>
        </p:nvSpPr>
        <p:spPr>
          <a:xfrm>
            <a:off x="3869952" y="36779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749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6220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부모와 삼촌이 둘다 빨강인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uncle,parent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2A0118-C16D-4D76-9A24-A3EA900816E2}"/>
              </a:ext>
            </a:extLst>
          </p:cNvPr>
          <p:cNvSpPr txBox="1"/>
          <p:nvPr/>
        </p:nvSpPr>
        <p:spPr>
          <a:xfrm>
            <a:off x="1806861" y="1122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EAFC66-0347-4CF3-BBB2-B0BDE3FBCD6F}"/>
              </a:ext>
            </a:extLst>
          </p:cNvPr>
          <p:cNvSpPr/>
          <p:nvPr/>
        </p:nvSpPr>
        <p:spPr>
          <a:xfrm>
            <a:off x="1380576" y="125574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682FA3-644C-4569-A00B-0AF072F15E75}"/>
              </a:ext>
            </a:extLst>
          </p:cNvPr>
          <p:cNvSpPr/>
          <p:nvPr/>
        </p:nvSpPr>
        <p:spPr>
          <a:xfrm>
            <a:off x="2379738" y="57715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C51B88A-ACDC-469A-896D-32846071EBDC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1629546" y="1075099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D73917-D651-4F19-A4D5-29C9FFFB0B04}"/>
              </a:ext>
            </a:extLst>
          </p:cNvPr>
          <p:cNvSpPr/>
          <p:nvPr/>
        </p:nvSpPr>
        <p:spPr>
          <a:xfrm>
            <a:off x="3423390" y="125574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A451788-1A6C-48DA-9F11-5210A62A6E9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2628708" y="1075099"/>
            <a:ext cx="104365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F52277-1E50-437A-95D6-FCC52A2D376C}"/>
              </a:ext>
            </a:extLst>
          </p:cNvPr>
          <p:cNvSpPr/>
          <p:nvPr/>
        </p:nvSpPr>
        <p:spPr>
          <a:xfrm>
            <a:off x="4289820" y="2045570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422DD97-0BFB-4A3D-84A2-947C7FBA98E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>
            <a:off x="3672360" y="1753688"/>
            <a:ext cx="866430" cy="29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347C9A-00A4-44C0-ABA3-B5F601FAB999}"/>
              </a:ext>
            </a:extLst>
          </p:cNvPr>
          <p:cNvSpPr/>
          <p:nvPr/>
        </p:nvSpPr>
        <p:spPr>
          <a:xfrm>
            <a:off x="5333933" y="279618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CEA2411-1772-4539-B857-E465C49697CC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>
            <a:off x="4538790" y="2543510"/>
            <a:ext cx="1044113" cy="2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ADEA97-3901-4297-A3F6-E477CA88D70B}"/>
              </a:ext>
            </a:extLst>
          </p:cNvPr>
          <p:cNvSpPr txBox="1"/>
          <p:nvPr/>
        </p:nvSpPr>
        <p:spPr>
          <a:xfrm>
            <a:off x="1392036" y="22834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3292D5-A7FD-4702-9B9B-EF9DC66A9B80}"/>
              </a:ext>
            </a:extLst>
          </p:cNvPr>
          <p:cNvSpPr/>
          <p:nvPr/>
        </p:nvSpPr>
        <p:spPr>
          <a:xfrm>
            <a:off x="1308921" y="3322193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2F8551-A3FD-4419-A7C2-8573C1292A10}"/>
              </a:ext>
            </a:extLst>
          </p:cNvPr>
          <p:cNvSpPr/>
          <p:nvPr/>
        </p:nvSpPr>
        <p:spPr>
          <a:xfrm>
            <a:off x="2308083" y="2643604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85CBC23-E3D6-4608-90D3-15F25509E79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557891" y="3141544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BEF46D-229A-4C9B-A97E-7C5A261EA586}"/>
              </a:ext>
            </a:extLst>
          </p:cNvPr>
          <p:cNvSpPr/>
          <p:nvPr/>
        </p:nvSpPr>
        <p:spPr>
          <a:xfrm>
            <a:off x="2885585" y="417232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B1F83F7-7FA3-4CD2-BEDD-CF10094721F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>
            <a:off x="2557053" y="3141544"/>
            <a:ext cx="1630001" cy="28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D10375-263F-44F3-BA08-B7611EF02022}"/>
              </a:ext>
            </a:extLst>
          </p:cNvPr>
          <p:cNvSpPr txBox="1"/>
          <p:nvPr/>
        </p:nvSpPr>
        <p:spPr>
          <a:xfrm>
            <a:off x="4928360" y="37268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B5971B-23F0-493B-83AD-58B97AE32D36}"/>
              </a:ext>
            </a:extLst>
          </p:cNvPr>
          <p:cNvSpPr txBox="1"/>
          <p:nvPr/>
        </p:nvSpPr>
        <p:spPr>
          <a:xfrm>
            <a:off x="3976480" y="302669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FCE8C0-7F62-48E2-9BEE-C10A7B24AB39}"/>
              </a:ext>
            </a:extLst>
          </p:cNvPr>
          <p:cNvSpPr txBox="1"/>
          <p:nvPr/>
        </p:nvSpPr>
        <p:spPr>
          <a:xfrm>
            <a:off x="3125762" y="377221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6EF57-896E-4A7D-98E1-989B8FD08CC3}"/>
              </a:ext>
            </a:extLst>
          </p:cNvPr>
          <p:cNvSpPr/>
          <p:nvPr/>
        </p:nvSpPr>
        <p:spPr>
          <a:xfrm>
            <a:off x="3938084" y="342900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9A3CFA-B622-4303-9DB1-01CA0E204770}"/>
              </a:ext>
            </a:extLst>
          </p:cNvPr>
          <p:cNvCxnSpPr>
            <a:cxnSpLocks/>
            <a:stCxn id="51" idx="0"/>
            <a:endCxn id="74" idx="2"/>
          </p:cNvCxnSpPr>
          <p:nvPr/>
        </p:nvCxnSpPr>
        <p:spPr>
          <a:xfrm flipV="1">
            <a:off x="3134555" y="3926940"/>
            <a:ext cx="1052499" cy="24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6D509E-CA8B-415B-9D09-2816D7AA082E}"/>
              </a:ext>
            </a:extLst>
          </p:cNvPr>
          <p:cNvSpPr/>
          <p:nvPr/>
        </p:nvSpPr>
        <p:spPr>
          <a:xfrm>
            <a:off x="4982197" y="417961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4DAD52A-7ECB-40F7-8A67-3CA0A6E7EB2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4187054" y="3926940"/>
            <a:ext cx="1044113" cy="2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760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62205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0. </a:t>
            </a:r>
            <a:r>
              <a:rPr lang="ko-KR" altLang="en-US" sz="2400">
                <a:latin typeface="Consolas" panose="020B0609020204030204" pitchFamily="49" charset="0"/>
              </a:rPr>
              <a:t>밸런스는 </a:t>
            </a:r>
            <a:r>
              <a:rPr lang="en-US" altLang="ko-KR" sz="2400">
                <a:latin typeface="Consolas" panose="020B0609020204030204" pitchFamily="49" charset="0"/>
              </a:rPr>
              <a:t>root </a:t>
            </a:r>
            <a:r>
              <a:rPr lang="ko-KR" altLang="en-US" sz="2400">
                <a:latin typeface="Consolas" panose="020B0609020204030204" pitchFamily="49" charset="0"/>
              </a:rPr>
              <a:t>노드로 부터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모든 단말노드로 가는 경로의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검정 노드의 수가 같으면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맞는 것으로 간주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부모와 삼촌이 둘다 빨강인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uncle,parent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ADEA97-3901-4297-A3F6-E477CA88D70B}"/>
              </a:ext>
            </a:extLst>
          </p:cNvPr>
          <p:cNvSpPr txBox="1"/>
          <p:nvPr/>
        </p:nvSpPr>
        <p:spPr>
          <a:xfrm>
            <a:off x="1810737" y="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3292D5-A7FD-4702-9B9B-EF9DC66A9B80}"/>
              </a:ext>
            </a:extLst>
          </p:cNvPr>
          <p:cNvSpPr/>
          <p:nvPr/>
        </p:nvSpPr>
        <p:spPr>
          <a:xfrm>
            <a:off x="982996" y="1059293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2F8551-A3FD-4419-A7C2-8573C1292A10}"/>
              </a:ext>
            </a:extLst>
          </p:cNvPr>
          <p:cNvSpPr/>
          <p:nvPr/>
        </p:nvSpPr>
        <p:spPr>
          <a:xfrm>
            <a:off x="1982158" y="380704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85CBC23-E3D6-4608-90D3-15F25509E79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231966" y="878644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BEF46D-229A-4C9B-A97E-7C5A261EA586}"/>
              </a:ext>
            </a:extLst>
          </p:cNvPr>
          <p:cNvSpPr/>
          <p:nvPr/>
        </p:nvSpPr>
        <p:spPr>
          <a:xfrm>
            <a:off x="2559660" y="190942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B1F83F7-7FA3-4CD2-BEDD-CF10094721F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>
            <a:off x="2231128" y="878644"/>
            <a:ext cx="1630001" cy="28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D10375-263F-44F3-BA08-B7611EF02022}"/>
              </a:ext>
            </a:extLst>
          </p:cNvPr>
          <p:cNvSpPr txBox="1"/>
          <p:nvPr/>
        </p:nvSpPr>
        <p:spPr>
          <a:xfrm>
            <a:off x="5551796" y="22910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B5971B-23F0-493B-83AD-58B97AE32D36}"/>
              </a:ext>
            </a:extLst>
          </p:cNvPr>
          <p:cNvSpPr txBox="1"/>
          <p:nvPr/>
        </p:nvSpPr>
        <p:spPr>
          <a:xfrm>
            <a:off x="4594312" y="15206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FCE8C0-7F62-48E2-9BEE-C10A7B24AB39}"/>
              </a:ext>
            </a:extLst>
          </p:cNvPr>
          <p:cNvSpPr txBox="1"/>
          <p:nvPr/>
        </p:nvSpPr>
        <p:spPr>
          <a:xfrm>
            <a:off x="3629482" y="75030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A6EF57-896E-4A7D-98E1-989B8FD08CC3}"/>
              </a:ext>
            </a:extLst>
          </p:cNvPr>
          <p:cNvSpPr/>
          <p:nvPr/>
        </p:nvSpPr>
        <p:spPr>
          <a:xfrm>
            <a:off x="3612159" y="116610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9A3CFA-B622-4303-9DB1-01CA0E204770}"/>
              </a:ext>
            </a:extLst>
          </p:cNvPr>
          <p:cNvCxnSpPr>
            <a:cxnSpLocks/>
            <a:stCxn id="51" idx="0"/>
            <a:endCxn id="74" idx="2"/>
          </p:cNvCxnSpPr>
          <p:nvPr/>
        </p:nvCxnSpPr>
        <p:spPr>
          <a:xfrm flipV="1">
            <a:off x="2808630" y="1664040"/>
            <a:ext cx="1052499" cy="24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6D509E-CA8B-415B-9D09-2816D7AA082E}"/>
              </a:ext>
            </a:extLst>
          </p:cNvPr>
          <p:cNvSpPr/>
          <p:nvPr/>
        </p:nvSpPr>
        <p:spPr>
          <a:xfrm>
            <a:off x="4656272" y="191671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4DAD52A-7ECB-40F7-8A67-3CA0A6E7EB2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861129" y="1664040"/>
            <a:ext cx="1044113" cy="2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0B8B33-F182-4E6D-9DF0-DB4319A3D408}"/>
              </a:ext>
            </a:extLst>
          </p:cNvPr>
          <p:cNvSpPr/>
          <p:nvPr/>
        </p:nvSpPr>
        <p:spPr>
          <a:xfrm>
            <a:off x="5465101" y="2683019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8C8D1A-22BB-4803-849D-BDD6692806AE}"/>
              </a:ext>
            </a:extLst>
          </p:cNvPr>
          <p:cNvCxnSpPr>
            <a:cxnSpLocks/>
            <a:stCxn id="77" idx="2"/>
            <a:endCxn id="27" idx="0"/>
          </p:cNvCxnSpPr>
          <p:nvPr/>
        </p:nvCxnSpPr>
        <p:spPr>
          <a:xfrm>
            <a:off x="4905242" y="2414657"/>
            <a:ext cx="808829" cy="26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55EF2D-5447-41F3-8CD2-C52E14893C93}"/>
              </a:ext>
            </a:extLst>
          </p:cNvPr>
          <p:cNvSpPr txBox="1"/>
          <p:nvPr/>
        </p:nvSpPr>
        <p:spPr>
          <a:xfrm>
            <a:off x="2050998" y="15126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55B8C3-928C-44CD-BF08-2EB667523996}"/>
              </a:ext>
            </a:extLst>
          </p:cNvPr>
          <p:cNvSpPr txBox="1"/>
          <p:nvPr/>
        </p:nvSpPr>
        <p:spPr>
          <a:xfrm>
            <a:off x="1877137" y="27691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274D27-7946-4BD8-9BD2-15F1FAD26963}"/>
              </a:ext>
            </a:extLst>
          </p:cNvPr>
          <p:cNvSpPr/>
          <p:nvPr/>
        </p:nvSpPr>
        <p:spPr>
          <a:xfrm>
            <a:off x="1049396" y="382843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1FC191-0131-4E45-B41A-FD7418BED12E}"/>
              </a:ext>
            </a:extLst>
          </p:cNvPr>
          <p:cNvSpPr/>
          <p:nvPr/>
        </p:nvSpPr>
        <p:spPr>
          <a:xfrm>
            <a:off x="2048558" y="314984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820D883-4353-4C11-9665-27D917F83081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V="1">
            <a:off x="1298366" y="3647789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0F8E4-4478-4913-A3D8-8114E77C293E}"/>
              </a:ext>
            </a:extLst>
          </p:cNvPr>
          <p:cNvSpPr/>
          <p:nvPr/>
        </p:nvSpPr>
        <p:spPr>
          <a:xfrm>
            <a:off x="2626060" y="4678573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2C4296-EEFB-4F17-80EB-3D2101E560BB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2297528" y="3647789"/>
            <a:ext cx="1630001" cy="28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24E38B-B493-4CF3-BB8C-EE341C601109}"/>
              </a:ext>
            </a:extLst>
          </p:cNvPr>
          <p:cNvSpPr txBox="1"/>
          <p:nvPr/>
        </p:nvSpPr>
        <p:spPr>
          <a:xfrm>
            <a:off x="5618196" y="50601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60BC26-1CAF-4C8D-B097-9AA430AF2622}"/>
              </a:ext>
            </a:extLst>
          </p:cNvPr>
          <p:cNvSpPr txBox="1"/>
          <p:nvPr/>
        </p:nvSpPr>
        <p:spPr>
          <a:xfrm>
            <a:off x="4660712" y="428982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C5037-CBCC-4FE9-B480-E40526EFCDBC}"/>
              </a:ext>
            </a:extLst>
          </p:cNvPr>
          <p:cNvSpPr txBox="1"/>
          <p:nvPr/>
        </p:nvSpPr>
        <p:spPr>
          <a:xfrm>
            <a:off x="3695882" y="351945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783E8A-F58A-4F55-BBD1-FCF9E903623E}"/>
              </a:ext>
            </a:extLst>
          </p:cNvPr>
          <p:cNvSpPr/>
          <p:nvPr/>
        </p:nvSpPr>
        <p:spPr>
          <a:xfrm>
            <a:off x="3678559" y="3935245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764719-7C87-42B9-A370-AF2FEFEC7EA2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2875030" y="4433185"/>
            <a:ext cx="1052499" cy="24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50C082-9925-4B21-8467-5BE447C3052B}"/>
              </a:ext>
            </a:extLst>
          </p:cNvPr>
          <p:cNvSpPr/>
          <p:nvPr/>
        </p:nvSpPr>
        <p:spPr>
          <a:xfrm>
            <a:off x="4722672" y="4685862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548C72-C0D0-4217-B51A-988D64C7330B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3927529" y="4433185"/>
            <a:ext cx="1044113" cy="2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9799E5-7D5C-42D4-BEA0-FA1A490775FE}"/>
              </a:ext>
            </a:extLst>
          </p:cNvPr>
          <p:cNvSpPr/>
          <p:nvPr/>
        </p:nvSpPr>
        <p:spPr>
          <a:xfrm>
            <a:off x="5531501" y="545216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3671C4A-B0C9-40EE-9F54-B34FEB5519F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4971642" y="5183802"/>
            <a:ext cx="808829" cy="26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230CB1-B3F1-4ECC-A99D-FAEC6E6EF8A6}"/>
              </a:ext>
            </a:extLst>
          </p:cNvPr>
          <p:cNvSpPr txBox="1"/>
          <p:nvPr/>
        </p:nvSpPr>
        <p:spPr>
          <a:xfrm>
            <a:off x="2117398" y="428176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579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62205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0. </a:t>
            </a:r>
            <a:r>
              <a:rPr lang="ko-KR" altLang="en-US" sz="2400">
                <a:latin typeface="Consolas" panose="020B0609020204030204" pitchFamily="49" charset="0"/>
              </a:rPr>
              <a:t>밸런스는 </a:t>
            </a:r>
            <a:r>
              <a:rPr lang="en-US" altLang="ko-KR" sz="2400">
                <a:latin typeface="Consolas" panose="020B0609020204030204" pitchFamily="49" charset="0"/>
              </a:rPr>
              <a:t>root </a:t>
            </a:r>
            <a:r>
              <a:rPr lang="ko-KR" altLang="en-US" sz="2400">
                <a:latin typeface="Consolas" panose="020B0609020204030204" pitchFamily="49" charset="0"/>
              </a:rPr>
              <a:t>노드로 부터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모든 단말노드로 가는 경로의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검정 노드의 수가 같으면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맞는 것으로 간주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부모와 삼촌이 둘다 빨강인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uncle,parent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55B8C3-928C-44CD-BF08-2EB667523996}"/>
              </a:ext>
            </a:extLst>
          </p:cNvPr>
          <p:cNvSpPr txBox="1"/>
          <p:nvPr/>
        </p:nvSpPr>
        <p:spPr>
          <a:xfrm>
            <a:off x="1866899" y="-26303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274D27-7946-4BD8-9BD2-15F1FAD26963}"/>
              </a:ext>
            </a:extLst>
          </p:cNvPr>
          <p:cNvSpPr/>
          <p:nvPr/>
        </p:nvSpPr>
        <p:spPr>
          <a:xfrm>
            <a:off x="1039158" y="79626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1FC191-0131-4E45-B41A-FD7418BED12E}"/>
              </a:ext>
            </a:extLst>
          </p:cNvPr>
          <p:cNvSpPr/>
          <p:nvPr/>
        </p:nvSpPr>
        <p:spPr>
          <a:xfrm>
            <a:off x="2038320" y="117671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820D883-4353-4C11-9665-27D917F83081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V="1">
            <a:off x="1288128" y="615611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0F8E4-4478-4913-A3D8-8114E77C293E}"/>
              </a:ext>
            </a:extLst>
          </p:cNvPr>
          <p:cNvSpPr/>
          <p:nvPr/>
        </p:nvSpPr>
        <p:spPr>
          <a:xfrm>
            <a:off x="2615822" y="1646395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72C4296-EEFB-4F17-80EB-3D2101E560BB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2287290" y="615611"/>
            <a:ext cx="1630001" cy="28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783E8A-F58A-4F55-BBD1-FCF9E903623E}"/>
              </a:ext>
            </a:extLst>
          </p:cNvPr>
          <p:cNvSpPr/>
          <p:nvPr/>
        </p:nvSpPr>
        <p:spPr>
          <a:xfrm>
            <a:off x="3668321" y="90306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764719-7C87-42B9-A370-AF2FEFEC7EA2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2864792" y="1401007"/>
            <a:ext cx="1052499" cy="24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50C082-9925-4B21-8467-5BE447C3052B}"/>
              </a:ext>
            </a:extLst>
          </p:cNvPr>
          <p:cNvSpPr/>
          <p:nvPr/>
        </p:nvSpPr>
        <p:spPr>
          <a:xfrm>
            <a:off x="4712434" y="1653684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548C72-C0D0-4217-B51A-988D64C7330B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3917291" y="1401007"/>
            <a:ext cx="1044113" cy="2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9799E5-7D5C-42D4-BEA0-FA1A490775FE}"/>
              </a:ext>
            </a:extLst>
          </p:cNvPr>
          <p:cNvSpPr/>
          <p:nvPr/>
        </p:nvSpPr>
        <p:spPr>
          <a:xfrm>
            <a:off x="5521263" y="241998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3671C4A-B0C9-40EE-9F54-B34FEB5519F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4961404" y="2151624"/>
            <a:ext cx="808829" cy="26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AF3063-8C24-4B70-A1A9-24FF714FDEE1}"/>
              </a:ext>
            </a:extLst>
          </p:cNvPr>
          <p:cNvSpPr/>
          <p:nvPr/>
        </p:nvSpPr>
        <p:spPr>
          <a:xfrm>
            <a:off x="6348313" y="318702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CE3A5DA-7C99-4B81-BA69-374C27F5780C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770233" y="2917926"/>
            <a:ext cx="827050" cy="26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51FE0E9-293F-421A-A3F3-AC3C23EC854B}"/>
              </a:ext>
            </a:extLst>
          </p:cNvPr>
          <p:cNvSpPr txBox="1"/>
          <p:nvPr/>
        </p:nvSpPr>
        <p:spPr>
          <a:xfrm>
            <a:off x="1219992" y="20209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A1D37-3C08-4F8B-8604-8827B2E6ECCD}"/>
              </a:ext>
            </a:extLst>
          </p:cNvPr>
          <p:cNvSpPr/>
          <p:nvPr/>
        </p:nvSpPr>
        <p:spPr>
          <a:xfrm>
            <a:off x="392251" y="308021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690A94-3FB7-4F9A-8F75-97681073B860}"/>
              </a:ext>
            </a:extLst>
          </p:cNvPr>
          <p:cNvSpPr/>
          <p:nvPr/>
        </p:nvSpPr>
        <p:spPr>
          <a:xfrm>
            <a:off x="1391413" y="240163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BDFF96F-C114-4D2A-AE8E-2DE102762DF3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641221" y="2899570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F969BF-405D-452A-A6B4-B3B0F3552DAB}"/>
              </a:ext>
            </a:extLst>
          </p:cNvPr>
          <p:cNvSpPr/>
          <p:nvPr/>
        </p:nvSpPr>
        <p:spPr>
          <a:xfrm>
            <a:off x="1968915" y="3930354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6C8544F-5912-4F76-BA55-EB79303692C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1640383" y="2899570"/>
            <a:ext cx="1630001" cy="28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DD91512-5C70-4422-859B-E12B28C0C52A}"/>
              </a:ext>
            </a:extLst>
          </p:cNvPr>
          <p:cNvSpPr txBox="1"/>
          <p:nvPr/>
        </p:nvSpPr>
        <p:spPr>
          <a:xfrm>
            <a:off x="5610066" y="43220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23DFC-CD48-47BC-A7E4-4678C1B40CFA}"/>
              </a:ext>
            </a:extLst>
          </p:cNvPr>
          <p:cNvSpPr txBox="1"/>
          <p:nvPr/>
        </p:nvSpPr>
        <p:spPr>
          <a:xfrm>
            <a:off x="4782364" y="35549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2E9778-8CF4-4DBE-A0EB-F10C16FE6DD2}"/>
              </a:ext>
            </a:extLst>
          </p:cNvPr>
          <p:cNvSpPr txBox="1"/>
          <p:nvPr/>
        </p:nvSpPr>
        <p:spPr>
          <a:xfrm>
            <a:off x="3617399" y="430172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C76205-E4FB-4CFB-B108-664CEC43AA9D}"/>
              </a:ext>
            </a:extLst>
          </p:cNvPr>
          <p:cNvSpPr/>
          <p:nvPr/>
        </p:nvSpPr>
        <p:spPr>
          <a:xfrm>
            <a:off x="3021414" y="318702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3418C6D-82A1-4A37-B268-498848EA2DD2}"/>
              </a:ext>
            </a:extLst>
          </p:cNvPr>
          <p:cNvCxnSpPr>
            <a:cxnSpLocks/>
            <a:stCxn id="60" idx="0"/>
            <a:endCxn id="65" idx="2"/>
          </p:cNvCxnSpPr>
          <p:nvPr/>
        </p:nvCxnSpPr>
        <p:spPr>
          <a:xfrm flipV="1">
            <a:off x="2217885" y="3684966"/>
            <a:ext cx="1052499" cy="24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F8AEB9-C9EC-4D15-8C27-673A9B5AB89D}"/>
              </a:ext>
            </a:extLst>
          </p:cNvPr>
          <p:cNvSpPr/>
          <p:nvPr/>
        </p:nvSpPr>
        <p:spPr>
          <a:xfrm>
            <a:off x="3668321" y="4823497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73F6CD-53A1-4E96-8DB8-783DE401460E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3270384" y="3684966"/>
            <a:ext cx="1500626" cy="3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841283-CDA5-472A-A9E6-A96504E50283}"/>
              </a:ext>
            </a:extLst>
          </p:cNvPr>
          <p:cNvSpPr/>
          <p:nvPr/>
        </p:nvSpPr>
        <p:spPr>
          <a:xfrm>
            <a:off x="4522040" y="4024136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35C4388-6EE5-41BB-9F0E-02A928FF0A3D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3917291" y="4522076"/>
            <a:ext cx="853719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75B506-F79F-4F65-BD7F-0D7F997EFA61}"/>
              </a:ext>
            </a:extLst>
          </p:cNvPr>
          <p:cNvSpPr/>
          <p:nvPr/>
        </p:nvSpPr>
        <p:spPr>
          <a:xfrm>
            <a:off x="5349090" y="4791176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4CCB581-5431-406A-9EC0-05B4A8EBB3D8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>
            <a:off x="4771010" y="4522076"/>
            <a:ext cx="827050" cy="26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476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62205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0. </a:t>
            </a:r>
            <a:r>
              <a:rPr lang="ko-KR" altLang="en-US" sz="2400">
                <a:latin typeface="Consolas" panose="020B0609020204030204" pitchFamily="49" charset="0"/>
              </a:rPr>
              <a:t>밸런스는 </a:t>
            </a:r>
            <a:r>
              <a:rPr lang="en-US" altLang="ko-KR" sz="2400">
                <a:latin typeface="Consolas" panose="020B0609020204030204" pitchFamily="49" charset="0"/>
              </a:rPr>
              <a:t>root </a:t>
            </a:r>
            <a:r>
              <a:rPr lang="ko-KR" altLang="en-US" sz="2400">
                <a:latin typeface="Consolas" panose="020B0609020204030204" pitchFamily="49" charset="0"/>
              </a:rPr>
              <a:t>노드로 부터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모든 단말노드로 가는 경로의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검정 노드의 수가 같으면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맞는 것으로 간주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부모와 삼촌이 둘다 빨강인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uncle,parent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FE0E9-293F-421A-A3F3-AC3C23EC854B}"/>
              </a:ext>
            </a:extLst>
          </p:cNvPr>
          <p:cNvSpPr txBox="1"/>
          <p:nvPr/>
        </p:nvSpPr>
        <p:spPr>
          <a:xfrm>
            <a:off x="1292420" y="-199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A1D37-3C08-4F8B-8604-8827B2E6ECCD}"/>
              </a:ext>
            </a:extLst>
          </p:cNvPr>
          <p:cNvSpPr/>
          <p:nvPr/>
        </p:nvSpPr>
        <p:spPr>
          <a:xfrm>
            <a:off x="464679" y="1039325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690A94-3FB7-4F9A-8F75-97681073B860}"/>
              </a:ext>
            </a:extLst>
          </p:cNvPr>
          <p:cNvSpPr/>
          <p:nvPr/>
        </p:nvSpPr>
        <p:spPr>
          <a:xfrm>
            <a:off x="1463841" y="360736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BDFF96F-C114-4D2A-AE8E-2DE102762DF3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713649" y="858676"/>
            <a:ext cx="999162" cy="18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F969BF-405D-452A-A6B4-B3B0F3552DAB}"/>
              </a:ext>
            </a:extLst>
          </p:cNvPr>
          <p:cNvSpPr/>
          <p:nvPr/>
        </p:nvSpPr>
        <p:spPr>
          <a:xfrm>
            <a:off x="2041343" y="188946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6C8544F-5912-4F76-BA55-EB79303692C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1712811" y="858676"/>
            <a:ext cx="1630001" cy="287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DD91512-5C70-4422-859B-E12B28C0C52A}"/>
              </a:ext>
            </a:extLst>
          </p:cNvPr>
          <p:cNvSpPr txBox="1"/>
          <p:nvPr/>
        </p:nvSpPr>
        <p:spPr>
          <a:xfrm>
            <a:off x="6331990" y="31347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23DFC-CD48-47BC-A7E4-4678C1B40CFA}"/>
              </a:ext>
            </a:extLst>
          </p:cNvPr>
          <p:cNvSpPr txBox="1"/>
          <p:nvPr/>
        </p:nvSpPr>
        <p:spPr>
          <a:xfrm>
            <a:off x="5504940" y="23912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2E9778-8CF4-4DBE-A0EB-F10C16FE6DD2}"/>
              </a:ext>
            </a:extLst>
          </p:cNvPr>
          <p:cNvSpPr txBox="1"/>
          <p:nvPr/>
        </p:nvSpPr>
        <p:spPr>
          <a:xfrm>
            <a:off x="4595749" y="160686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C76205-E4FB-4CFB-B108-664CEC43AA9D}"/>
              </a:ext>
            </a:extLst>
          </p:cNvPr>
          <p:cNvSpPr/>
          <p:nvPr/>
        </p:nvSpPr>
        <p:spPr>
          <a:xfrm>
            <a:off x="3093842" y="1146132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3418C6D-82A1-4A37-B268-498848EA2DD2}"/>
              </a:ext>
            </a:extLst>
          </p:cNvPr>
          <p:cNvCxnSpPr>
            <a:cxnSpLocks/>
            <a:stCxn id="60" idx="0"/>
            <a:endCxn id="65" idx="2"/>
          </p:cNvCxnSpPr>
          <p:nvPr/>
        </p:nvCxnSpPr>
        <p:spPr>
          <a:xfrm flipV="1">
            <a:off x="2290313" y="1644072"/>
            <a:ext cx="1052499" cy="24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F8AEB9-C9EC-4D15-8C27-673A9B5AB89D}"/>
              </a:ext>
            </a:extLst>
          </p:cNvPr>
          <p:cNvSpPr/>
          <p:nvPr/>
        </p:nvSpPr>
        <p:spPr>
          <a:xfrm>
            <a:off x="3740749" y="2782603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73F6CD-53A1-4E96-8DB8-783DE401460E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3342812" y="1644072"/>
            <a:ext cx="1500626" cy="3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841283-CDA5-472A-A9E6-A96504E50283}"/>
              </a:ext>
            </a:extLst>
          </p:cNvPr>
          <p:cNvSpPr/>
          <p:nvPr/>
        </p:nvSpPr>
        <p:spPr>
          <a:xfrm>
            <a:off x="4594468" y="1983242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35C4388-6EE5-41BB-9F0E-02A928FF0A3D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3989719" y="2481182"/>
            <a:ext cx="853719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75B506-F79F-4F65-BD7F-0D7F997EFA61}"/>
              </a:ext>
            </a:extLst>
          </p:cNvPr>
          <p:cNvSpPr/>
          <p:nvPr/>
        </p:nvSpPr>
        <p:spPr>
          <a:xfrm>
            <a:off x="5421518" y="2750282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4CCB581-5431-406A-9EC0-05B4A8EBB3D8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>
            <a:off x="4843438" y="2481182"/>
            <a:ext cx="827050" cy="26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427699-8006-4865-96A8-B6C9F83EDF8A}"/>
              </a:ext>
            </a:extLst>
          </p:cNvPr>
          <p:cNvSpPr/>
          <p:nvPr/>
        </p:nvSpPr>
        <p:spPr>
          <a:xfrm>
            <a:off x="6332997" y="3534851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80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52C891D-1E56-4E9E-993B-2F7130D12C64}"/>
              </a:ext>
            </a:extLst>
          </p:cNvPr>
          <p:cNvCxnSpPr>
            <a:cxnSpLocks/>
            <a:stCxn id="79" idx="2"/>
            <a:endCxn id="38" idx="0"/>
          </p:cNvCxnSpPr>
          <p:nvPr/>
        </p:nvCxnSpPr>
        <p:spPr>
          <a:xfrm>
            <a:off x="5670488" y="3248222"/>
            <a:ext cx="911479" cy="286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F5DCE0-D844-40BE-BB5D-D2C18077A2C0}"/>
              </a:ext>
            </a:extLst>
          </p:cNvPr>
          <p:cNvSpPr txBox="1"/>
          <p:nvPr/>
        </p:nvSpPr>
        <p:spPr>
          <a:xfrm>
            <a:off x="3391609" y="23978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01C6D6-B1E2-43C8-95C5-AD19A47D81EB}"/>
              </a:ext>
            </a:extLst>
          </p:cNvPr>
          <p:cNvSpPr txBox="1"/>
          <p:nvPr/>
        </p:nvSpPr>
        <p:spPr>
          <a:xfrm>
            <a:off x="1449317" y="43536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256D18-B424-4F3C-82EE-5FDAE3E09B5D}"/>
              </a:ext>
            </a:extLst>
          </p:cNvPr>
          <p:cNvSpPr/>
          <p:nvPr/>
        </p:nvSpPr>
        <p:spPr>
          <a:xfrm>
            <a:off x="690425" y="5551005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68CD00-99AA-45E3-AEBE-BFAE21B27765}"/>
              </a:ext>
            </a:extLst>
          </p:cNvPr>
          <p:cNvSpPr/>
          <p:nvPr/>
        </p:nvSpPr>
        <p:spPr>
          <a:xfrm>
            <a:off x="1633134" y="4658910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94A0CE-F26B-484F-BBA0-FEBE1FDF43D8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939395" y="5156850"/>
            <a:ext cx="942709" cy="39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E028DA-9679-42F2-AB94-C3B78EDC846F}"/>
              </a:ext>
            </a:extLst>
          </p:cNvPr>
          <p:cNvSpPr/>
          <p:nvPr/>
        </p:nvSpPr>
        <p:spPr>
          <a:xfrm>
            <a:off x="2239971" y="5544655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F16E6F3-84BE-46AD-A7B6-DF553B243122}"/>
              </a:ext>
            </a:extLst>
          </p:cNvPr>
          <p:cNvCxnSpPr>
            <a:cxnSpLocks/>
            <a:stCxn id="46" idx="0"/>
            <a:endCxn id="73" idx="2"/>
          </p:cNvCxnSpPr>
          <p:nvPr/>
        </p:nvCxnSpPr>
        <p:spPr>
          <a:xfrm flipV="1">
            <a:off x="1882104" y="4341577"/>
            <a:ext cx="1364494" cy="31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50B1B8B-68F5-4065-B7CF-FAE62C38F12D}"/>
              </a:ext>
            </a:extLst>
          </p:cNvPr>
          <p:cNvSpPr txBox="1"/>
          <p:nvPr/>
        </p:nvSpPr>
        <p:spPr>
          <a:xfrm>
            <a:off x="4135578" y="43342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E2FC6F-44A5-4D65-B449-9341C322DCAD}"/>
              </a:ext>
            </a:extLst>
          </p:cNvPr>
          <p:cNvSpPr txBox="1"/>
          <p:nvPr/>
        </p:nvSpPr>
        <p:spPr>
          <a:xfrm>
            <a:off x="2640565" y="34509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31E3CC-5056-4C7F-BCFC-3B58E69CD149}"/>
              </a:ext>
            </a:extLst>
          </p:cNvPr>
          <p:cNvSpPr txBox="1"/>
          <p:nvPr/>
        </p:nvSpPr>
        <p:spPr>
          <a:xfrm>
            <a:off x="2077911" y="284811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7AA98E-77DB-4272-8372-C11026F1B64B}"/>
              </a:ext>
            </a:extLst>
          </p:cNvPr>
          <p:cNvSpPr/>
          <p:nvPr/>
        </p:nvSpPr>
        <p:spPr>
          <a:xfrm>
            <a:off x="2997628" y="3843637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CA565AE-6849-434C-80FA-8DA7FE8C0141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H="1" flipV="1">
            <a:off x="1882104" y="5156850"/>
            <a:ext cx="606837" cy="38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37AA8A-67E9-4C07-8CF9-4286CCCF2565}"/>
              </a:ext>
            </a:extLst>
          </p:cNvPr>
          <p:cNvSpPr/>
          <p:nvPr/>
        </p:nvSpPr>
        <p:spPr>
          <a:xfrm>
            <a:off x="3789546" y="549522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7B6365-C8BC-416B-9A14-2DA01B9CD28A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3246598" y="4341577"/>
            <a:ext cx="1592147" cy="354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525008E-1927-4166-AB18-34B25D732F8B}"/>
              </a:ext>
            </a:extLst>
          </p:cNvPr>
          <p:cNvSpPr/>
          <p:nvPr/>
        </p:nvSpPr>
        <p:spPr>
          <a:xfrm>
            <a:off x="4589775" y="4695859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E1E7A0-ADAB-4274-8938-72639897D2C0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4038516" y="5193799"/>
            <a:ext cx="800229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1DEED6-FADC-47B0-BBD1-667A8F32C763}"/>
              </a:ext>
            </a:extLst>
          </p:cNvPr>
          <p:cNvSpPr/>
          <p:nvPr/>
        </p:nvSpPr>
        <p:spPr>
          <a:xfrm>
            <a:off x="5470315" y="546289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A7CC172-A7AA-4776-BC47-99683BDDD638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4838745" y="5193799"/>
            <a:ext cx="880540" cy="26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06AD52-905C-4CF5-8DB5-ABE05E8C75D0}"/>
              </a:ext>
            </a:extLst>
          </p:cNvPr>
          <p:cNvSpPr/>
          <p:nvPr/>
        </p:nvSpPr>
        <p:spPr>
          <a:xfrm>
            <a:off x="6381794" y="624746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80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6C5E406-4260-4A8C-8D03-0A706DDCCE7A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5719285" y="5960839"/>
            <a:ext cx="911479" cy="286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6E06177-59D3-4CD2-B4E2-E786D3493E80}"/>
              </a:ext>
            </a:extLst>
          </p:cNvPr>
          <p:cNvSpPr txBox="1"/>
          <p:nvPr/>
        </p:nvSpPr>
        <p:spPr>
          <a:xfrm>
            <a:off x="1122659" y="533749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56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562205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삽입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0. </a:t>
            </a:r>
            <a:r>
              <a:rPr lang="ko-KR" altLang="en-US" sz="2400">
                <a:latin typeface="Consolas" panose="020B0609020204030204" pitchFamily="49" charset="0"/>
              </a:rPr>
              <a:t>밸런스는 </a:t>
            </a:r>
            <a:r>
              <a:rPr lang="en-US" altLang="ko-KR" sz="2400">
                <a:latin typeface="Consolas" panose="020B0609020204030204" pitchFamily="49" charset="0"/>
              </a:rPr>
              <a:t>root </a:t>
            </a:r>
            <a:r>
              <a:rPr lang="ko-KR" altLang="en-US" sz="2400">
                <a:latin typeface="Consolas" panose="020B0609020204030204" pitchFamily="49" charset="0"/>
              </a:rPr>
              <a:t>노드로 부터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모든 단말노드로 가는 경로의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검정 노드의 수가 같으면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맞는 것으로 간주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root </a:t>
            </a:r>
            <a:r>
              <a:rPr lang="ko-KR" altLang="en-US" sz="2400">
                <a:latin typeface="Consolas" panose="020B0609020204030204" pitchFamily="49" charset="0"/>
              </a:rPr>
              <a:t>노드는 언제나 검정이다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새로운 노드는 빨강이다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부모와 삼촌이 둘다 빨강인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uncle,parent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부모가 빨강이면 회전한다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R-R 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gparent.left_rotate()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color flip: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parent color =&gt; BLACK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gparent color =&gt; RED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01C6D6-B1E2-43C8-95C5-AD19A47D81EB}"/>
              </a:ext>
            </a:extLst>
          </p:cNvPr>
          <p:cNvSpPr txBox="1"/>
          <p:nvPr/>
        </p:nvSpPr>
        <p:spPr>
          <a:xfrm>
            <a:off x="1838348" y="1353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256D18-B424-4F3C-82EE-5FDAE3E09B5D}"/>
              </a:ext>
            </a:extLst>
          </p:cNvPr>
          <p:cNvSpPr/>
          <p:nvPr/>
        </p:nvSpPr>
        <p:spPr>
          <a:xfrm>
            <a:off x="165324" y="2234597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68CD00-99AA-45E3-AEBE-BFAE21B27765}"/>
              </a:ext>
            </a:extLst>
          </p:cNvPr>
          <p:cNvSpPr/>
          <p:nvPr/>
        </p:nvSpPr>
        <p:spPr>
          <a:xfrm>
            <a:off x="1108033" y="1342502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94A0CE-F26B-484F-BBA0-FEBE1FDF43D8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414294" y="1840442"/>
            <a:ext cx="942709" cy="39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E028DA-9679-42F2-AB94-C3B78EDC846F}"/>
              </a:ext>
            </a:extLst>
          </p:cNvPr>
          <p:cNvSpPr/>
          <p:nvPr/>
        </p:nvSpPr>
        <p:spPr>
          <a:xfrm>
            <a:off x="1714870" y="2228247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F16E6F3-84BE-46AD-A7B6-DF553B243122}"/>
              </a:ext>
            </a:extLst>
          </p:cNvPr>
          <p:cNvCxnSpPr>
            <a:cxnSpLocks/>
            <a:stCxn id="46" idx="0"/>
            <a:endCxn id="73" idx="2"/>
          </p:cNvCxnSpPr>
          <p:nvPr/>
        </p:nvCxnSpPr>
        <p:spPr>
          <a:xfrm flipV="1">
            <a:off x="1357003" y="1025169"/>
            <a:ext cx="1364494" cy="31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50B1B8B-68F5-4065-B7CF-FAE62C38F12D}"/>
              </a:ext>
            </a:extLst>
          </p:cNvPr>
          <p:cNvSpPr txBox="1"/>
          <p:nvPr/>
        </p:nvSpPr>
        <p:spPr>
          <a:xfrm>
            <a:off x="6617853" y="32845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E2FC6F-44A5-4D65-B449-9341C322DCAD}"/>
              </a:ext>
            </a:extLst>
          </p:cNvPr>
          <p:cNvSpPr txBox="1"/>
          <p:nvPr/>
        </p:nvSpPr>
        <p:spPr>
          <a:xfrm>
            <a:off x="5795090" y="2487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7AA98E-77DB-4272-8372-C11026F1B64B}"/>
              </a:ext>
            </a:extLst>
          </p:cNvPr>
          <p:cNvSpPr/>
          <p:nvPr/>
        </p:nvSpPr>
        <p:spPr>
          <a:xfrm>
            <a:off x="2472527" y="52722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CA565AE-6849-434C-80FA-8DA7FE8C0141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H="1" flipV="1">
            <a:off x="1357003" y="1840442"/>
            <a:ext cx="606837" cy="38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E37AA8A-67E9-4C07-8CF9-4286CCCF2565}"/>
              </a:ext>
            </a:extLst>
          </p:cNvPr>
          <p:cNvSpPr/>
          <p:nvPr/>
        </p:nvSpPr>
        <p:spPr>
          <a:xfrm>
            <a:off x="3264445" y="2178812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7B6365-C8BC-416B-9A14-2DA01B9CD28A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2721497" y="1025169"/>
            <a:ext cx="1592147" cy="354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525008E-1927-4166-AB18-34B25D732F8B}"/>
              </a:ext>
            </a:extLst>
          </p:cNvPr>
          <p:cNvSpPr/>
          <p:nvPr/>
        </p:nvSpPr>
        <p:spPr>
          <a:xfrm>
            <a:off x="4064674" y="1379451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E1E7A0-ADAB-4274-8938-72639897D2C0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513415" y="1877391"/>
            <a:ext cx="800229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1DEED6-FADC-47B0-BBD1-667A8F32C763}"/>
              </a:ext>
            </a:extLst>
          </p:cNvPr>
          <p:cNvSpPr/>
          <p:nvPr/>
        </p:nvSpPr>
        <p:spPr>
          <a:xfrm>
            <a:off x="4945214" y="2146491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A7CC172-A7AA-4776-BC47-99683BDDD638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4313644" y="1877391"/>
            <a:ext cx="880540" cy="26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06AD52-905C-4CF5-8DB5-ABE05E8C75D0}"/>
              </a:ext>
            </a:extLst>
          </p:cNvPr>
          <p:cNvSpPr/>
          <p:nvPr/>
        </p:nvSpPr>
        <p:spPr>
          <a:xfrm>
            <a:off x="5856693" y="2931060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80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6C5E406-4260-4A8C-8D03-0A706DDCCE7A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5194184" y="2644431"/>
            <a:ext cx="911479" cy="286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6E06177-59D3-4CD2-B4E2-E786D3493E80}"/>
              </a:ext>
            </a:extLst>
          </p:cNvPr>
          <p:cNvSpPr txBox="1"/>
          <p:nvPr/>
        </p:nvSpPr>
        <p:spPr>
          <a:xfrm>
            <a:off x="3957251" y="27877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uncle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E66792-2C95-47AD-9614-3D1E641611A7}"/>
              </a:ext>
            </a:extLst>
          </p:cNvPr>
          <p:cNvSpPr/>
          <p:nvPr/>
        </p:nvSpPr>
        <p:spPr>
          <a:xfrm>
            <a:off x="6550584" y="368249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90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DB4CF9C-F83D-485F-B47C-EF504CFA583F}"/>
              </a:ext>
            </a:extLst>
          </p:cNvPr>
          <p:cNvCxnSpPr>
            <a:cxnSpLocks/>
            <a:stCxn id="83" idx="2"/>
            <a:endCxn id="48" idx="0"/>
          </p:cNvCxnSpPr>
          <p:nvPr/>
        </p:nvCxnSpPr>
        <p:spPr>
          <a:xfrm>
            <a:off x="6105663" y="3429000"/>
            <a:ext cx="693891" cy="25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2DDF49-C0C8-4719-89D5-9A2BD2FDC8FA}"/>
              </a:ext>
            </a:extLst>
          </p:cNvPr>
          <p:cNvSpPr txBox="1"/>
          <p:nvPr/>
        </p:nvSpPr>
        <p:spPr>
          <a:xfrm>
            <a:off x="5064949" y="174425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985A1-9163-4B44-8126-10E6019BF28D}"/>
              </a:ext>
            </a:extLst>
          </p:cNvPr>
          <p:cNvSpPr txBox="1"/>
          <p:nvPr/>
        </p:nvSpPr>
        <p:spPr>
          <a:xfrm>
            <a:off x="1974290" y="286377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70D818-BF02-4056-B17F-D1BAAFFB67AC}"/>
              </a:ext>
            </a:extLst>
          </p:cNvPr>
          <p:cNvSpPr/>
          <p:nvPr/>
        </p:nvSpPr>
        <p:spPr>
          <a:xfrm>
            <a:off x="301266" y="496296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C406A7-01FE-49B5-BAB7-724E2523FBE0}"/>
              </a:ext>
            </a:extLst>
          </p:cNvPr>
          <p:cNvSpPr/>
          <p:nvPr/>
        </p:nvSpPr>
        <p:spPr>
          <a:xfrm>
            <a:off x="1243975" y="4070874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2B10699-9731-4D60-B5FE-BACC3CC44DF0}"/>
              </a:ext>
            </a:extLst>
          </p:cNvPr>
          <p:cNvCxnSpPr>
            <a:cxnSpLocks/>
            <a:stCxn id="54" idx="0"/>
            <a:endCxn id="86" idx="2"/>
          </p:cNvCxnSpPr>
          <p:nvPr/>
        </p:nvCxnSpPr>
        <p:spPr>
          <a:xfrm flipV="1">
            <a:off x="550236" y="4568814"/>
            <a:ext cx="942709" cy="39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2B042C-8BAF-4E58-9480-AA472B7D1C26}"/>
              </a:ext>
            </a:extLst>
          </p:cNvPr>
          <p:cNvSpPr/>
          <p:nvPr/>
        </p:nvSpPr>
        <p:spPr>
          <a:xfrm>
            <a:off x="1850812" y="4956619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2E3ED0F-282C-4041-A165-BFF93B34754A}"/>
              </a:ext>
            </a:extLst>
          </p:cNvPr>
          <p:cNvCxnSpPr>
            <a:cxnSpLocks/>
            <a:stCxn id="86" idx="0"/>
            <a:endCxn id="92" idx="2"/>
          </p:cNvCxnSpPr>
          <p:nvPr/>
        </p:nvCxnSpPr>
        <p:spPr>
          <a:xfrm flipV="1">
            <a:off x="1492945" y="3753541"/>
            <a:ext cx="1364494" cy="31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27A588-34C2-4FB1-8B72-2C749238DF4F}"/>
              </a:ext>
            </a:extLst>
          </p:cNvPr>
          <p:cNvSpPr/>
          <p:nvPr/>
        </p:nvSpPr>
        <p:spPr>
          <a:xfrm>
            <a:off x="2608469" y="3255601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F19A862-5FFD-4056-884A-55A402AAACC4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1492945" y="4568814"/>
            <a:ext cx="606837" cy="38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CBFAD0-2ABF-45C3-B6A3-CFB2EF22E63A}"/>
              </a:ext>
            </a:extLst>
          </p:cNvPr>
          <p:cNvSpPr/>
          <p:nvPr/>
        </p:nvSpPr>
        <p:spPr>
          <a:xfrm>
            <a:off x="3400387" y="4907184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F403A1B-A5F5-4642-AD76-F950042EF4E3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857439" y="3753541"/>
            <a:ext cx="1592147" cy="354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A5982E-1FA6-44C9-97AE-DAB5E12262A3}"/>
              </a:ext>
            </a:extLst>
          </p:cNvPr>
          <p:cNvSpPr/>
          <p:nvPr/>
        </p:nvSpPr>
        <p:spPr>
          <a:xfrm>
            <a:off x="4200616" y="4107823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50BB08D-FD0C-4712-9672-373352B06B61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3649357" y="4605763"/>
            <a:ext cx="800229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785C762-D38B-4829-825C-D64B9715EE64}"/>
              </a:ext>
            </a:extLst>
          </p:cNvPr>
          <p:cNvSpPr/>
          <p:nvPr/>
        </p:nvSpPr>
        <p:spPr>
          <a:xfrm>
            <a:off x="4793839" y="5650172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7FFE4D3-6B12-4829-B672-EA0FC0347FB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>
            <a:off x="4449586" y="4605763"/>
            <a:ext cx="1370538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B4B571-4A7C-426D-9138-437748E33250}"/>
              </a:ext>
            </a:extLst>
          </p:cNvPr>
          <p:cNvSpPr/>
          <p:nvPr/>
        </p:nvSpPr>
        <p:spPr>
          <a:xfrm>
            <a:off x="5571154" y="4907184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80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3C26B22-70B2-4CB3-9574-8F25C29DE82B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5042809" y="5405124"/>
            <a:ext cx="777315" cy="245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7DD4A38-B4F8-4A92-9041-35B0004D0AC3}"/>
              </a:ext>
            </a:extLst>
          </p:cNvPr>
          <p:cNvSpPr/>
          <p:nvPr/>
        </p:nvSpPr>
        <p:spPr>
          <a:xfrm>
            <a:off x="6374140" y="5658622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90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2E415E7-8568-49DC-B323-891AEAAAF9AB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5820124" y="5405124"/>
            <a:ext cx="802986" cy="25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687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삭제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70</a:t>
            </a:r>
            <a:r>
              <a:rPr lang="ko-KR" altLang="en-US" sz="2400">
                <a:latin typeface="Consolas" panose="020B0609020204030204" pitchFamily="49" charset="0"/>
              </a:rPr>
              <a:t>을 삭제할 경우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985A1-9163-4B44-8126-10E6019BF28D}"/>
              </a:ext>
            </a:extLst>
          </p:cNvPr>
          <p:cNvSpPr txBox="1"/>
          <p:nvPr/>
        </p:nvSpPr>
        <p:spPr>
          <a:xfrm>
            <a:off x="1974290" y="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70D818-BF02-4056-B17F-D1BAAFFB67AC}"/>
              </a:ext>
            </a:extLst>
          </p:cNvPr>
          <p:cNvSpPr/>
          <p:nvPr/>
        </p:nvSpPr>
        <p:spPr>
          <a:xfrm>
            <a:off x="301266" y="209919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C406A7-01FE-49B5-BAB7-724E2523FBE0}"/>
              </a:ext>
            </a:extLst>
          </p:cNvPr>
          <p:cNvSpPr/>
          <p:nvPr/>
        </p:nvSpPr>
        <p:spPr>
          <a:xfrm>
            <a:off x="1243975" y="1207103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2B10699-9731-4D60-B5FE-BACC3CC44DF0}"/>
              </a:ext>
            </a:extLst>
          </p:cNvPr>
          <p:cNvCxnSpPr>
            <a:cxnSpLocks/>
            <a:stCxn id="54" idx="0"/>
            <a:endCxn id="86" idx="2"/>
          </p:cNvCxnSpPr>
          <p:nvPr/>
        </p:nvCxnSpPr>
        <p:spPr>
          <a:xfrm flipV="1">
            <a:off x="550236" y="1705043"/>
            <a:ext cx="942709" cy="39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2B042C-8BAF-4E58-9480-AA472B7D1C26}"/>
              </a:ext>
            </a:extLst>
          </p:cNvPr>
          <p:cNvSpPr/>
          <p:nvPr/>
        </p:nvSpPr>
        <p:spPr>
          <a:xfrm>
            <a:off x="1850812" y="2092848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30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2E3ED0F-282C-4041-A165-BFF93B34754A}"/>
              </a:ext>
            </a:extLst>
          </p:cNvPr>
          <p:cNvCxnSpPr>
            <a:cxnSpLocks/>
            <a:stCxn id="86" idx="0"/>
            <a:endCxn id="92" idx="2"/>
          </p:cNvCxnSpPr>
          <p:nvPr/>
        </p:nvCxnSpPr>
        <p:spPr>
          <a:xfrm flipV="1">
            <a:off x="1492945" y="889770"/>
            <a:ext cx="1364494" cy="31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27A588-34C2-4FB1-8B72-2C749238DF4F}"/>
              </a:ext>
            </a:extLst>
          </p:cNvPr>
          <p:cNvSpPr/>
          <p:nvPr/>
        </p:nvSpPr>
        <p:spPr>
          <a:xfrm>
            <a:off x="2608469" y="391830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40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F19A862-5FFD-4056-884A-55A402AAACC4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1492945" y="1705043"/>
            <a:ext cx="606837" cy="38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CBFAD0-2ABF-45C3-B6A3-CFB2EF22E63A}"/>
              </a:ext>
            </a:extLst>
          </p:cNvPr>
          <p:cNvSpPr/>
          <p:nvPr/>
        </p:nvSpPr>
        <p:spPr>
          <a:xfrm>
            <a:off x="3400387" y="2043413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50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F403A1B-A5F5-4642-AD76-F950042EF4E3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857439" y="889770"/>
            <a:ext cx="1592147" cy="354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A5982E-1FA6-44C9-97AE-DAB5E12262A3}"/>
              </a:ext>
            </a:extLst>
          </p:cNvPr>
          <p:cNvSpPr/>
          <p:nvPr/>
        </p:nvSpPr>
        <p:spPr>
          <a:xfrm>
            <a:off x="4200616" y="1244052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60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50BB08D-FD0C-4712-9672-373352B06B61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3649357" y="1741992"/>
            <a:ext cx="800229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785C762-D38B-4829-825C-D64B9715EE64}"/>
              </a:ext>
            </a:extLst>
          </p:cNvPr>
          <p:cNvSpPr/>
          <p:nvPr/>
        </p:nvSpPr>
        <p:spPr>
          <a:xfrm>
            <a:off x="4350219" y="5116008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70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7FFE4D3-6B12-4829-B672-EA0FC0347FB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>
            <a:off x="4449586" y="1741992"/>
            <a:ext cx="1370538" cy="3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B4B571-4A7C-426D-9138-437748E33250}"/>
              </a:ext>
            </a:extLst>
          </p:cNvPr>
          <p:cNvSpPr/>
          <p:nvPr/>
        </p:nvSpPr>
        <p:spPr>
          <a:xfrm>
            <a:off x="5571154" y="2043413"/>
            <a:ext cx="497940" cy="4979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80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7DD4A38-B4F8-4A92-9041-35B0004D0AC3}"/>
              </a:ext>
            </a:extLst>
          </p:cNvPr>
          <p:cNvSpPr/>
          <p:nvPr/>
        </p:nvSpPr>
        <p:spPr>
          <a:xfrm>
            <a:off x="6374140" y="2794851"/>
            <a:ext cx="497940" cy="497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90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2E415E7-8568-49DC-B323-891AEAAAF9AB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5820124" y="2541353"/>
            <a:ext cx="802986" cy="25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BA7EE8-FEC5-4834-AE6B-1E10907FD43C}"/>
              </a:ext>
            </a:extLst>
          </p:cNvPr>
          <p:cNvSpPr txBox="1"/>
          <p:nvPr/>
        </p:nvSpPr>
        <p:spPr>
          <a:xfrm>
            <a:off x="4006389" y="4662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7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4887" y="1378226"/>
            <a:ext cx="65133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626" y="12192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4314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삭제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None</a:t>
            </a:r>
            <a:r>
              <a:rPr lang="ko-KR" altLang="en-US" sz="2400">
                <a:latin typeface="Consolas" panose="020B0609020204030204" pitchFamily="49" charset="0"/>
              </a:rPr>
              <a:t>은 검정으로 간주한다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</a:t>
            </a:r>
            <a:r>
              <a:rPr lang="ko-KR" altLang="en-US" sz="2400">
                <a:latin typeface="Consolas" panose="020B0609020204030204" pitchFamily="49" charset="0"/>
              </a:rPr>
              <a:t>을 삭제할 경우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BA7EE8-FEC5-4834-AE6B-1E10907FD43C}"/>
              </a:ext>
            </a:extLst>
          </p:cNvPr>
          <p:cNvSpPr txBox="1"/>
          <p:nvPr/>
        </p:nvSpPr>
        <p:spPr>
          <a:xfrm>
            <a:off x="-162896" y="49256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node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985A1-9163-4B44-8126-10E6019BF28D}"/>
              </a:ext>
            </a:extLst>
          </p:cNvPr>
          <p:cNvSpPr txBox="1"/>
          <p:nvPr/>
        </p:nvSpPr>
        <p:spPr>
          <a:xfrm>
            <a:off x="2223846" y="-1738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root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70D818-BF02-4056-B17F-D1BAAFFB67AC}"/>
              </a:ext>
            </a:extLst>
          </p:cNvPr>
          <p:cNvSpPr/>
          <p:nvPr/>
        </p:nvSpPr>
        <p:spPr>
          <a:xfrm>
            <a:off x="993992" y="1547025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C406A7-01FE-49B5-BAB7-724E2523FBE0}"/>
              </a:ext>
            </a:extLst>
          </p:cNvPr>
          <p:cNvSpPr/>
          <p:nvPr/>
        </p:nvSpPr>
        <p:spPr>
          <a:xfrm>
            <a:off x="1623342" y="818719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2B042C-8BAF-4E58-9480-AA472B7D1C26}"/>
              </a:ext>
            </a:extLst>
          </p:cNvPr>
          <p:cNvSpPr/>
          <p:nvPr/>
        </p:nvSpPr>
        <p:spPr>
          <a:xfrm>
            <a:off x="2122315" y="1547025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30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2E3ED0F-282C-4041-A165-BFF93B34754A}"/>
              </a:ext>
            </a:extLst>
          </p:cNvPr>
          <p:cNvCxnSpPr>
            <a:cxnSpLocks/>
            <a:stCxn id="86" idx="0"/>
            <a:endCxn id="92" idx="2"/>
          </p:cNvCxnSpPr>
          <p:nvPr/>
        </p:nvCxnSpPr>
        <p:spPr>
          <a:xfrm flipV="1">
            <a:off x="1828059" y="557791"/>
            <a:ext cx="1121958" cy="26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27A588-34C2-4FB1-8B72-2C749238DF4F}"/>
              </a:ext>
            </a:extLst>
          </p:cNvPr>
          <p:cNvSpPr/>
          <p:nvPr/>
        </p:nvSpPr>
        <p:spPr>
          <a:xfrm>
            <a:off x="2745301" y="148359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F19A862-5FFD-4056-884A-55A402AAACC4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1828059" y="1228151"/>
            <a:ext cx="498973" cy="31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CBFAD0-2ABF-45C3-B6A3-CFB2EF22E63A}"/>
              </a:ext>
            </a:extLst>
          </p:cNvPr>
          <p:cNvSpPr/>
          <p:nvPr/>
        </p:nvSpPr>
        <p:spPr>
          <a:xfrm>
            <a:off x="3396457" y="1506377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F403A1B-A5F5-4642-AD76-F950042EF4E3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950017" y="557791"/>
            <a:ext cx="1309146" cy="29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A5982E-1FA6-44C9-97AE-DAB5E12262A3}"/>
              </a:ext>
            </a:extLst>
          </p:cNvPr>
          <p:cNvSpPr/>
          <p:nvPr/>
        </p:nvSpPr>
        <p:spPr>
          <a:xfrm>
            <a:off x="4054447" y="849100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50BB08D-FD0C-4712-9672-373352B06B61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3601173" y="1258533"/>
            <a:ext cx="657990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785C762-D38B-4829-825C-D64B9715EE64}"/>
              </a:ext>
            </a:extLst>
          </p:cNvPr>
          <p:cNvSpPr/>
          <p:nvPr/>
        </p:nvSpPr>
        <p:spPr>
          <a:xfrm>
            <a:off x="4617911" y="2124248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7FFE4D3-6B12-4829-B672-EA0FC0347FB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>
            <a:off x="4259163" y="1258533"/>
            <a:ext cx="1126928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B4B571-4A7C-426D-9138-437748E33250}"/>
              </a:ext>
            </a:extLst>
          </p:cNvPr>
          <p:cNvSpPr/>
          <p:nvPr/>
        </p:nvSpPr>
        <p:spPr>
          <a:xfrm>
            <a:off x="5181375" y="1506377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7DD4A38-B4F8-4A92-9041-35B0004D0AC3}"/>
              </a:ext>
            </a:extLst>
          </p:cNvPr>
          <p:cNvSpPr/>
          <p:nvPr/>
        </p:nvSpPr>
        <p:spPr>
          <a:xfrm>
            <a:off x="5841631" y="2124248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90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2E415E7-8568-49DC-B323-891AEAAAF9AB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5386091" y="1915809"/>
            <a:ext cx="660257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12F5B1-FB65-4C21-9A0B-13AD8CEBAD85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4822627" y="1915809"/>
            <a:ext cx="563464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28A2659-7E2F-458F-95FF-022AEECF2C3E}"/>
              </a:ext>
            </a:extLst>
          </p:cNvPr>
          <p:cNvCxnSpPr>
            <a:cxnSpLocks/>
            <a:stCxn id="54" idx="0"/>
            <a:endCxn id="86" idx="2"/>
          </p:cNvCxnSpPr>
          <p:nvPr/>
        </p:nvCxnSpPr>
        <p:spPr>
          <a:xfrm flipV="1">
            <a:off x="1198708" y="1228151"/>
            <a:ext cx="629351" cy="31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194868-6B90-4754-8196-076CAF5DED24}"/>
              </a:ext>
            </a:extLst>
          </p:cNvPr>
          <p:cNvSpPr/>
          <p:nvPr/>
        </p:nvSpPr>
        <p:spPr>
          <a:xfrm>
            <a:off x="1770061" y="2284596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08D924-0636-421C-A43B-0B1C5E84FE2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880198" y="1963901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73FB37-184D-4A9D-A52A-641A584819B1}"/>
              </a:ext>
            </a:extLst>
          </p:cNvPr>
          <p:cNvSpPr/>
          <p:nvPr/>
        </p:nvSpPr>
        <p:spPr>
          <a:xfrm>
            <a:off x="3019870" y="223650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4B130A-B2E9-478B-AD9C-4BB853BFE70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130008" y="1915809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E6214C-AB39-4ACC-81C1-272075C780EE}"/>
              </a:ext>
            </a:extLst>
          </p:cNvPr>
          <p:cNvSpPr/>
          <p:nvPr/>
        </p:nvSpPr>
        <p:spPr>
          <a:xfrm>
            <a:off x="4244979" y="285437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27E121-3F20-48A0-935A-7B55C3D85A94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355116" y="2533680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7CB008-A1B2-410F-936C-EE1B96CD7431}"/>
              </a:ext>
            </a:extLst>
          </p:cNvPr>
          <p:cNvSpPr/>
          <p:nvPr/>
        </p:nvSpPr>
        <p:spPr>
          <a:xfrm>
            <a:off x="5555111" y="285437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E3D1624-8550-4EE4-B6F0-A061A5584BAB}"/>
              </a:ext>
            </a:extLst>
          </p:cNvPr>
          <p:cNvCxnSpPr>
            <a:cxnSpLocks/>
            <a:stCxn id="35" idx="0"/>
            <a:endCxn id="103" idx="2"/>
          </p:cNvCxnSpPr>
          <p:nvPr/>
        </p:nvCxnSpPr>
        <p:spPr>
          <a:xfrm flipV="1">
            <a:off x="5665248" y="2533680"/>
            <a:ext cx="381099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909930-09AD-4868-8F32-FD6551D29CF4}"/>
              </a:ext>
            </a:extLst>
          </p:cNvPr>
          <p:cNvSpPr/>
          <p:nvPr/>
        </p:nvSpPr>
        <p:spPr>
          <a:xfrm>
            <a:off x="2519235" y="2284596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36048E-0ED1-424D-A5E0-F1D57A8E2AEA}"/>
              </a:ext>
            </a:extLst>
          </p:cNvPr>
          <p:cNvCxnSpPr>
            <a:cxnSpLocks/>
            <a:stCxn id="37" idx="0"/>
            <a:endCxn id="88" idx="2"/>
          </p:cNvCxnSpPr>
          <p:nvPr/>
        </p:nvCxnSpPr>
        <p:spPr>
          <a:xfrm flipH="1" flipV="1">
            <a:off x="2327032" y="1956457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9EB3FC-8317-414F-814D-8BB70E817032}"/>
              </a:ext>
            </a:extLst>
          </p:cNvPr>
          <p:cNvSpPr/>
          <p:nvPr/>
        </p:nvSpPr>
        <p:spPr>
          <a:xfrm>
            <a:off x="3771244" y="223650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2E5354-BBF5-481F-B68B-2013932E2F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579040" y="1908365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559271-7655-4AF3-ACAD-5486EAA2409B}"/>
              </a:ext>
            </a:extLst>
          </p:cNvPr>
          <p:cNvSpPr/>
          <p:nvPr/>
        </p:nvSpPr>
        <p:spPr>
          <a:xfrm>
            <a:off x="4992698" y="2861819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98477E2-00CA-4E04-AFEA-AE72251878DF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4800494" y="2533680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E61F18-F956-4E8E-94CB-63F6B5FBD387}"/>
              </a:ext>
            </a:extLst>
          </p:cNvPr>
          <p:cNvSpPr/>
          <p:nvPr/>
        </p:nvSpPr>
        <p:spPr>
          <a:xfrm>
            <a:off x="6325382" y="2861819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00E3918-9C22-4CF7-B45C-91D78EFDDA85}"/>
              </a:ext>
            </a:extLst>
          </p:cNvPr>
          <p:cNvCxnSpPr>
            <a:cxnSpLocks/>
            <a:stCxn id="45" idx="0"/>
            <a:endCxn id="103" idx="2"/>
          </p:cNvCxnSpPr>
          <p:nvPr/>
        </p:nvCxnSpPr>
        <p:spPr>
          <a:xfrm flipH="1" flipV="1">
            <a:off x="6046348" y="2533680"/>
            <a:ext cx="389172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CB845E-6030-45D2-921E-1B261DB773C8}"/>
              </a:ext>
            </a:extLst>
          </p:cNvPr>
          <p:cNvSpPr/>
          <p:nvPr/>
        </p:nvSpPr>
        <p:spPr>
          <a:xfrm>
            <a:off x="656018" y="229024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80B5B61-4809-4990-A1CE-EFC16390E4C9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66155" y="1969546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C116A2-76F1-4B7B-9D5C-92CBFCF12F07}"/>
              </a:ext>
            </a:extLst>
          </p:cNvPr>
          <p:cNvSpPr/>
          <p:nvPr/>
        </p:nvSpPr>
        <p:spPr>
          <a:xfrm>
            <a:off x="1405192" y="229024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99F8D9-E346-4E28-997B-C967E31620E2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1212989" y="1962103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52E207-0438-4D96-9DAD-E1801C9B6DFC}"/>
              </a:ext>
            </a:extLst>
          </p:cNvPr>
          <p:cNvSpPr txBox="1"/>
          <p:nvPr/>
        </p:nvSpPr>
        <p:spPr>
          <a:xfrm>
            <a:off x="2198296" y="30278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root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C2C730-3046-448A-AF70-20298F40635F}"/>
              </a:ext>
            </a:extLst>
          </p:cNvPr>
          <p:cNvSpPr/>
          <p:nvPr/>
        </p:nvSpPr>
        <p:spPr>
          <a:xfrm>
            <a:off x="-52714" y="5254253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D3AD2C-9F1C-4799-B274-977D89290802}"/>
              </a:ext>
            </a:extLst>
          </p:cNvPr>
          <p:cNvSpPr/>
          <p:nvPr/>
        </p:nvSpPr>
        <p:spPr>
          <a:xfrm>
            <a:off x="1597792" y="4020355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FDF969-1D0C-4C52-867C-62B198300845}"/>
              </a:ext>
            </a:extLst>
          </p:cNvPr>
          <p:cNvSpPr/>
          <p:nvPr/>
        </p:nvSpPr>
        <p:spPr>
          <a:xfrm>
            <a:off x="2096765" y="4748661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30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71E8AA-3ADB-45DC-8A28-DF1EBCADE4BD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 flipV="1">
            <a:off x="1802509" y="3759427"/>
            <a:ext cx="1121958" cy="26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CCC961-0015-4EFE-AF14-3315A6B9DD62}"/>
              </a:ext>
            </a:extLst>
          </p:cNvPr>
          <p:cNvSpPr/>
          <p:nvPr/>
        </p:nvSpPr>
        <p:spPr>
          <a:xfrm>
            <a:off x="2719751" y="3349995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F9D8842-9CFF-4997-98DA-CE0E1A9415E9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H="1" flipV="1">
            <a:off x="1802509" y="4429787"/>
            <a:ext cx="498973" cy="31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489301-634C-4769-88DF-667DF4BCF5DC}"/>
              </a:ext>
            </a:extLst>
          </p:cNvPr>
          <p:cNvSpPr/>
          <p:nvPr/>
        </p:nvSpPr>
        <p:spPr>
          <a:xfrm>
            <a:off x="3370907" y="4708013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2DA9CB1-B739-49BA-A4B4-A2FE99837083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2924467" y="3759427"/>
            <a:ext cx="1309146" cy="29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92CC7D-D568-4C99-886D-28D353E2F681}"/>
              </a:ext>
            </a:extLst>
          </p:cNvPr>
          <p:cNvSpPr/>
          <p:nvPr/>
        </p:nvSpPr>
        <p:spPr>
          <a:xfrm>
            <a:off x="4028897" y="4050736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B8073B8-3C93-44A4-9175-969ADD9DE636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3575623" y="4460169"/>
            <a:ext cx="657990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E94A2F3-F3D4-49B5-8DEE-0601345D662A}"/>
              </a:ext>
            </a:extLst>
          </p:cNvPr>
          <p:cNvSpPr/>
          <p:nvPr/>
        </p:nvSpPr>
        <p:spPr>
          <a:xfrm>
            <a:off x="4592361" y="5325884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BF063B7-39F2-40AB-BAB1-2A45AA2E341F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>
            <a:off x="4233613" y="4460169"/>
            <a:ext cx="1126928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655FA5-12A6-4617-9BF0-2EF04ED3AC97}"/>
              </a:ext>
            </a:extLst>
          </p:cNvPr>
          <p:cNvSpPr/>
          <p:nvPr/>
        </p:nvSpPr>
        <p:spPr>
          <a:xfrm>
            <a:off x="5155825" y="4708013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E05584-147A-424E-9EEF-EAB3E83A7381}"/>
              </a:ext>
            </a:extLst>
          </p:cNvPr>
          <p:cNvSpPr/>
          <p:nvPr/>
        </p:nvSpPr>
        <p:spPr>
          <a:xfrm>
            <a:off x="5816081" y="5325884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90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167551-D635-45D9-B2FE-67C57EF696C1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5360541" y="5117445"/>
            <a:ext cx="660257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E3133DD-894C-49D6-A9AC-9F3D33BB5B7E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 flipH="1">
            <a:off x="4797077" y="5117445"/>
            <a:ext cx="563464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6947B5-022C-412A-A102-93260D5DC4EE}"/>
              </a:ext>
            </a:extLst>
          </p:cNvPr>
          <p:cNvCxnSpPr>
            <a:cxnSpLocks/>
            <a:stCxn id="109" idx="0"/>
            <a:endCxn id="60" idx="2"/>
          </p:cNvCxnSpPr>
          <p:nvPr/>
        </p:nvCxnSpPr>
        <p:spPr>
          <a:xfrm flipV="1">
            <a:off x="1253456" y="4429787"/>
            <a:ext cx="549052" cy="299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375AD18-D159-4B42-A872-BE3E416B638D}"/>
              </a:ext>
            </a:extLst>
          </p:cNvPr>
          <p:cNvSpPr/>
          <p:nvPr/>
        </p:nvSpPr>
        <p:spPr>
          <a:xfrm>
            <a:off x="1744511" y="5486232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7CD99AD-0B2E-4C13-BF7E-83E4E98CD81D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854648" y="5165537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98C4B13-11A9-42F2-A9A5-312241CBD9EC}"/>
              </a:ext>
            </a:extLst>
          </p:cNvPr>
          <p:cNvSpPr/>
          <p:nvPr/>
        </p:nvSpPr>
        <p:spPr>
          <a:xfrm>
            <a:off x="2994320" y="5438140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C46A965-98E7-48A9-9FF8-013C6D2581E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3104458" y="5117445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B920-5AD6-47FA-B7C5-88EBB70DBBCD}"/>
              </a:ext>
            </a:extLst>
          </p:cNvPr>
          <p:cNvSpPr/>
          <p:nvPr/>
        </p:nvSpPr>
        <p:spPr>
          <a:xfrm>
            <a:off x="4219429" y="605601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17483C4-30EE-4DF8-8C1A-99BB48F24457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4329566" y="5735316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6C57717-EAC8-4768-8325-B48C23889636}"/>
              </a:ext>
            </a:extLst>
          </p:cNvPr>
          <p:cNvSpPr/>
          <p:nvPr/>
        </p:nvSpPr>
        <p:spPr>
          <a:xfrm>
            <a:off x="5529561" y="605601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52CB6FE-8D63-408B-B543-AA487ACA4974}"/>
              </a:ext>
            </a:extLst>
          </p:cNvPr>
          <p:cNvCxnSpPr>
            <a:cxnSpLocks/>
            <a:stCxn id="82" idx="0"/>
            <a:endCxn id="72" idx="2"/>
          </p:cNvCxnSpPr>
          <p:nvPr/>
        </p:nvCxnSpPr>
        <p:spPr>
          <a:xfrm flipV="1">
            <a:off x="5639698" y="5735316"/>
            <a:ext cx="381099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46C0F9-0AF3-4872-8B3C-F8EBC44FD439}"/>
              </a:ext>
            </a:extLst>
          </p:cNvPr>
          <p:cNvSpPr/>
          <p:nvPr/>
        </p:nvSpPr>
        <p:spPr>
          <a:xfrm>
            <a:off x="2493685" y="5486232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868B3D3-ACB5-4DED-8B0A-62D431EDB8A1}"/>
              </a:ext>
            </a:extLst>
          </p:cNvPr>
          <p:cNvCxnSpPr>
            <a:cxnSpLocks/>
            <a:stCxn id="84" idx="0"/>
            <a:endCxn id="61" idx="2"/>
          </p:cNvCxnSpPr>
          <p:nvPr/>
        </p:nvCxnSpPr>
        <p:spPr>
          <a:xfrm flipH="1" flipV="1">
            <a:off x="2301482" y="5158093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45E20E6-1A9F-403D-A63E-0B5902D14B32}"/>
              </a:ext>
            </a:extLst>
          </p:cNvPr>
          <p:cNvSpPr/>
          <p:nvPr/>
        </p:nvSpPr>
        <p:spPr>
          <a:xfrm>
            <a:off x="3745694" y="5438140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92C878-DD94-4039-9C00-3902F89EFDF4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553490" y="5110001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353E77E-B6AE-4A46-8BD7-A80F6DB78964}"/>
              </a:ext>
            </a:extLst>
          </p:cNvPr>
          <p:cNvSpPr/>
          <p:nvPr/>
        </p:nvSpPr>
        <p:spPr>
          <a:xfrm>
            <a:off x="4967148" y="606345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20F48EC-F367-4327-A2AF-784E05E43981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4774944" y="5735316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8295E4D-895A-4C44-A31D-E04F238AE2B5}"/>
              </a:ext>
            </a:extLst>
          </p:cNvPr>
          <p:cNvSpPr/>
          <p:nvPr/>
        </p:nvSpPr>
        <p:spPr>
          <a:xfrm>
            <a:off x="6299832" y="606345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1BFC4A7-0EF6-4F62-A5DD-D05096EB7DB5}"/>
              </a:ext>
            </a:extLst>
          </p:cNvPr>
          <p:cNvCxnSpPr>
            <a:cxnSpLocks/>
            <a:stCxn id="105" idx="0"/>
            <a:endCxn id="72" idx="2"/>
          </p:cNvCxnSpPr>
          <p:nvPr/>
        </p:nvCxnSpPr>
        <p:spPr>
          <a:xfrm flipH="1" flipV="1">
            <a:off x="6020798" y="5735316"/>
            <a:ext cx="389172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08E52F-D3BE-45C1-AA12-97FE53144DFB}"/>
              </a:ext>
            </a:extLst>
          </p:cNvPr>
          <p:cNvSpPr/>
          <p:nvPr/>
        </p:nvSpPr>
        <p:spPr>
          <a:xfrm>
            <a:off x="1143319" y="472967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418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45897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삭제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None</a:t>
            </a:r>
            <a:r>
              <a:rPr lang="ko-KR" altLang="en-US" sz="2400">
                <a:latin typeface="Consolas" panose="020B0609020204030204" pitchFamily="49" charset="0"/>
              </a:rPr>
              <a:t>은 검정으로 간주한다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지울 노드가 검정인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</a:t>
            </a:r>
            <a:r>
              <a:rPr lang="ko-KR" altLang="en-US" sz="2400">
                <a:latin typeface="Consolas" panose="020B0609020204030204" pitchFamily="49" charset="0"/>
              </a:rPr>
              <a:t>을 삭제할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부모는 빨강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형제는 검정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두 조카 다 검정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해결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부모의 빨강을 내린다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985A1-9163-4B44-8126-10E6019BF28D}"/>
              </a:ext>
            </a:extLst>
          </p:cNvPr>
          <p:cNvSpPr txBox="1"/>
          <p:nvPr/>
        </p:nvSpPr>
        <p:spPr>
          <a:xfrm>
            <a:off x="2223846" y="-1738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root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70D818-BF02-4056-B17F-D1BAAFFB67AC}"/>
              </a:ext>
            </a:extLst>
          </p:cNvPr>
          <p:cNvSpPr/>
          <p:nvPr/>
        </p:nvSpPr>
        <p:spPr>
          <a:xfrm>
            <a:off x="993992" y="1547025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C406A7-01FE-49B5-BAB7-724E2523FBE0}"/>
              </a:ext>
            </a:extLst>
          </p:cNvPr>
          <p:cNvSpPr/>
          <p:nvPr/>
        </p:nvSpPr>
        <p:spPr>
          <a:xfrm>
            <a:off x="1623342" y="818719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2B042C-8BAF-4E58-9480-AA472B7D1C26}"/>
              </a:ext>
            </a:extLst>
          </p:cNvPr>
          <p:cNvSpPr/>
          <p:nvPr/>
        </p:nvSpPr>
        <p:spPr>
          <a:xfrm>
            <a:off x="2122315" y="1547025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30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2E3ED0F-282C-4041-A165-BFF93B34754A}"/>
              </a:ext>
            </a:extLst>
          </p:cNvPr>
          <p:cNvCxnSpPr>
            <a:cxnSpLocks/>
            <a:stCxn id="86" idx="0"/>
            <a:endCxn id="92" idx="2"/>
          </p:cNvCxnSpPr>
          <p:nvPr/>
        </p:nvCxnSpPr>
        <p:spPr>
          <a:xfrm flipV="1">
            <a:off x="1828059" y="557791"/>
            <a:ext cx="1121958" cy="26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27A588-34C2-4FB1-8B72-2C749238DF4F}"/>
              </a:ext>
            </a:extLst>
          </p:cNvPr>
          <p:cNvSpPr/>
          <p:nvPr/>
        </p:nvSpPr>
        <p:spPr>
          <a:xfrm>
            <a:off x="2745301" y="148359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F19A862-5FFD-4056-884A-55A402AAACC4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1828059" y="1228151"/>
            <a:ext cx="498973" cy="31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CBFAD0-2ABF-45C3-B6A3-CFB2EF22E63A}"/>
              </a:ext>
            </a:extLst>
          </p:cNvPr>
          <p:cNvSpPr/>
          <p:nvPr/>
        </p:nvSpPr>
        <p:spPr>
          <a:xfrm>
            <a:off x="3396457" y="1506377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F403A1B-A5F5-4642-AD76-F950042EF4E3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2950017" y="557791"/>
            <a:ext cx="1309146" cy="29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A5982E-1FA6-44C9-97AE-DAB5E12262A3}"/>
              </a:ext>
            </a:extLst>
          </p:cNvPr>
          <p:cNvSpPr/>
          <p:nvPr/>
        </p:nvSpPr>
        <p:spPr>
          <a:xfrm>
            <a:off x="4054447" y="849100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50BB08D-FD0C-4712-9672-373352B06B61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3601173" y="1258533"/>
            <a:ext cx="657990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785C762-D38B-4829-825C-D64B9715EE64}"/>
              </a:ext>
            </a:extLst>
          </p:cNvPr>
          <p:cNvSpPr/>
          <p:nvPr/>
        </p:nvSpPr>
        <p:spPr>
          <a:xfrm>
            <a:off x="4617911" y="2124248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7FFE4D3-6B12-4829-B672-EA0FC0347FB8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>
            <a:off x="4259163" y="1258533"/>
            <a:ext cx="1126928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B4B571-4A7C-426D-9138-437748E33250}"/>
              </a:ext>
            </a:extLst>
          </p:cNvPr>
          <p:cNvSpPr/>
          <p:nvPr/>
        </p:nvSpPr>
        <p:spPr>
          <a:xfrm>
            <a:off x="5181375" y="1506377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7DD4A38-B4F8-4A92-9041-35B0004D0AC3}"/>
              </a:ext>
            </a:extLst>
          </p:cNvPr>
          <p:cNvSpPr/>
          <p:nvPr/>
        </p:nvSpPr>
        <p:spPr>
          <a:xfrm>
            <a:off x="5841631" y="2124248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90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2E415E7-8568-49DC-B323-891AEAAAF9AB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5386091" y="1915809"/>
            <a:ext cx="660257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012F5B1-FB65-4C21-9A0B-13AD8CEBAD85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4822627" y="1915809"/>
            <a:ext cx="563464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28A2659-7E2F-458F-95FF-022AEECF2C3E}"/>
              </a:ext>
            </a:extLst>
          </p:cNvPr>
          <p:cNvCxnSpPr>
            <a:cxnSpLocks/>
            <a:stCxn id="54" idx="0"/>
            <a:endCxn id="86" idx="2"/>
          </p:cNvCxnSpPr>
          <p:nvPr/>
        </p:nvCxnSpPr>
        <p:spPr>
          <a:xfrm flipV="1">
            <a:off x="1198708" y="1228151"/>
            <a:ext cx="629351" cy="31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194868-6B90-4754-8196-076CAF5DED24}"/>
              </a:ext>
            </a:extLst>
          </p:cNvPr>
          <p:cNvSpPr/>
          <p:nvPr/>
        </p:nvSpPr>
        <p:spPr>
          <a:xfrm>
            <a:off x="1770061" y="2284596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08D924-0636-421C-A43B-0B1C5E84FE2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880198" y="1963901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73FB37-184D-4A9D-A52A-641A584819B1}"/>
              </a:ext>
            </a:extLst>
          </p:cNvPr>
          <p:cNvSpPr/>
          <p:nvPr/>
        </p:nvSpPr>
        <p:spPr>
          <a:xfrm>
            <a:off x="3019870" y="223650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4B130A-B2E9-478B-AD9C-4BB853BFE70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130008" y="1915809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E6214C-AB39-4ACC-81C1-272075C780EE}"/>
              </a:ext>
            </a:extLst>
          </p:cNvPr>
          <p:cNvSpPr/>
          <p:nvPr/>
        </p:nvSpPr>
        <p:spPr>
          <a:xfrm>
            <a:off x="4244979" y="285437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27E121-3F20-48A0-935A-7B55C3D85A94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355116" y="2533680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7CB008-A1B2-410F-936C-EE1B96CD7431}"/>
              </a:ext>
            </a:extLst>
          </p:cNvPr>
          <p:cNvSpPr/>
          <p:nvPr/>
        </p:nvSpPr>
        <p:spPr>
          <a:xfrm>
            <a:off x="5555111" y="285437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E3D1624-8550-4EE4-B6F0-A061A5584BAB}"/>
              </a:ext>
            </a:extLst>
          </p:cNvPr>
          <p:cNvCxnSpPr>
            <a:cxnSpLocks/>
            <a:stCxn id="35" idx="0"/>
            <a:endCxn id="103" idx="2"/>
          </p:cNvCxnSpPr>
          <p:nvPr/>
        </p:nvCxnSpPr>
        <p:spPr>
          <a:xfrm flipV="1">
            <a:off x="5665248" y="2533680"/>
            <a:ext cx="381099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909930-09AD-4868-8F32-FD6551D29CF4}"/>
              </a:ext>
            </a:extLst>
          </p:cNvPr>
          <p:cNvSpPr/>
          <p:nvPr/>
        </p:nvSpPr>
        <p:spPr>
          <a:xfrm>
            <a:off x="2519235" y="2284596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36048E-0ED1-424D-A5E0-F1D57A8E2AEA}"/>
              </a:ext>
            </a:extLst>
          </p:cNvPr>
          <p:cNvCxnSpPr>
            <a:cxnSpLocks/>
            <a:stCxn id="37" idx="0"/>
            <a:endCxn id="88" idx="2"/>
          </p:cNvCxnSpPr>
          <p:nvPr/>
        </p:nvCxnSpPr>
        <p:spPr>
          <a:xfrm flipH="1" flipV="1">
            <a:off x="2327032" y="1956457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9EB3FC-8317-414F-814D-8BB70E817032}"/>
              </a:ext>
            </a:extLst>
          </p:cNvPr>
          <p:cNvSpPr/>
          <p:nvPr/>
        </p:nvSpPr>
        <p:spPr>
          <a:xfrm>
            <a:off x="3771244" y="223650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2E5354-BBF5-481F-B68B-2013932E2F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579040" y="1908365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559271-7655-4AF3-ACAD-5486EAA2409B}"/>
              </a:ext>
            </a:extLst>
          </p:cNvPr>
          <p:cNvSpPr/>
          <p:nvPr/>
        </p:nvSpPr>
        <p:spPr>
          <a:xfrm>
            <a:off x="4992698" y="2861819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98477E2-00CA-4E04-AFEA-AE72251878DF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4800494" y="2533680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E61F18-F956-4E8E-94CB-63F6B5FBD387}"/>
              </a:ext>
            </a:extLst>
          </p:cNvPr>
          <p:cNvSpPr/>
          <p:nvPr/>
        </p:nvSpPr>
        <p:spPr>
          <a:xfrm>
            <a:off x="6325382" y="2861819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00E3918-9C22-4CF7-B45C-91D78EFDDA85}"/>
              </a:ext>
            </a:extLst>
          </p:cNvPr>
          <p:cNvCxnSpPr>
            <a:cxnSpLocks/>
            <a:stCxn id="45" idx="0"/>
            <a:endCxn id="103" idx="2"/>
          </p:cNvCxnSpPr>
          <p:nvPr/>
        </p:nvCxnSpPr>
        <p:spPr>
          <a:xfrm flipH="1" flipV="1">
            <a:off x="6046348" y="2533680"/>
            <a:ext cx="389172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CB845E-6030-45D2-921E-1B261DB773C8}"/>
              </a:ext>
            </a:extLst>
          </p:cNvPr>
          <p:cNvSpPr/>
          <p:nvPr/>
        </p:nvSpPr>
        <p:spPr>
          <a:xfrm>
            <a:off x="656018" y="229024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80B5B61-4809-4990-A1CE-EFC16390E4C9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66155" y="1969546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C116A2-76F1-4B7B-9D5C-92CBFCF12F07}"/>
              </a:ext>
            </a:extLst>
          </p:cNvPr>
          <p:cNvSpPr/>
          <p:nvPr/>
        </p:nvSpPr>
        <p:spPr>
          <a:xfrm>
            <a:off x="1405192" y="229024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799F8D9-E346-4E28-997B-C967E31620E2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1212989" y="1962103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594E6A-FFF5-4E5D-A2E2-D909647518B8}"/>
              </a:ext>
            </a:extLst>
          </p:cNvPr>
          <p:cNvSpPr txBox="1"/>
          <p:nvPr/>
        </p:nvSpPr>
        <p:spPr>
          <a:xfrm>
            <a:off x="2238690" y="27128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root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306C612-C3B3-4BCB-801D-566F8C639F05}"/>
              </a:ext>
            </a:extLst>
          </p:cNvPr>
          <p:cNvSpPr/>
          <p:nvPr/>
        </p:nvSpPr>
        <p:spPr>
          <a:xfrm>
            <a:off x="294886" y="4114830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AAA423-50B2-48F4-BDED-A1C7E0AAC709}"/>
              </a:ext>
            </a:extLst>
          </p:cNvPr>
          <p:cNvSpPr/>
          <p:nvPr/>
        </p:nvSpPr>
        <p:spPr>
          <a:xfrm>
            <a:off x="1638186" y="3705398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254B123-5318-4487-B197-E70BC57C346B}"/>
              </a:ext>
            </a:extLst>
          </p:cNvPr>
          <p:cNvSpPr/>
          <p:nvPr/>
        </p:nvSpPr>
        <p:spPr>
          <a:xfrm>
            <a:off x="2137159" y="4433704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30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50D2809-9BC1-44E0-8D42-102EF130B08E}"/>
              </a:ext>
            </a:extLst>
          </p:cNvPr>
          <p:cNvCxnSpPr>
            <a:cxnSpLocks/>
            <a:stCxn id="108" idx="0"/>
            <a:endCxn id="112" idx="2"/>
          </p:cNvCxnSpPr>
          <p:nvPr/>
        </p:nvCxnSpPr>
        <p:spPr>
          <a:xfrm flipV="1">
            <a:off x="1842903" y="3444470"/>
            <a:ext cx="1121958" cy="26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89412C-1A74-4BD6-8649-406C2341874C}"/>
              </a:ext>
            </a:extLst>
          </p:cNvPr>
          <p:cNvSpPr/>
          <p:nvPr/>
        </p:nvSpPr>
        <p:spPr>
          <a:xfrm>
            <a:off x="2760145" y="3035038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4D3DDEF-3D1F-47C6-8F0F-9991725DA46A}"/>
              </a:ext>
            </a:extLst>
          </p:cNvPr>
          <p:cNvCxnSpPr>
            <a:cxnSpLocks/>
            <a:stCxn id="110" idx="0"/>
            <a:endCxn id="108" idx="2"/>
          </p:cNvCxnSpPr>
          <p:nvPr/>
        </p:nvCxnSpPr>
        <p:spPr>
          <a:xfrm flipH="1" flipV="1">
            <a:off x="1842903" y="4114830"/>
            <a:ext cx="498973" cy="31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BDA9F6-90CE-478E-B1D6-B33F0129AB3C}"/>
              </a:ext>
            </a:extLst>
          </p:cNvPr>
          <p:cNvSpPr/>
          <p:nvPr/>
        </p:nvSpPr>
        <p:spPr>
          <a:xfrm>
            <a:off x="3411301" y="4393056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7DE0F7B-F564-4396-AF66-783F195E8FC8}"/>
              </a:ext>
            </a:extLst>
          </p:cNvPr>
          <p:cNvCxnSpPr>
            <a:cxnSpLocks/>
            <a:stCxn id="112" idx="2"/>
            <a:endCxn id="116" idx="0"/>
          </p:cNvCxnSpPr>
          <p:nvPr/>
        </p:nvCxnSpPr>
        <p:spPr>
          <a:xfrm>
            <a:off x="2964861" y="3444470"/>
            <a:ext cx="1309146" cy="291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188DA26-1FD0-4A06-98CB-5C1C3271769E}"/>
              </a:ext>
            </a:extLst>
          </p:cNvPr>
          <p:cNvSpPr/>
          <p:nvPr/>
        </p:nvSpPr>
        <p:spPr>
          <a:xfrm>
            <a:off x="4069291" y="3735779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BD1F97E-6C25-4611-9349-5BFDE62C0B15}"/>
              </a:ext>
            </a:extLst>
          </p:cNvPr>
          <p:cNvCxnSpPr>
            <a:cxnSpLocks/>
            <a:stCxn id="114" idx="0"/>
            <a:endCxn id="116" idx="2"/>
          </p:cNvCxnSpPr>
          <p:nvPr/>
        </p:nvCxnSpPr>
        <p:spPr>
          <a:xfrm flipV="1">
            <a:off x="3616017" y="4145212"/>
            <a:ext cx="657990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226B5B-F4EF-42C2-96F3-F063BE5888DF}"/>
              </a:ext>
            </a:extLst>
          </p:cNvPr>
          <p:cNvSpPr/>
          <p:nvPr/>
        </p:nvSpPr>
        <p:spPr>
          <a:xfrm>
            <a:off x="4632755" y="5010927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F9FC2CE-63BE-4D4E-86C0-E5E6A004FB03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>
          <a:xfrm>
            <a:off x="4274007" y="4145212"/>
            <a:ext cx="1126928" cy="247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CCF1A28-B1FB-427C-80BF-08526A8C2BD8}"/>
              </a:ext>
            </a:extLst>
          </p:cNvPr>
          <p:cNvSpPr/>
          <p:nvPr/>
        </p:nvSpPr>
        <p:spPr>
          <a:xfrm>
            <a:off x="5196219" y="4393056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9711672-0747-447B-8F27-9A71AA463CD5}"/>
              </a:ext>
            </a:extLst>
          </p:cNvPr>
          <p:cNvSpPr/>
          <p:nvPr/>
        </p:nvSpPr>
        <p:spPr>
          <a:xfrm>
            <a:off x="5856475" y="5010927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90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C8E3CE1-8268-48E1-BC7A-37EB621E0FD9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5400935" y="4802488"/>
            <a:ext cx="660257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48DBED3-E813-4720-94DC-6E51B68D23C1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 flipH="1">
            <a:off x="4837471" y="4802488"/>
            <a:ext cx="563464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961A2C6-FF32-4255-ADEA-BDA8704224A0}"/>
              </a:ext>
            </a:extLst>
          </p:cNvPr>
          <p:cNvSpPr/>
          <p:nvPr/>
        </p:nvSpPr>
        <p:spPr>
          <a:xfrm>
            <a:off x="1784905" y="517127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90EA52D-C64B-439C-8215-CB22FE1497F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895042" y="4850580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4BDC329-4040-4892-86DF-BA2FE17FF5A8}"/>
              </a:ext>
            </a:extLst>
          </p:cNvPr>
          <p:cNvSpPr/>
          <p:nvPr/>
        </p:nvSpPr>
        <p:spPr>
          <a:xfrm>
            <a:off x="3034714" y="5123183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E9659AC-3B57-4613-96C3-9058131C8BB3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3144852" y="4802488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3C34C1-561A-447F-A13C-AF7F89DE5859}"/>
              </a:ext>
            </a:extLst>
          </p:cNvPr>
          <p:cNvSpPr/>
          <p:nvPr/>
        </p:nvSpPr>
        <p:spPr>
          <a:xfrm>
            <a:off x="4259823" y="574105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4C9A7EA-A62B-4FA8-A96F-AB410B0E169D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4369960" y="5420359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2E1C13-3502-472D-87DF-BC6C67D7BB17}"/>
              </a:ext>
            </a:extLst>
          </p:cNvPr>
          <p:cNvSpPr/>
          <p:nvPr/>
        </p:nvSpPr>
        <p:spPr>
          <a:xfrm>
            <a:off x="5569955" y="574105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A4F5FE1-30F9-48C2-B54C-707F6C6FACDB}"/>
              </a:ext>
            </a:extLst>
          </p:cNvPr>
          <p:cNvCxnSpPr>
            <a:cxnSpLocks/>
            <a:stCxn id="131" idx="0"/>
            <a:endCxn id="121" idx="2"/>
          </p:cNvCxnSpPr>
          <p:nvPr/>
        </p:nvCxnSpPr>
        <p:spPr>
          <a:xfrm flipV="1">
            <a:off x="5680092" y="5420359"/>
            <a:ext cx="381099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8DF744C-098D-496F-A8B0-8A43BF1270D3}"/>
              </a:ext>
            </a:extLst>
          </p:cNvPr>
          <p:cNvSpPr/>
          <p:nvPr/>
        </p:nvSpPr>
        <p:spPr>
          <a:xfrm>
            <a:off x="2534079" y="517127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7F4417F-95D6-4AAF-873C-7AA42037B78D}"/>
              </a:ext>
            </a:extLst>
          </p:cNvPr>
          <p:cNvCxnSpPr>
            <a:cxnSpLocks/>
            <a:stCxn id="133" idx="0"/>
            <a:endCxn id="110" idx="2"/>
          </p:cNvCxnSpPr>
          <p:nvPr/>
        </p:nvCxnSpPr>
        <p:spPr>
          <a:xfrm flipH="1" flipV="1">
            <a:off x="2341876" y="4843136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8B92294-6774-48F3-89CD-339364F547A1}"/>
              </a:ext>
            </a:extLst>
          </p:cNvPr>
          <p:cNvSpPr/>
          <p:nvPr/>
        </p:nvSpPr>
        <p:spPr>
          <a:xfrm>
            <a:off x="3786088" y="5123183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69E838D-DF0D-44E9-BD43-1C63FC28A4B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3593884" y="4795044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A90B66-1A4A-4D47-AF2A-64D3E8E072CF}"/>
              </a:ext>
            </a:extLst>
          </p:cNvPr>
          <p:cNvSpPr/>
          <p:nvPr/>
        </p:nvSpPr>
        <p:spPr>
          <a:xfrm>
            <a:off x="5007542" y="5748498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8A8F32E-FD34-4B30-AF5B-EE08920001AF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4815338" y="5420359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470443A-45D9-483E-B1D1-0BAACB602930}"/>
              </a:ext>
            </a:extLst>
          </p:cNvPr>
          <p:cNvSpPr/>
          <p:nvPr/>
        </p:nvSpPr>
        <p:spPr>
          <a:xfrm>
            <a:off x="6340226" y="5748498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DEA4404-7D84-4FA9-94AC-F03A6856A4A6}"/>
              </a:ext>
            </a:extLst>
          </p:cNvPr>
          <p:cNvCxnSpPr>
            <a:cxnSpLocks/>
            <a:stCxn id="139" idx="0"/>
            <a:endCxn id="121" idx="2"/>
          </p:cNvCxnSpPr>
          <p:nvPr/>
        </p:nvCxnSpPr>
        <p:spPr>
          <a:xfrm flipH="1" flipV="1">
            <a:off x="6061192" y="5420359"/>
            <a:ext cx="389172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9A412C-D097-44D4-B560-B2A83EE2DAEE}"/>
              </a:ext>
            </a:extLst>
          </p:cNvPr>
          <p:cNvSpPr/>
          <p:nvPr/>
        </p:nvSpPr>
        <p:spPr>
          <a:xfrm>
            <a:off x="1203063" y="458695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C8F87DF-473D-428D-B721-90F524A9A354}"/>
              </a:ext>
            </a:extLst>
          </p:cNvPr>
          <p:cNvCxnSpPr>
            <a:cxnSpLocks/>
            <a:stCxn id="143" idx="0"/>
            <a:endCxn id="108" idx="2"/>
          </p:cNvCxnSpPr>
          <p:nvPr/>
        </p:nvCxnSpPr>
        <p:spPr>
          <a:xfrm flipV="1">
            <a:off x="1313200" y="4114830"/>
            <a:ext cx="529702" cy="47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D700279-6E11-4050-A40F-636D8B08D089}"/>
              </a:ext>
            </a:extLst>
          </p:cNvPr>
          <p:cNvSpPr txBox="1"/>
          <p:nvPr/>
        </p:nvSpPr>
        <p:spPr>
          <a:xfrm>
            <a:off x="-2764" y="37903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547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0352-448D-420D-B919-5E4CADB624E2}"/>
              </a:ext>
            </a:extLst>
          </p:cNvPr>
          <p:cNvSpPr txBox="1"/>
          <p:nvPr/>
        </p:nvSpPr>
        <p:spPr>
          <a:xfrm>
            <a:off x="7742415" y="-19968"/>
            <a:ext cx="43140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RB Tree </a:t>
            </a:r>
            <a:r>
              <a:rPr lang="ko-KR" altLang="en-US" sz="2400">
                <a:latin typeface="Consolas" panose="020B0609020204030204" pitchFamily="49" charset="0"/>
              </a:rPr>
              <a:t>삭제 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None</a:t>
            </a:r>
            <a:r>
              <a:rPr lang="ko-KR" altLang="en-US" sz="2400">
                <a:latin typeface="Consolas" panose="020B0609020204030204" pitchFamily="49" charset="0"/>
              </a:rPr>
              <a:t>은 검정으로 간주한다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지울 노드가 검정인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20</a:t>
            </a:r>
            <a:r>
              <a:rPr lang="ko-KR" altLang="en-US" sz="2400">
                <a:latin typeface="Consolas" panose="020B0609020204030204" pitchFamily="49" charset="0"/>
              </a:rPr>
              <a:t>을 삭제할 경우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형제는 빨강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해결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회전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parent.left_rotate()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color filp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594E6A-FFF5-4E5D-A2E2-D909647518B8}"/>
              </a:ext>
            </a:extLst>
          </p:cNvPr>
          <p:cNvSpPr txBox="1"/>
          <p:nvPr/>
        </p:nvSpPr>
        <p:spPr>
          <a:xfrm>
            <a:off x="1939926" y="692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root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AAA423-50B2-48F4-BDED-A1C7E0AAC709}"/>
              </a:ext>
            </a:extLst>
          </p:cNvPr>
          <p:cNvSpPr/>
          <p:nvPr/>
        </p:nvSpPr>
        <p:spPr>
          <a:xfrm>
            <a:off x="1339422" y="1061786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50D2809-9BC1-44E0-8D42-102EF130B08E}"/>
              </a:ext>
            </a:extLst>
          </p:cNvPr>
          <p:cNvCxnSpPr>
            <a:cxnSpLocks/>
            <a:stCxn id="108" idx="0"/>
            <a:endCxn id="112" idx="2"/>
          </p:cNvCxnSpPr>
          <p:nvPr/>
        </p:nvCxnSpPr>
        <p:spPr>
          <a:xfrm flipV="1">
            <a:off x="1544139" y="800858"/>
            <a:ext cx="1121958" cy="26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89412C-1A74-4BD6-8649-406C2341874C}"/>
              </a:ext>
            </a:extLst>
          </p:cNvPr>
          <p:cNvSpPr/>
          <p:nvPr/>
        </p:nvSpPr>
        <p:spPr>
          <a:xfrm>
            <a:off x="2461381" y="391426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BDA9F6-90CE-478E-B1D6-B33F0129AB3C}"/>
              </a:ext>
            </a:extLst>
          </p:cNvPr>
          <p:cNvSpPr/>
          <p:nvPr/>
        </p:nvSpPr>
        <p:spPr>
          <a:xfrm>
            <a:off x="3112537" y="1749444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7DE0F7B-F564-4396-AF66-783F195E8FC8}"/>
              </a:ext>
            </a:extLst>
          </p:cNvPr>
          <p:cNvCxnSpPr>
            <a:cxnSpLocks/>
            <a:stCxn id="112" idx="2"/>
            <a:endCxn id="116" idx="0"/>
          </p:cNvCxnSpPr>
          <p:nvPr/>
        </p:nvCxnSpPr>
        <p:spPr>
          <a:xfrm>
            <a:off x="2666097" y="800858"/>
            <a:ext cx="1399391" cy="26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188DA26-1FD0-4A06-98CB-5C1C3271769E}"/>
              </a:ext>
            </a:extLst>
          </p:cNvPr>
          <p:cNvSpPr/>
          <p:nvPr/>
        </p:nvSpPr>
        <p:spPr>
          <a:xfrm>
            <a:off x="3860772" y="1061786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BD1F97E-6C25-4611-9349-5BFDE62C0B15}"/>
              </a:ext>
            </a:extLst>
          </p:cNvPr>
          <p:cNvCxnSpPr>
            <a:cxnSpLocks/>
            <a:stCxn id="114" idx="0"/>
            <a:endCxn id="116" idx="2"/>
          </p:cNvCxnSpPr>
          <p:nvPr/>
        </p:nvCxnSpPr>
        <p:spPr>
          <a:xfrm flipV="1">
            <a:off x="3317253" y="1471218"/>
            <a:ext cx="748235" cy="278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226B5B-F4EF-42C2-96F3-F063BE5888DF}"/>
              </a:ext>
            </a:extLst>
          </p:cNvPr>
          <p:cNvSpPr/>
          <p:nvPr/>
        </p:nvSpPr>
        <p:spPr>
          <a:xfrm>
            <a:off x="4333991" y="2367315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F9FC2CE-63BE-4D4E-86C0-E5E6A004FB03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>
          <a:xfrm>
            <a:off x="4065488" y="1471218"/>
            <a:ext cx="1036683" cy="278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CCF1A28-B1FB-427C-80BF-08526A8C2BD8}"/>
              </a:ext>
            </a:extLst>
          </p:cNvPr>
          <p:cNvSpPr/>
          <p:nvPr/>
        </p:nvSpPr>
        <p:spPr>
          <a:xfrm>
            <a:off x="4897455" y="1749444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9711672-0747-447B-8F27-9A71AA463CD5}"/>
              </a:ext>
            </a:extLst>
          </p:cNvPr>
          <p:cNvSpPr/>
          <p:nvPr/>
        </p:nvSpPr>
        <p:spPr>
          <a:xfrm>
            <a:off x="5557711" y="2367315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90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C8E3CE1-8268-48E1-BC7A-37EB621E0FD9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5102171" y="2158876"/>
            <a:ext cx="660257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48DBED3-E813-4720-94DC-6E51B68D23C1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 flipH="1">
            <a:off x="4538707" y="2158876"/>
            <a:ext cx="563464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4BDC329-4040-4892-86DF-BA2FE17FF5A8}"/>
              </a:ext>
            </a:extLst>
          </p:cNvPr>
          <p:cNvSpPr/>
          <p:nvPr/>
        </p:nvSpPr>
        <p:spPr>
          <a:xfrm>
            <a:off x="2735950" y="247957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E9659AC-3B57-4613-96C3-9058131C8BB3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2846088" y="2158876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3C34C1-561A-447F-A13C-AF7F89DE5859}"/>
              </a:ext>
            </a:extLst>
          </p:cNvPr>
          <p:cNvSpPr/>
          <p:nvPr/>
        </p:nvSpPr>
        <p:spPr>
          <a:xfrm>
            <a:off x="3961059" y="3097442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4C9A7EA-A62B-4FA8-A96F-AB410B0E169D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4071196" y="2776747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A2E1C13-3502-472D-87DF-BC6C67D7BB17}"/>
              </a:ext>
            </a:extLst>
          </p:cNvPr>
          <p:cNvSpPr/>
          <p:nvPr/>
        </p:nvSpPr>
        <p:spPr>
          <a:xfrm>
            <a:off x="5271191" y="3097442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A4F5FE1-30F9-48C2-B54C-707F6C6FACDB}"/>
              </a:ext>
            </a:extLst>
          </p:cNvPr>
          <p:cNvCxnSpPr>
            <a:cxnSpLocks/>
            <a:stCxn id="131" idx="0"/>
            <a:endCxn id="121" idx="2"/>
          </p:cNvCxnSpPr>
          <p:nvPr/>
        </p:nvCxnSpPr>
        <p:spPr>
          <a:xfrm flipV="1">
            <a:off x="5381328" y="2776747"/>
            <a:ext cx="381099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8DF744C-098D-496F-A8B0-8A43BF1270D3}"/>
              </a:ext>
            </a:extLst>
          </p:cNvPr>
          <p:cNvSpPr/>
          <p:nvPr/>
        </p:nvSpPr>
        <p:spPr>
          <a:xfrm>
            <a:off x="1924675" y="1943339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7F4417F-95D6-4AAF-873C-7AA42037B78D}"/>
              </a:ext>
            </a:extLst>
          </p:cNvPr>
          <p:cNvCxnSpPr>
            <a:cxnSpLocks/>
            <a:stCxn id="133" idx="0"/>
            <a:endCxn id="108" idx="2"/>
          </p:cNvCxnSpPr>
          <p:nvPr/>
        </p:nvCxnSpPr>
        <p:spPr>
          <a:xfrm flipH="1" flipV="1">
            <a:off x="1544138" y="1471218"/>
            <a:ext cx="490674" cy="47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8B92294-6774-48F3-89CD-339364F547A1}"/>
              </a:ext>
            </a:extLst>
          </p:cNvPr>
          <p:cNvSpPr/>
          <p:nvPr/>
        </p:nvSpPr>
        <p:spPr>
          <a:xfrm>
            <a:off x="3487324" y="247957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69E838D-DF0D-44E9-BD43-1C63FC28A4B8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3295120" y="2151432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FA90B66-1A4A-4D47-AF2A-64D3E8E072CF}"/>
              </a:ext>
            </a:extLst>
          </p:cNvPr>
          <p:cNvSpPr/>
          <p:nvPr/>
        </p:nvSpPr>
        <p:spPr>
          <a:xfrm>
            <a:off x="4708778" y="3104886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8A8F32E-FD34-4B30-AF5B-EE08920001AF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4516574" y="2776747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470443A-45D9-483E-B1D1-0BAACB602930}"/>
              </a:ext>
            </a:extLst>
          </p:cNvPr>
          <p:cNvSpPr/>
          <p:nvPr/>
        </p:nvSpPr>
        <p:spPr>
          <a:xfrm>
            <a:off x="6041462" y="3104886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DEA4404-7D84-4FA9-94AC-F03A6856A4A6}"/>
              </a:ext>
            </a:extLst>
          </p:cNvPr>
          <p:cNvCxnSpPr>
            <a:cxnSpLocks/>
            <a:stCxn id="139" idx="0"/>
            <a:endCxn id="121" idx="2"/>
          </p:cNvCxnSpPr>
          <p:nvPr/>
        </p:nvCxnSpPr>
        <p:spPr>
          <a:xfrm flipH="1" flipV="1">
            <a:off x="5762428" y="2776747"/>
            <a:ext cx="389172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9A412C-D097-44D4-B560-B2A83EE2DAEE}"/>
              </a:ext>
            </a:extLst>
          </p:cNvPr>
          <p:cNvSpPr/>
          <p:nvPr/>
        </p:nvSpPr>
        <p:spPr>
          <a:xfrm>
            <a:off x="904299" y="1943339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C8F87DF-473D-428D-B721-90F524A9A354}"/>
              </a:ext>
            </a:extLst>
          </p:cNvPr>
          <p:cNvCxnSpPr>
            <a:cxnSpLocks/>
            <a:stCxn id="143" idx="0"/>
            <a:endCxn id="108" idx="2"/>
          </p:cNvCxnSpPr>
          <p:nvPr/>
        </p:nvCxnSpPr>
        <p:spPr>
          <a:xfrm flipV="1">
            <a:off x="1014436" y="1471218"/>
            <a:ext cx="529702" cy="47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2F29C2-D712-459C-AFBF-11372AEA40F1}"/>
              </a:ext>
            </a:extLst>
          </p:cNvPr>
          <p:cNvSpPr txBox="1"/>
          <p:nvPr/>
        </p:nvSpPr>
        <p:spPr>
          <a:xfrm>
            <a:off x="1884493" y="432866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parent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21DDADF-C088-4070-93A4-23D7AC7E16A0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1619935" y="5078506"/>
            <a:ext cx="808390" cy="203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0F7F2E-94A9-4666-97D0-006EA8DF38C6}"/>
              </a:ext>
            </a:extLst>
          </p:cNvPr>
          <p:cNvSpPr/>
          <p:nvPr/>
        </p:nvSpPr>
        <p:spPr>
          <a:xfrm>
            <a:off x="2223609" y="4669074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40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36DDA-302C-4B34-AFCB-8B82CF108619}"/>
              </a:ext>
            </a:extLst>
          </p:cNvPr>
          <p:cNvSpPr/>
          <p:nvPr/>
        </p:nvSpPr>
        <p:spPr>
          <a:xfrm>
            <a:off x="3011908" y="5281891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50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D74A6E5-1445-4BF5-9D27-492FBFDD1804}"/>
              </a:ext>
            </a:extLst>
          </p:cNvPr>
          <p:cNvCxnSpPr>
            <a:cxnSpLocks/>
            <a:stCxn id="84" idx="0"/>
            <a:endCxn id="91" idx="2"/>
          </p:cNvCxnSpPr>
          <p:nvPr/>
        </p:nvCxnSpPr>
        <p:spPr>
          <a:xfrm flipV="1">
            <a:off x="2428325" y="4328660"/>
            <a:ext cx="1394839" cy="340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761DA5D-CF0B-43BD-9D6B-844E32970F39}"/>
              </a:ext>
            </a:extLst>
          </p:cNvPr>
          <p:cNvSpPr/>
          <p:nvPr/>
        </p:nvSpPr>
        <p:spPr>
          <a:xfrm>
            <a:off x="3618448" y="3919228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60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338E916-335A-49CC-937B-566D76AB5ED4}"/>
              </a:ext>
            </a:extLst>
          </p:cNvPr>
          <p:cNvCxnSpPr>
            <a:cxnSpLocks/>
            <a:stCxn id="85" idx="0"/>
            <a:endCxn id="84" idx="2"/>
          </p:cNvCxnSpPr>
          <p:nvPr/>
        </p:nvCxnSpPr>
        <p:spPr>
          <a:xfrm flipH="1" flipV="1">
            <a:off x="2428325" y="5078506"/>
            <a:ext cx="788299" cy="203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5603AA5-21DA-4825-958E-CF7723377BDA}"/>
              </a:ext>
            </a:extLst>
          </p:cNvPr>
          <p:cNvSpPr/>
          <p:nvPr/>
        </p:nvSpPr>
        <p:spPr>
          <a:xfrm>
            <a:off x="4403844" y="5268714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70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2CA92B6-2EA9-48F5-B98A-44C1FE201968}"/>
              </a:ext>
            </a:extLst>
          </p:cNvPr>
          <p:cNvCxnSpPr>
            <a:cxnSpLocks/>
            <a:stCxn id="91" idx="2"/>
            <a:endCxn id="106" idx="0"/>
          </p:cNvCxnSpPr>
          <p:nvPr/>
        </p:nvCxnSpPr>
        <p:spPr>
          <a:xfrm>
            <a:off x="3823164" y="4328660"/>
            <a:ext cx="1348860" cy="322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DCAA26-E207-4AF5-BD9B-EFB5C3A5B6D8}"/>
              </a:ext>
            </a:extLst>
          </p:cNvPr>
          <p:cNvSpPr/>
          <p:nvPr/>
        </p:nvSpPr>
        <p:spPr>
          <a:xfrm>
            <a:off x="4967308" y="4650843"/>
            <a:ext cx="409432" cy="4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80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C3DB08-8EA5-49B2-AA44-1A6426EBABE9}"/>
              </a:ext>
            </a:extLst>
          </p:cNvPr>
          <p:cNvSpPr/>
          <p:nvPr/>
        </p:nvSpPr>
        <p:spPr>
          <a:xfrm>
            <a:off x="5627564" y="5268714"/>
            <a:ext cx="409432" cy="409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90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4B24ACB-A28F-4D18-95B0-7787D69C80D9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5172024" y="5060275"/>
            <a:ext cx="660257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F2291C0-F21D-40B4-BAFB-E7AEFFCB3FF6}"/>
              </a:ext>
            </a:extLst>
          </p:cNvPr>
          <p:cNvCxnSpPr>
            <a:cxnSpLocks/>
            <a:stCxn id="106" idx="2"/>
            <a:endCxn id="102" idx="0"/>
          </p:cNvCxnSpPr>
          <p:nvPr/>
        </p:nvCxnSpPr>
        <p:spPr>
          <a:xfrm flipH="1">
            <a:off x="4608560" y="5060275"/>
            <a:ext cx="563464" cy="208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48D77E9-DF62-4187-8850-6C049E9AB6B8}"/>
              </a:ext>
            </a:extLst>
          </p:cNvPr>
          <p:cNvSpPr/>
          <p:nvPr/>
        </p:nvSpPr>
        <p:spPr>
          <a:xfrm>
            <a:off x="2635321" y="6012018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D344A66-A7D3-4CF3-AE08-542DC1BCCB4F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2745459" y="5691323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F12F012-B94C-4C88-8E98-B7F4CD220D2E}"/>
              </a:ext>
            </a:extLst>
          </p:cNvPr>
          <p:cNvSpPr/>
          <p:nvPr/>
        </p:nvSpPr>
        <p:spPr>
          <a:xfrm>
            <a:off x="4030912" y="599884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A48CA01-A32C-47A5-9196-315464C03AEF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4141049" y="5678146"/>
            <a:ext cx="466144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6804986-2870-4492-8FE5-004BBFDAEF64}"/>
              </a:ext>
            </a:extLst>
          </p:cNvPr>
          <p:cNvSpPr/>
          <p:nvPr/>
        </p:nvSpPr>
        <p:spPr>
          <a:xfrm>
            <a:off x="5341044" y="5998841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BBBF8D6-C8C6-40C2-AF5A-ED48DF736422}"/>
              </a:ext>
            </a:extLst>
          </p:cNvPr>
          <p:cNvCxnSpPr>
            <a:cxnSpLocks/>
            <a:stCxn id="149" idx="0"/>
            <a:endCxn id="109" idx="2"/>
          </p:cNvCxnSpPr>
          <p:nvPr/>
        </p:nvCxnSpPr>
        <p:spPr>
          <a:xfrm flipV="1">
            <a:off x="5451181" y="5678146"/>
            <a:ext cx="381099" cy="320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ECD0828-295C-4089-880E-B69E027C2141}"/>
              </a:ext>
            </a:extLst>
          </p:cNvPr>
          <p:cNvSpPr/>
          <p:nvPr/>
        </p:nvSpPr>
        <p:spPr>
          <a:xfrm>
            <a:off x="1552250" y="5268714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EC4980A-BCD8-4FDA-BB44-657E45DE07B9}"/>
              </a:ext>
            </a:extLst>
          </p:cNvPr>
          <p:cNvSpPr/>
          <p:nvPr/>
        </p:nvSpPr>
        <p:spPr>
          <a:xfrm>
            <a:off x="3386695" y="6012018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213D707-0E00-4F34-94B8-1227F60A0BBD}"/>
              </a:ext>
            </a:extLst>
          </p:cNvPr>
          <p:cNvCxnSpPr>
            <a:cxnSpLocks/>
            <a:stCxn id="153" idx="0"/>
          </p:cNvCxnSpPr>
          <p:nvPr/>
        </p:nvCxnSpPr>
        <p:spPr>
          <a:xfrm flipH="1" flipV="1">
            <a:off x="3194491" y="5683879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E3E0F2F-CDCE-4D52-8BC2-E4CB556C5FF4}"/>
              </a:ext>
            </a:extLst>
          </p:cNvPr>
          <p:cNvSpPr/>
          <p:nvPr/>
        </p:nvSpPr>
        <p:spPr>
          <a:xfrm>
            <a:off x="4778631" y="600628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8B2D781-9264-4AA2-A569-8E15F8CA0788}"/>
              </a:ext>
            </a:extLst>
          </p:cNvPr>
          <p:cNvCxnSpPr>
            <a:cxnSpLocks/>
            <a:stCxn id="155" idx="0"/>
          </p:cNvCxnSpPr>
          <p:nvPr/>
        </p:nvCxnSpPr>
        <p:spPr>
          <a:xfrm flipH="1" flipV="1">
            <a:off x="4586427" y="5678146"/>
            <a:ext cx="302341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63FDC92-CF8D-4D15-94F4-1DA1D1531188}"/>
              </a:ext>
            </a:extLst>
          </p:cNvPr>
          <p:cNvSpPr/>
          <p:nvPr/>
        </p:nvSpPr>
        <p:spPr>
          <a:xfrm>
            <a:off x="6111315" y="6006285"/>
            <a:ext cx="220274" cy="220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D80B0D5-135B-45B3-935A-32C2B42D3940}"/>
              </a:ext>
            </a:extLst>
          </p:cNvPr>
          <p:cNvCxnSpPr>
            <a:cxnSpLocks/>
            <a:stCxn id="157" idx="0"/>
            <a:endCxn id="109" idx="2"/>
          </p:cNvCxnSpPr>
          <p:nvPr/>
        </p:nvCxnSpPr>
        <p:spPr>
          <a:xfrm flipH="1" flipV="1">
            <a:off x="5832281" y="5678146"/>
            <a:ext cx="389172" cy="32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C5219A9-1D4D-47E7-B490-5C964BEE80AF}"/>
              </a:ext>
            </a:extLst>
          </p:cNvPr>
          <p:cNvSpPr txBox="1"/>
          <p:nvPr/>
        </p:nvSpPr>
        <p:spPr>
          <a:xfrm>
            <a:off x="807059" y="49226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6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1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174" y="429370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280" y="1046661"/>
            <a:ext cx="80954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661" y="506775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01" y="25016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"".join(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result =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("</a:t>
            </a:r>
            <a:r>
              <a:rPr lang="en-US" altLang="ko-KR" sz="2000" err="1">
                <a:latin typeface="Consolas" panose="020B0609020204030204" pitchFamily="49" charset="0"/>
              </a:rPr>
              <a:t>aabcccccaaa</a:t>
            </a:r>
            <a:r>
              <a:rPr lang="en-US" altLang="ko-KR" sz="200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print(result)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98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305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712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19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26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32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39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46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3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6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160" y="3739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431" y="1492350"/>
            <a:ext cx="79549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8168" y="144358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count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6041" y="1492349"/>
            <a:ext cx="134758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“c”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89" y="149235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last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256" y="23264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anose="020B0609020204030204" pitchFamily="49" charset="0"/>
              </a:rPr>
              <a:t>list_aux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431" y="2849669"/>
            <a:ext cx="422694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98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305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712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19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26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32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39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46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3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6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69" y="89912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251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7125" y="3086896"/>
            <a:ext cx="315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6960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319" y="3086896"/>
            <a:ext cx="200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669" y="285222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378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028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737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399714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3050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46" y="3086896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3782" y="3086895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366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702" y="284966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098" y="3086895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434" y="3086894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411" y="181154"/>
            <a:ext cx="889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“210”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=3!=3∗2∗1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07" y="120769"/>
            <a:ext cx="55451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res.append</a:t>
            </a:r>
            <a:r>
              <a:rPr lang="en-US" altLang="ko-KR" sz="200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print(perm(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472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419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66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525" y="37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472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419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66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65" y="141997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27" y="1943196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341" y="894183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362" y="1106452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411" y="2544792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6020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5967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6073" y="303424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6020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5967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036" y="3884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98" y="4407892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6020" y="353457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910" y="3769763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678" y="5218981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426" y="5553158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2855" y="54065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426" y="5164969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19" y="65504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581" y="7073661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401" y="6005490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316" y="6236917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000" y="37093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5861" y="27518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349" y="53009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356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</a:rPr>
              <a:t>“01”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169" y="4606092"/>
            <a:ext cx="312187" cy="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39" y="4625047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405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579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“012”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362" y="215660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628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“021”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574" y="2156603"/>
            <a:ext cx="405005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2123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906" y="216748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72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“120”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411" y="2156603"/>
            <a:ext cx="248712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37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420" y="2150231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686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955" y="2150231"/>
            <a:ext cx="222682" cy="1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800" y="331785"/>
            <a:ext cx="455765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l =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str1 = "</a:t>
            </a:r>
            <a:r>
              <a:rPr lang="ko-KR" altLang="en-US" sz="2000">
                <a:latin typeface="Consolas" panose="020B0609020204030204" pitchFamily="49" charset="0"/>
              </a:rPr>
              <a:t>소주 </a:t>
            </a:r>
            <a:r>
              <a:rPr lang="ko-KR" altLang="en-US" sz="2000" err="1">
                <a:latin typeface="Consolas" panose="020B0609020204030204" pitchFamily="49" charset="0"/>
              </a:rPr>
              <a:t>잔한잔주소</a:t>
            </a:r>
            <a:r>
              <a:rPr lang="en-US" altLang="ko-KR" sz="200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print(is_palindrome2(str1))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31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28238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45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‘ 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52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359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9066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1773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480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8947" y="8440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6794" y="3317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012" y="141341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036" y="225083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695" y="22793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461" y="94392"/>
            <a:ext cx="540404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k, v in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k in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print(type(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415" y="734080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000" y="734080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707" y="32084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3" y="2663992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6090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722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k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110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115" y="940699"/>
            <a:ext cx="783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3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2" y="520897"/>
            <a:ext cx="3914235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490" y="2663914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248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681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415" y="1147318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451" y="1609989"/>
            <a:ext cx="5283763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000" y="1817731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6090" y="181773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“value3”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115" y="1353937"/>
            <a:ext cx="783885" cy="67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3" y="202435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888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“value4”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321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407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840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435" y="151621"/>
            <a:ext cx="96776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529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930" y="479201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301" y="394914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669" y="5582718"/>
            <a:ext cx="814525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678" y="3922641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17" y="3922640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B3CC2-9583-4A69-BDB6-D68BCC9E2A58}"/>
              </a:ext>
            </a:extLst>
          </p:cNvPr>
          <p:cNvSpPr txBox="1"/>
          <p:nvPr/>
        </p:nvSpPr>
        <p:spPr>
          <a:xfrm>
            <a:off x="287383" y="10450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8764BE-60DB-4F02-8323-9290C7DAE183}"/>
              </a:ext>
            </a:extLst>
          </p:cNvPr>
          <p:cNvSpPr/>
          <p:nvPr/>
        </p:nvSpPr>
        <p:spPr>
          <a:xfrm>
            <a:off x="1497874" y="1288869"/>
            <a:ext cx="165463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A036-11C9-4633-B035-C446799279F3}"/>
              </a:ext>
            </a:extLst>
          </p:cNvPr>
          <p:cNvSpPr txBox="1"/>
          <p:nvPr/>
        </p:nvSpPr>
        <p:spPr>
          <a:xfrm>
            <a:off x="1854926" y="1288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10,10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35E41D-880A-483C-B5FD-12E0910DE3DE}"/>
              </a:ext>
            </a:extLst>
          </p:cNvPr>
          <p:cNvCxnSpPr>
            <a:endCxn id="5" idx="1"/>
          </p:cNvCxnSpPr>
          <p:nvPr/>
        </p:nvCxnSpPr>
        <p:spPr>
          <a:xfrm>
            <a:off x="0" y="0"/>
            <a:ext cx="1522105" cy="1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3302EE5-2284-4916-9A67-3EE89AB511CF}"/>
              </a:ext>
            </a:extLst>
          </p:cNvPr>
          <p:cNvSpPr/>
          <p:nvPr/>
        </p:nvSpPr>
        <p:spPr>
          <a:xfrm>
            <a:off x="4641669" y="870857"/>
            <a:ext cx="2264228" cy="22642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9482AB-49A1-4DCD-8047-78F09CC6705A}"/>
              </a:ext>
            </a:extLst>
          </p:cNvPr>
          <p:cNvSpPr/>
          <p:nvPr/>
        </p:nvSpPr>
        <p:spPr>
          <a:xfrm>
            <a:off x="5695405" y="1924594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19216A-521B-4059-BEA0-A3258FFA4F9E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flipH="1" flipV="1">
            <a:off x="5773783" y="870857"/>
            <a:ext cx="4354" cy="105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EC2C2-B270-40E7-BEB0-A89CC5155E15}"/>
              </a:ext>
            </a:extLst>
          </p:cNvPr>
          <p:cNvSpPr txBox="1"/>
          <p:nvPr/>
        </p:nvSpPr>
        <p:spPr>
          <a:xfrm>
            <a:off x="7550331" y="62772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 err="1">
                <a:latin typeface="Consolas" panose="020B0609020204030204" pitchFamily="49" charset="0"/>
              </a:rPr>
              <a:t>x,y,r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E879-2D9C-4ECB-A975-774F5D796190}"/>
              </a:ext>
            </a:extLst>
          </p:cNvPr>
          <p:cNvSpPr txBox="1"/>
          <p:nvPr/>
        </p:nvSpPr>
        <p:spPr>
          <a:xfrm>
            <a:off x="7550331" y="154318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Circle(Point(</a:t>
            </a:r>
            <a:r>
              <a:rPr lang="en-US" altLang="ko-KR" sz="2800" err="1">
                <a:latin typeface="Consolas" panose="020B0609020204030204" pitchFamily="49" charset="0"/>
              </a:rPr>
              <a:t>x,y</a:t>
            </a:r>
            <a:r>
              <a:rPr lang="en-US" altLang="ko-KR" sz="2800">
                <a:latin typeface="Consolas" panose="020B0609020204030204" pitchFamily="49" charset="0"/>
              </a:rPr>
              <a:t>),r)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1F625-D96E-4335-A26F-98CBBB3E2745}"/>
              </a:ext>
            </a:extLst>
          </p:cNvPr>
          <p:cNvSpPr/>
          <p:nvPr/>
        </p:nvSpPr>
        <p:spPr>
          <a:xfrm>
            <a:off x="4859383" y="3648891"/>
            <a:ext cx="2377440" cy="1497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B09D1F-D89F-4234-ABCF-F135E8C510A4}"/>
              </a:ext>
            </a:extLst>
          </p:cNvPr>
          <p:cNvSpPr/>
          <p:nvPr/>
        </p:nvSpPr>
        <p:spPr>
          <a:xfrm>
            <a:off x="4776651" y="3557453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CDE6C-CAD3-4A32-84EA-DADD7DCE8655}"/>
              </a:ext>
            </a:extLst>
          </p:cNvPr>
          <p:cNvSpPr/>
          <p:nvPr/>
        </p:nvSpPr>
        <p:spPr>
          <a:xfrm>
            <a:off x="7154091" y="5072741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886E0-4BEA-4949-8927-E5011FF7EF98}"/>
              </a:ext>
            </a:extLst>
          </p:cNvPr>
          <p:cNvSpPr txBox="1"/>
          <p:nvPr/>
        </p:nvSpPr>
        <p:spPr>
          <a:xfrm>
            <a:off x="7384868" y="39902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Rect</a:t>
            </a:r>
            <a:r>
              <a:rPr lang="en-US" altLang="ko-KR" sz="2800">
                <a:latin typeface="Consolas" panose="020B0609020204030204" pitchFamily="49" charset="0"/>
              </a:rPr>
              <a:t>(Point(x1,y1),Point(x2,y2))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6ED80-812F-44C8-A4E0-F9ADB44987B8}"/>
              </a:ext>
            </a:extLst>
          </p:cNvPr>
          <p:cNvCxnSpPr>
            <a:cxnSpLocks/>
          </p:cNvCxnSpPr>
          <p:nvPr/>
        </p:nvCxnSpPr>
        <p:spPr>
          <a:xfrm>
            <a:off x="29606" y="0"/>
            <a:ext cx="4684437" cy="1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985421" y="1145220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985421" y="1651247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985421" y="2157275"/>
            <a:ext cx="2183907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8229601" y="386179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8229601" y="892206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8229601" y="1398234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8229601" y="239697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SubscriberTwo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8229601" y="290299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8229601" y="340902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receive()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F813-C85D-4D10-B99D-452B70B45583}"/>
              </a:ext>
            </a:extLst>
          </p:cNvPr>
          <p:cNvSpPr/>
          <p:nvPr/>
        </p:nvSpPr>
        <p:spPr>
          <a:xfrm>
            <a:off x="4048217" y="2157274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05560-3A94-4830-934D-657573F6820A}"/>
              </a:ext>
            </a:extLst>
          </p:cNvPr>
          <p:cNvSpPr/>
          <p:nvPr/>
        </p:nvSpPr>
        <p:spPr>
          <a:xfrm>
            <a:off x="4048217" y="2530136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9F06B-4EC1-4580-8EC5-89FA693A58DE}"/>
              </a:ext>
            </a:extLst>
          </p:cNvPr>
          <p:cNvSpPr/>
          <p:nvPr/>
        </p:nvSpPr>
        <p:spPr>
          <a:xfrm>
            <a:off x="4048217" y="2902998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169328" y="1904261"/>
            <a:ext cx="878889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8229601" y="444771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8229601" y="495373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8229601" y="545976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8263772" y="-1198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8151041" y="19833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8151040" y="400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149" y="1736695"/>
            <a:ext cx="3160452" cy="6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69B31-400F-49A0-BCD1-0A3B534DDB4D}"/>
              </a:ext>
            </a:extLst>
          </p:cNvPr>
          <p:cNvSpPr txBox="1"/>
          <p:nvPr/>
        </p:nvSpPr>
        <p:spPr>
          <a:xfrm>
            <a:off x="5415379" y="10506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Callback()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69149" y="2716567"/>
            <a:ext cx="3160452" cy="10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069149" y="3089429"/>
            <a:ext cx="736847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3B022C-1836-46A2-979B-AD620D02FE6A}"/>
              </a:ext>
            </a:extLst>
          </p:cNvPr>
          <p:cNvSpPr/>
          <p:nvPr/>
        </p:nvSpPr>
        <p:spPr>
          <a:xfrm>
            <a:off x="3640514" y="2902998"/>
            <a:ext cx="368423" cy="285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3274309" y="4327865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getattr</a:t>
            </a:r>
            <a:r>
              <a:rPr lang="en-US" altLang="ko-KR" sz="2800">
                <a:latin typeface="Consolas" panose="020B0609020204030204" pitchFamily="49" charset="0"/>
              </a:rPr>
              <a:t>(who, 'update')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-123621" y="1012055"/>
            <a:ext cx="1713391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-123621" y="1518082"/>
            <a:ext cx="1713391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-123621" y="2024110"/>
            <a:ext cx="1713391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9997737" y="416282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9997737" y="922309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9997737" y="1428337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9997737" y="242707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9997737" y="293310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9997737" y="343912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589770" y="1771096"/>
            <a:ext cx="580819" cy="18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9997737" y="447781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9997737" y="498384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9997737" y="548986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10031908" y="-8974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9919177" y="20134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9919176" y="4035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58" idx="3"/>
            <a:endCxn id="9" idx="1"/>
          </p:cNvCxnSpPr>
          <p:nvPr/>
        </p:nvCxnSpPr>
        <p:spPr>
          <a:xfrm flipV="1">
            <a:off x="5182339" y="1766798"/>
            <a:ext cx="4815398" cy="12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>
            <a:off x="5182339" y="3359091"/>
            <a:ext cx="4815398" cy="41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72" idx="3"/>
            <a:endCxn id="20" idx="1"/>
          </p:cNvCxnSpPr>
          <p:nvPr/>
        </p:nvCxnSpPr>
        <p:spPr>
          <a:xfrm>
            <a:off x="5182339" y="2235026"/>
            <a:ext cx="4815398" cy="3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5611594" y="496955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getattr</a:t>
            </a:r>
            <a:r>
              <a:rPr lang="en-US" altLang="ko-KR" sz="2000">
                <a:latin typeface="Consolas" panose="020B0609020204030204" pitchFamily="49" charset="0"/>
              </a:rPr>
              <a:t>(who, 'update')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AF09F1-679E-4D68-B33D-85B84B69D97B}"/>
              </a:ext>
            </a:extLst>
          </p:cNvPr>
          <p:cNvSpPr/>
          <p:nvPr/>
        </p:nvSpPr>
        <p:spPr>
          <a:xfrm>
            <a:off x="2170589" y="1766798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3E28C-171B-47E9-BFDD-F4BDDA59F1AE}"/>
              </a:ext>
            </a:extLst>
          </p:cNvPr>
          <p:cNvSpPr/>
          <p:nvPr/>
        </p:nvSpPr>
        <p:spPr>
          <a:xfrm>
            <a:off x="2170589" y="2139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F3425-9616-46EB-B809-FECA303F5594}"/>
              </a:ext>
            </a:extLst>
          </p:cNvPr>
          <p:cNvSpPr txBox="1"/>
          <p:nvPr/>
        </p:nvSpPr>
        <p:spPr>
          <a:xfrm>
            <a:off x="2166198" y="136974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events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BECAB5-A201-413B-BA96-E985892B26B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303160" y="1855434"/>
            <a:ext cx="746608" cy="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207699-1A1F-4FC4-867A-E0502CD00E5D}"/>
              </a:ext>
            </a:extLst>
          </p:cNvPr>
          <p:cNvSpPr/>
          <p:nvPr/>
        </p:nvSpPr>
        <p:spPr>
          <a:xfrm>
            <a:off x="4049768" y="1669003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AEF896-5263-4ADC-A0CF-8BAB7728FBA5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5182339" y="1766798"/>
            <a:ext cx="4815398" cy="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6BB3E5-EE97-4AFC-983A-B0EB853C2A59}"/>
              </a:ext>
            </a:extLst>
          </p:cNvPr>
          <p:cNvSpPr/>
          <p:nvPr/>
        </p:nvSpPr>
        <p:spPr>
          <a:xfrm>
            <a:off x="4049768" y="2783152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6554C9-321A-4093-9D07-CDBABAB54419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3303160" y="2326091"/>
            <a:ext cx="746608" cy="6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562E94-CF5F-4081-A980-4B29862305BC}"/>
              </a:ext>
            </a:extLst>
          </p:cNvPr>
          <p:cNvSpPr/>
          <p:nvPr/>
        </p:nvSpPr>
        <p:spPr>
          <a:xfrm>
            <a:off x="4049768" y="3172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B1252B-7B66-457D-8B65-FAFEE413F239}"/>
              </a:ext>
            </a:extLst>
          </p:cNvPr>
          <p:cNvSpPr/>
          <p:nvPr/>
        </p:nvSpPr>
        <p:spPr>
          <a:xfrm>
            <a:off x="4049768" y="2048595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3DC24-C608-46A1-9E50-416DB9B79DFB}"/>
              </a:ext>
            </a:extLst>
          </p:cNvPr>
          <p:cNvSpPr txBox="1"/>
          <p:nvPr/>
        </p:nvSpPr>
        <p:spPr>
          <a:xfrm>
            <a:off x="-632004" y="3979040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점심시간입니다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저녁시간입니다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65422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745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프로세스</a:t>
            </a:r>
            <a:r>
              <a:rPr lang="en-US" altLang="ko-KR" sz="2800">
                <a:latin typeface="Consolas" panose="020B0609020204030204" pitchFamily="49" charset="0"/>
              </a:rPr>
              <a:t>(Process) :  </a:t>
            </a:r>
            <a:r>
              <a:rPr lang="ko-KR" altLang="en-US" sz="2800">
                <a:latin typeface="Consolas" panose="020B0609020204030204" pitchFamily="49" charset="0"/>
              </a:rPr>
              <a:t>실행중인 인스턴스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3067-CBE6-4901-9D9E-BCDC761F0CF0}"/>
              </a:ext>
            </a:extLst>
          </p:cNvPr>
          <p:cNvSpPr txBox="1"/>
          <p:nvPr/>
        </p:nvSpPr>
        <p:spPr>
          <a:xfrm>
            <a:off x="1184366" y="1297577"/>
            <a:ext cx="761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소스 </a:t>
            </a:r>
            <a:r>
              <a:rPr lang="en-US" altLang="ko-KR" sz="2800">
                <a:latin typeface="Consolas" panose="020B0609020204030204" pitchFamily="49" charset="0"/>
              </a:rPr>
              <a:t>-&gt;  </a:t>
            </a:r>
            <a:r>
              <a:rPr lang="ko-KR" altLang="en-US" sz="2800">
                <a:latin typeface="Consolas" panose="020B0609020204030204" pitchFamily="49" charset="0"/>
              </a:rPr>
              <a:t>어셈블리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기계어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프로그램 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E38F78D-CEC0-4507-8135-C4D51A61BF39}"/>
              </a:ext>
            </a:extLst>
          </p:cNvPr>
          <p:cNvSpPr/>
          <p:nvPr/>
        </p:nvSpPr>
        <p:spPr>
          <a:xfrm>
            <a:off x="2656115" y="2616925"/>
            <a:ext cx="3971108" cy="2760617"/>
          </a:xfrm>
          <a:prstGeom prst="can">
            <a:avLst>
              <a:gd name="adj" fmla="val 9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3FE81-20FA-4A8A-9F13-7AF0B6284543}"/>
              </a:ext>
            </a:extLst>
          </p:cNvPr>
          <p:cNvSpPr/>
          <p:nvPr/>
        </p:nvSpPr>
        <p:spPr>
          <a:xfrm>
            <a:off x="3753394" y="328313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9B031-3D43-44E1-B9B3-D54E1BF6177F}"/>
              </a:ext>
            </a:extLst>
          </p:cNvPr>
          <p:cNvSpPr/>
          <p:nvPr/>
        </p:nvSpPr>
        <p:spPr>
          <a:xfrm>
            <a:off x="3753394" y="4000883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0F9E-24A1-46AD-BF4E-2F2DB32C2194}"/>
              </a:ext>
            </a:extLst>
          </p:cNvPr>
          <p:cNvSpPr txBox="1"/>
          <p:nvPr/>
        </p:nvSpPr>
        <p:spPr>
          <a:xfrm>
            <a:off x="3753394" y="559090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program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A4844-8672-4368-92D3-9B0562F0B3D8}"/>
              </a:ext>
            </a:extLst>
          </p:cNvPr>
          <p:cNvSpPr/>
          <p:nvPr/>
        </p:nvSpPr>
        <p:spPr>
          <a:xfrm>
            <a:off x="7730519" y="1968137"/>
            <a:ext cx="1750423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4CE3C-E57D-4081-B102-A7A6A66CA357}"/>
              </a:ext>
            </a:extLst>
          </p:cNvPr>
          <p:cNvSpPr/>
          <p:nvPr/>
        </p:nvSpPr>
        <p:spPr>
          <a:xfrm>
            <a:off x="7730519" y="285641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CF648-326F-4295-B408-6133EC2C29FF}"/>
              </a:ext>
            </a:extLst>
          </p:cNvPr>
          <p:cNvSpPr/>
          <p:nvPr/>
        </p:nvSpPr>
        <p:spPr>
          <a:xfrm>
            <a:off x="7730519" y="3717854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32A105-1169-4E29-9A39-E19130B35FB2}"/>
              </a:ext>
            </a:extLst>
          </p:cNvPr>
          <p:cNvCxnSpPr/>
          <p:nvPr/>
        </p:nvCxnSpPr>
        <p:spPr>
          <a:xfrm flipV="1">
            <a:off x="5503817" y="2856411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53C3B-4107-4154-A686-B867AFF29E8C}"/>
              </a:ext>
            </a:extLst>
          </p:cNvPr>
          <p:cNvCxnSpPr/>
          <p:nvPr/>
        </p:nvCxnSpPr>
        <p:spPr>
          <a:xfrm flipV="1">
            <a:off x="5513872" y="3570513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BC1BBC-82F2-4BDB-9D34-1C5252EDB119}"/>
              </a:ext>
            </a:extLst>
          </p:cNvPr>
          <p:cNvCxnSpPr>
            <a:cxnSpLocks/>
          </p:cNvCxnSpPr>
          <p:nvPr/>
        </p:nvCxnSpPr>
        <p:spPr>
          <a:xfrm flipV="1">
            <a:off x="5493762" y="3717854"/>
            <a:ext cx="2246812" cy="27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8FB868-6CC6-487B-BE44-1F7AF0927964}"/>
              </a:ext>
            </a:extLst>
          </p:cNvPr>
          <p:cNvCxnSpPr>
            <a:cxnSpLocks/>
          </p:cNvCxnSpPr>
          <p:nvPr/>
        </p:nvCxnSpPr>
        <p:spPr>
          <a:xfrm flipV="1">
            <a:off x="5493762" y="4431951"/>
            <a:ext cx="2246812" cy="27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BF876-AB89-4C02-B8BC-4E9E507F4EFF}"/>
              </a:ext>
            </a:extLst>
          </p:cNvPr>
          <p:cNvSpPr txBox="1"/>
          <p:nvPr/>
        </p:nvSpPr>
        <p:spPr>
          <a:xfrm>
            <a:off x="6737520" y="46191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10485119" y="1445622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10371908" y="1533413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10371907" y="1680753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10371906" y="1828093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10371905" y="1975433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10371904" y="2122773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10371903" y="2270113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11530153" y="1560184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11530152" y="1707524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11530151" y="1854864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11530150" y="2002204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11530149" y="2149544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11530148" y="2296884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10646198" y="1703110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10646198" y="2019268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stCxn id="11" idx="3"/>
            <a:endCxn id="71" idx="1"/>
          </p:cNvCxnSpPr>
          <p:nvPr/>
        </p:nvCxnSpPr>
        <p:spPr>
          <a:xfrm flipV="1">
            <a:off x="9480942" y="1871929"/>
            <a:ext cx="1165256" cy="134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4B33E-236D-4B1F-9296-581D518B59C8}"/>
              </a:ext>
            </a:extLst>
          </p:cNvPr>
          <p:cNvSpPr txBox="1"/>
          <p:nvPr/>
        </p:nvSpPr>
        <p:spPr>
          <a:xfrm>
            <a:off x="7823304" y="56424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멀티 프로세스</a:t>
            </a:r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ko-KR" altLang="en-US" sz="2800">
                <a:latin typeface="Consolas" panose="020B0609020204030204" pitchFamily="49" charset="0"/>
              </a:rPr>
              <a:t>멀티 </a:t>
            </a:r>
            <a:r>
              <a:rPr lang="ko-KR" altLang="en-US" sz="2800" err="1">
                <a:latin typeface="Consolas" panose="020B0609020204030204" pitchFamily="49" charset="0"/>
              </a:rPr>
              <a:t>태스킹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7445828" y="1218785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7332617" y="1306576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7332616" y="1453916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7332615" y="1601256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7332614" y="1748596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7332613" y="1895936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7332612" y="2043276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8490862" y="1333347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8490861" y="1480687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8490860" y="1628027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8490859" y="1775367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8490858" y="1922707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8490857" y="2070047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7606907" y="1476273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7606907" y="1792431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 flipV="1">
            <a:off x="1820092" y="1645092"/>
            <a:ext cx="5786815" cy="27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A635C-DA16-4369-9459-1E74AE768B3A}"/>
              </a:ext>
            </a:extLst>
          </p:cNvPr>
          <p:cNvCxnSpPr/>
          <p:nvPr/>
        </p:nvCxnSpPr>
        <p:spPr>
          <a:xfrm>
            <a:off x="1280160" y="4249783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7F66B6-26ED-419B-BAA2-4CFF795ECA09}"/>
              </a:ext>
            </a:extLst>
          </p:cNvPr>
          <p:cNvCxnSpPr/>
          <p:nvPr/>
        </p:nvCxnSpPr>
        <p:spPr>
          <a:xfrm>
            <a:off x="1280160" y="5033555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600DB9-FF2E-4261-96B9-CC766F01A4C6}"/>
              </a:ext>
            </a:extLst>
          </p:cNvPr>
          <p:cNvSpPr/>
          <p:nvPr/>
        </p:nvSpPr>
        <p:spPr>
          <a:xfrm>
            <a:off x="1280160" y="4407241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ppt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8C81E0E-DD1D-47BC-B78F-2EF5862A0B9B}"/>
              </a:ext>
            </a:extLst>
          </p:cNvPr>
          <p:cNvSpPr/>
          <p:nvPr/>
        </p:nvSpPr>
        <p:spPr>
          <a:xfrm>
            <a:off x="2725782" y="4421087"/>
            <a:ext cx="1079863" cy="4215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탐색기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C864095-D428-4B02-ACF8-4DBB634214DB}"/>
              </a:ext>
            </a:extLst>
          </p:cNvPr>
          <p:cNvSpPr/>
          <p:nvPr/>
        </p:nvSpPr>
        <p:spPr>
          <a:xfrm>
            <a:off x="7103911" y="4628123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크롬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4F242C-E421-4D7A-9FB4-2D8DDA5D764D}"/>
              </a:ext>
            </a:extLst>
          </p:cNvPr>
          <p:cNvSpPr txBox="1"/>
          <p:nvPr/>
        </p:nvSpPr>
        <p:spPr>
          <a:xfrm>
            <a:off x="1358537" y="365759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Ready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20A32D-2F13-4088-87FA-B675952D289E}"/>
              </a:ext>
            </a:extLst>
          </p:cNvPr>
          <p:cNvSpPr txBox="1"/>
          <p:nvPr/>
        </p:nvSpPr>
        <p:spPr>
          <a:xfrm>
            <a:off x="1648924" y="6074317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스케줄</a:t>
            </a:r>
            <a:r>
              <a:rPr lang="en-US" altLang="ko-KR" sz="2800">
                <a:latin typeface="Consolas" panose="020B0609020204030204" pitchFamily="49" charset="0"/>
              </a:rPr>
              <a:t>(schedule)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0ED9B-6102-4803-B4FF-E73D7BEC5D5C}"/>
              </a:ext>
            </a:extLst>
          </p:cNvPr>
          <p:cNvSpPr txBox="1"/>
          <p:nvPr/>
        </p:nvSpPr>
        <p:spPr>
          <a:xfrm>
            <a:off x="8326311" y="238060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CPU</a:t>
            </a:r>
            <a:r>
              <a:rPr lang="ko-KR" altLang="en-US" sz="2000">
                <a:latin typeface="Consolas" panose="020B0609020204030204" pitchFamily="49" charset="0"/>
              </a:rPr>
              <a:t> 양보 시점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I/O </a:t>
            </a:r>
            <a:r>
              <a:rPr lang="ko-KR" altLang="en-US" sz="2000">
                <a:latin typeface="Consolas" panose="020B0609020204030204" pitchFamily="49" charset="0"/>
              </a:rPr>
              <a:t>발생시 실행 불가능하면</a:t>
            </a:r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시간 만료 시</a:t>
            </a:r>
            <a:r>
              <a:rPr lang="en-US" altLang="ko-KR" sz="2000">
                <a:latin typeface="Consolas" panose="020B0609020204030204" pitchFamily="49" charset="0"/>
              </a:rPr>
              <a:t>(100ms)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DF77D0-CCB5-4C56-8A89-CC487228983B}"/>
              </a:ext>
            </a:extLst>
          </p:cNvPr>
          <p:cNvCxnSpPr/>
          <p:nvPr/>
        </p:nvCxnSpPr>
        <p:spPr>
          <a:xfrm>
            <a:off x="7103911" y="4477957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4924563-CB27-4437-95FE-C48469C246AA}"/>
              </a:ext>
            </a:extLst>
          </p:cNvPr>
          <p:cNvCxnSpPr/>
          <p:nvPr/>
        </p:nvCxnSpPr>
        <p:spPr>
          <a:xfrm>
            <a:off x="7103911" y="5261729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518BB0-D242-427F-B71E-5F14A386E682}"/>
              </a:ext>
            </a:extLst>
          </p:cNvPr>
          <p:cNvSpPr txBox="1"/>
          <p:nvPr/>
        </p:nvSpPr>
        <p:spPr>
          <a:xfrm>
            <a:off x="7968342" y="387177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Wait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6FB40E8-DD2E-4719-933D-446ED0E43A21}"/>
              </a:ext>
            </a:extLst>
          </p:cNvPr>
          <p:cNvSpPr/>
          <p:nvPr/>
        </p:nvSpPr>
        <p:spPr>
          <a:xfrm>
            <a:off x="4374914" y="4407240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calc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F4EAA2-B005-4671-8C7E-17549864466F}"/>
              </a:ext>
            </a:extLst>
          </p:cNvPr>
          <p:cNvSpPr/>
          <p:nvPr/>
        </p:nvSpPr>
        <p:spPr>
          <a:xfrm>
            <a:off x="9176975" y="1218785"/>
            <a:ext cx="712750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PIC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F5ABF1-12C7-41B5-862C-0200C085CE68}"/>
              </a:ext>
            </a:extLst>
          </p:cNvPr>
          <p:cNvCxnSpPr/>
          <p:nvPr/>
        </p:nvCxnSpPr>
        <p:spPr>
          <a:xfrm>
            <a:off x="9095131" y="1322447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FB406F-C04F-41EB-BA76-5C901D507724}"/>
              </a:ext>
            </a:extLst>
          </p:cNvPr>
          <p:cNvCxnSpPr>
            <a:cxnSpLocks/>
          </p:cNvCxnSpPr>
          <p:nvPr/>
        </p:nvCxnSpPr>
        <p:spPr>
          <a:xfrm>
            <a:off x="9095131" y="21300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ACFC57-3277-46E2-AEE0-7EC19A9A22AA}"/>
              </a:ext>
            </a:extLst>
          </p:cNvPr>
          <p:cNvGrpSpPr/>
          <p:nvPr/>
        </p:nvGrpSpPr>
        <p:grpSpPr>
          <a:xfrm>
            <a:off x="9882455" y="1306576"/>
            <a:ext cx="113211" cy="65314"/>
            <a:chOff x="10406743" y="1820797"/>
            <a:chExt cx="113211" cy="65314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D7CC03-486E-48DA-9DA4-E2E1E9E09E0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F3CBD4-AAD0-42ED-B600-3C64E782C8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F585560-A03F-44BD-9B38-389B004400DE}"/>
              </a:ext>
            </a:extLst>
          </p:cNvPr>
          <p:cNvGrpSpPr/>
          <p:nvPr/>
        </p:nvGrpSpPr>
        <p:grpSpPr>
          <a:xfrm>
            <a:off x="9882454" y="1453916"/>
            <a:ext cx="113211" cy="65314"/>
            <a:chOff x="10406743" y="1820797"/>
            <a:chExt cx="113211" cy="6531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DE893D0-330D-4374-B039-F71C8F006F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CA8634-4188-4A8F-8DBA-5D66C88572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DA2380-D3EB-411E-87B2-9CDEEDAA487A}"/>
              </a:ext>
            </a:extLst>
          </p:cNvPr>
          <p:cNvGrpSpPr/>
          <p:nvPr/>
        </p:nvGrpSpPr>
        <p:grpSpPr>
          <a:xfrm>
            <a:off x="9882453" y="1601256"/>
            <a:ext cx="113211" cy="65314"/>
            <a:chOff x="10406743" y="1820797"/>
            <a:chExt cx="113211" cy="65314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36BE80-C262-478E-99EE-FF7A8E1CD022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21D2159-1BE8-4863-9C58-19F124184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F9ACD9-5230-4297-AE08-9334A1EBFFD1}"/>
              </a:ext>
            </a:extLst>
          </p:cNvPr>
          <p:cNvGrpSpPr/>
          <p:nvPr/>
        </p:nvGrpSpPr>
        <p:grpSpPr>
          <a:xfrm>
            <a:off x="9882452" y="1748596"/>
            <a:ext cx="113211" cy="65314"/>
            <a:chOff x="10406743" y="1820797"/>
            <a:chExt cx="113211" cy="65314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3B4F1B3-1F86-4700-9C08-D19F1646A2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CBDA5BC-E477-408A-A976-A148A2190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4948408-50B3-4480-8EA4-60BB70F48936}"/>
              </a:ext>
            </a:extLst>
          </p:cNvPr>
          <p:cNvGrpSpPr/>
          <p:nvPr/>
        </p:nvGrpSpPr>
        <p:grpSpPr>
          <a:xfrm>
            <a:off x="9882451" y="1895936"/>
            <a:ext cx="113211" cy="65314"/>
            <a:chOff x="10406743" y="1820797"/>
            <a:chExt cx="113211" cy="65314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DE2B3E-ECC0-4CA3-B437-4D44C7AE4035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86BEA1E-CDF6-4438-B09A-F284F71B2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F1CB5C-F183-42C4-8F9E-F9961A11E673}"/>
              </a:ext>
            </a:extLst>
          </p:cNvPr>
          <p:cNvGrpSpPr/>
          <p:nvPr/>
        </p:nvGrpSpPr>
        <p:grpSpPr>
          <a:xfrm>
            <a:off x="9882450" y="2043276"/>
            <a:ext cx="113211" cy="65314"/>
            <a:chOff x="10406743" y="1820797"/>
            <a:chExt cx="113211" cy="6531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3EE019E-914B-41B4-B185-B6006FFB0C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80104EF-22B5-43B7-8FB2-233041083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394F527-A8B9-4B30-A91F-699E3CCF19CC}"/>
              </a:ext>
            </a:extLst>
          </p:cNvPr>
          <p:cNvSpPr/>
          <p:nvPr/>
        </p:nvSpPr>
        <p:spPr>
          <a:xfrm>
            <a:off x="10484528" y="1154097"/>
            <a:ext cx="408373" cy="4083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E7D1A3-15A9-4C5E-8C79-8630A92B1D36}"/>
              </a:ext>
            </a:extLst>
          </p:cNvPr>
          <p:cNvCxnSpPr>
            <a:endCxn id="27" idx="1"/>
          </p:cNvCxnSpPr>
          <p:nvPr/>
        </p:nvCxnSpPr>
        <p:spPr>
          <a:xfrm flipH="1" flipV="1">
            <a:off x="10544333" y="1213902"/>
            <a:ext cx="188770" cy="15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4FAB4DC-2816-4F0E-9270-DA3948563C5F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0688714" y="1213902"/>
            <a:ext cx="144382" cy="15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BF0591-216C-45C7-B937-5D3C3819C1F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9995662" y="1292896"/>
            <a:ext cx="488867" cy="6538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44E88F-5FD1-44AA-A442-F03B64B0CD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2701" y="1322409"/>
            <a:ext cx="522430" cy="17187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3DF8062-9AAC-4F89-A8B9-13DA366FA3EA}"/>
              </a:ext>
            </a:extLst>
          </p:cNvPr>
          <p:cNvSpPr txBox="1"/>
          <p:nvPr/>
        </p:nvSpPr>
        <p:spPr>
          <a:xfrm>
            <a:off x="6160496" y="201382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IRQ=20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Tick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B3DA14-3E75-4078-8ED4-E92F9086E85A}"/>
              </a:ext>
            </a:extLst>
          </p:cNvPr>
          <p:cNvSpPr txBox="1"/>
          <p:nvPr/>
        </p:nvSpPr>
        <p:spPr>
          <a:xfrm>
            <a:off x="9812665" y="7994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10ms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2567011-0DCF-486D-A93E-4D83C5F14F04}"/>
              </a:ext>
            </a:extLst>
          </p:cNvPr>
          <p:cNvGrpSpPr/>
          <p:nvPr/>
        </p:nvGrpSpPr>
        <p:grpSpPr>
          <a:xfrm>
            <a:off x="7643842" y="288897"/>
            <a:ext cx="467542" cy="488718"/>
            <a:chOff x="7643842" y="310718"/>
            <a:chExt cx="539932" cy="488718"/>
          </a:xfrm>
        </p:grpSpPr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1B115AF-AA06-42D6-9D4A-22C55A12F516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D9E946-35DE-4609-8719-AB3ED825F94A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FBA15B4-2833-4901-9818-8E0FB150A26D}"/>
              </a:ext>
            </a:extLst>
          </p:cNvPr>
          <p:cNvGrpSpPr/>
          <p:nvPr/>
        </p:nvGrpSpPr>
        <p:grpSpPr>
          <a:xfrm>
            <a:off x="8111384" y="288897"/>
            <a:ext cx="467542" cy="488718"/>
            <a:chOff x="7643842" y="310718"/>
            <a:chExt cx="539932" cy="488718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39810C1D-C749-408E-B0CC-57A9FE0B062E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FB7C6BF-8C5B-4B73-8D05-D6F308E88E6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9A9C6F-9369-47A3-8CE4-61CC5F136B4A}"/>
              </a:ext>
            </a:extLst>
          </p:cNvPr>
          <p:cNvGrpSpPr/>
          <p:nvPr/>
        </p:nvGrpSpPr>
        <p:grpSpPr>
          <a:xfrm>
            <a:off x="8582864" y="288897"/>
            <a:ext cx="467542" cy="488718"/>
            <a:chOff x="7643842" y="310718"/>
            <a:chExt cx="539932" cy="488718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ED4259F3-E712-4EFF-B7F2-B6554A6F675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13C53E-FF5F-4B08-86F2-01CD757C497D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3B477AA-3CF2-4750-83F8-0F27EA850BF3}"/>
              </a:ext>
            </a:extLst>
          </p:cNvPr>
          <p:cNvGrpSpPr/>
          <p:nvPr/>
        </p:nvGrpSpPr>
        <p:grpSpPr>
          <a:xfrm>
            <a:off x="9054344" y="288897"/>
            <a:ext cx="467542" cy="488718"/>
            <a:chOff x="7643842" y="310718"/>
            <a:chExt cx="539932" cy="488718"/>
          </a:xfrm>
        </p:grpSpPr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93262BB-67A9-413B-A236-3B57959CB5CA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EBC3A31-BB0C-4787-B686-F13B55F3C3EB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BBB1D3-D97D-4865-95F1-24E41284A505}"/>
              </a:ext>
            </a:extLst>
          </p:cNvPr>
          <p:cNvGrpSpPr/>
          <p:nvPr/>
        </p:nvGrpSpPr>
        <p:grpSpPr>
          <a:xfrm>
            <a:off x="9525824" y="288897"/>
            <a:ext cx="467542" cy="488718"/>
            <a:chOff x="7643842" y="310718"/>
            <a:chExt cx="539932" cy="488718"/>
          </a:xfrm>
        </p:grpSpPr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50F6D05-CE2B-4FEF-BB7A-097834B109FF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AD7ED0-0604-40F0-9AA5-09C4C8CBD7E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498411-EFBD-46B9-A8D5-3B4BB2258F94}"/>
              </a:ext>
            </a:extLst>
          </p:cNvPr>
          <p:cNvGrpSpPr/>
          <p:nvPr/>
        </p:nvGrpSpPr>
        <p:grpSpPr>
          <a:xfrm>
            <a:off x="9997304" y="288897"/>
            <a:ext cx="467542" cy="488718"/>
            <a:chOff x="7643842" y="310718"/>
            <a:chExt cx="539932" cy="488718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752DB749-8204-400E-8A7E-FE1406B346F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E3A5611-FCB5-48E5-BD3C-4E26770414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AE86561-FDBB-4CB5-9CC1-7D936FFCCEDE}"/>
              </a:ext>
            </a:extLst>
          </p:cNvPr>
          <p:cNvGrpSpPr/>
          <p:nvPr/>
        </p:nvGrpSpPr>
        <p:grpSpPr>
          <a:xfrm>
            <a:off x="10468784" y="288897"/>
            <a:ext cx="467542" cy="488718"/>
            <a:chOff x="7643842" y="310718"/>
            <a:chExt cx="539932" cy="488718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742754BF-9B7B-4111-9227-1B891F6AE939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3782BF-4D0C-4DC1-B142-82FA2F5CAD9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3A0D2AA-2ED4-4C54-A8EC-90715A7DF68D}"/>
              </a:ext>
            </a:extLst>
          </p:cNvPr>
          <p:cNvGrpSpPr/>
          <p:nvPr/>
        </p:nvGrpSpPr>
        <p:grpSpPr>
          <a:xfrm>
            <a:off x="10940264" y="288897"/>
            <a:ext cx="467542" cy="488718"/>
            <a:chOff x="7643842" y="310718"/>
            <a:chExt cx="539932" cy="488718"/>
          </a:xfrm>
        </p:grpSpPr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3CC5210-5F20-4E76-B5F6-E009A13B0A02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8261602-C292-41CD-A73F-C7A9A1FC49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2C9EFB-6F25-4AF3-9115-67B9A888B7BB}"/>
              </a:ext>
            </a:extLst>
          </p:cNvPr>
          <p:cNvSpPr txBox="1"/>
          <p:nvPr/>
        </p:nvSpPr>
        <p:spPr>
          <a:xfrm>
            <a:off x="4494414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655239-C9E7-4ADF-875F-621EE3914E15}"/>
              </a:ext>
            </a:extLst>
          </p:cNvPr>
          <p:cNvSpPr txBox="1"/>
          <p:nvPr/>
        </p:nvSpPr>
        <p:spPr>
          <a:xfrm>
            <a:off x="2877625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647CEF-D28C-40C4-86DA-5B2C43366AEB}"/>
              </a:ext>
            </a:extLst>
          </p:cNvPr>
          <p:cNvSpPr txBox="1"/>
          <p:nvPr/>
        </p:nvSpPr>
        <p:spPr>
          <a:xfrm>
            <a:off x="1373210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공통점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873F72-7875-41C7-951C-ECDD15333FB4}"/>
              </a:ext>
            </a:extLst>
          </p:cNvPr>
          <p:cNvCxnSpPr/>
          <p:nvPr/>
        </p:nvCxnSpPr>
        <p:spPr>
          <a:xfrm>
            <a:off x="870012" y="1660124"/>
            <a:ext cx="0" cy="24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7411-EFD1-4931-AAB6-603F13DFBCF6}"/>
              </a:ext>
            </a:extLst>
          </p:cNvPr>
          <p:cNvCxnSpPr>
            <a:cxnSpLocks/>
          </p:cNvCxnSpPr>
          <p:nvPr/>
        </p:nvCxnSpPr>
        <p:spPr>
          <a:xfrm>
            <a:off x="594805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906AA-96F9-4F6F-B798-8A46938169F3}"/>
              </a:ext>
            </a:extLst>
          </p:cNvPr>
          <p:cNvCxnSpPr>
            <a:cxnSpLocks/>
          </p:cNvCxnSpPr>
          <p:nvPr/>
        </p:nvCxnSpPr>
        <p:spPr>
          <a:xfrm>
            <a:off x="1171854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EDD4A-7126-4CF7-B584-7411E721CB0E}"/>
              </a:ext>
            </a:extLst>
          </p:cNvPr>
          <p:cNvCxnSpPr/>
          <p:nvPr/>
        </p:nvCxnSpPr>
        <p:spPr>
          <a:xfrm>
            <a:off x="594805" y="3568823"/>
            <a:ext cx="577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33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차이점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clone(CLONE_VM)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85D962-ADD0-49AB-B511-B23BC434115C}"/>
              </a:ext>
            </a:extLst>
          </p:cNvPr>
          <p:cNvCxnSpPr/>
          <p:nvPr/>
        </p:nvCxnSpPr>
        <p:spPr>
          <a:xfrm>
            <a:off x="374468" y="3500846"/>
            <a:ext cx="11817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E0707E-A264-45E0-825E-3AD069A2AE34}"/>
              </a:ext>
            </a:extLst>
          </p:cNvPr>
          <p:cNvSpPr/>
          <p:nvPr/>
        </p:nvSpPr>
        <p:spPr>
          <a:xfrm>
            <a:off x="4024621" y="445459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C53745-4197-4875-8651-F658E8641B9A}"/>
              </a:ext>
            </a:extLst>
          </p:cNvPr>
          <p:cNvSpPr/>
          <p:nvPr/>
        </p:nvSpPr>
        <p:spPr>
          <a:xfrm>
            <a:off x="4024620" y="486389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295852-A0C8-496D-9FC5-1A43C902DBB1}"/>
              </a:ext>
            </a:extLst>
          </p:cNvPr>
          <p:cNvSpPr/>
          <p:nvPr/>
        </p:nvSpPr>
        <p:spPr>
          <a:xfrm>
            <a:off x="4024619" y="527319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AE8687-7A99-4920-8CA1-B2BD0C8F2945}"/>
              </a:ext>
            </a:extLst>
          </p:cNvPr>
          <p:cNvSpPr/>
          <p:nvPr/>
        </p:nvSpPr>
        <p:spPr>
          <a:xfrm>
            <a:off x="4024618" y="568250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04372-E487-416C-A81C-BF0914DD1FC9}"/>
              </a:ext>
            </a:extLst>
          </p:cNvPr>
          <p:cNvSpPr/>
          <p:nvPr/>
        </p:nvSpPr>
        <p:spPr>
          <a:xfrm>
            <a:off x="4024617" y="609180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A063A-B015-4C89-98EE-498C7E4AAE7A}"/>
              </a:ext>
            </a:extLst>
          </p:cNvPr>
          <p:cNvSpPr txBox="1"/>
          <p:nvPr/>
        </p:nvSpPr>
        <p:spPr>
          <a:xfrm>
            <a:off x="3711835" y="39667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2673528" y="4659245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178768-7ABF-4011-BE2D-5B8E2E42F967}"/>
              </a:ext>
            </a:extLst>
          </p:cNvPr>
          <p:cNvSpPr txBox="1"/>
          <p:nvPr/>
        </p:nvSpPr>
        <p:spPr>
          <a:xfrm>
            <a:off x="3239375" y="52208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61910F-0F6A-4163-9F51-9D0CD3BD7B9B}"/>
              </a:ext>
            </a:extLst>
          </p:cNvPr>
          <p:cNvSpPr/>
          <p:nvPr/>
        </p:nvSpPr>
        <p:spPr>
          <a:xfrm>
            <a:off x="7429673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89E4D7-9D54-4FB4-BB9F-B79C8879994C}"/>
              </a:ext>
            </a:extLst>
          </p:cNvPr>
          <p:cNvSpPr/>
          <p:nvPr/>
        </p:nvSpPr>
        <p:spPr>
          <a:xfrm>
            <a:off x="7429672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75570A-383B-45B0-A8FC-484C66CE4034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452824" y="4646182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646A9B-B817-496A-A42B-E22E8F4F8EED}"/>
              </a:ext>
            </a:extLst>
          </p:cNvPr>
          <p:cNvSpPr txBox="1"/>
          <p:nvPr/>
        </p:nvSpPr>
        <p:spPr>
          <a:xfrm>
            <a:off x="6529162" y="397529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58BF4-018C-4655-AB88-066AD0FA1EF2}"/>
              </a:ext>
            </a:extLst>
          </p:cNvPr>
          <p:cNvSpPr txBox="1"/>
          <p:nvPr/>
        </p:nvSpPr>
        <p:spPr>
          <a:xfrm>
            <a:off x="6312995" y="434067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B65-6DDB-417F-81D2-121080F447D0}"/>
              </a:ext>
            </a:extLst>
          </p:cNvPr>
          <p:cNvSpPr txBox="1"/>
          <p:nvPr/>
        </p:nvSpPr>
        <p:spPr>
          <a:xfrm>
            <a:off x="6707333" y="47938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6499EC-3388-45C4-947A-84E9C431B893}"/>
              </a:ext>
            </a:extLst>
          </p:cNvPr>
          <p:cNvSpPr/>
          <p:nvPr/>
        </p:nvSpPr>
        <p:spPr>
          <a:xfrm>
            <a:off x="10024826" y="3992928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0F1453-FCAC-42B6-A5C7-FA037BC3365D}"/>
              </a:ext>
            </a:extLst>
          </p:cNvPr>
          <p:cNvSpPr/>
          <p:nvPr/>
        </p:nvSpPr>
        <p:spPr>
          <a:xfrm>
            <a:off x="10024825" y="4454594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4B1BF9-F8F5-4AAE-82AE-AB48B55E2972}"/>
              </a:ext>
            </a:extLst>
          </p:cNvPr>
          <p:cNvCxnSpPr>
            <a:stCxn id="56" idx="3"/>
          </p:cNvCxnSpPr>
          <p:nvPr/>
        </p:nvCxnSpPr>
        <p:spPr>
          <a:xfrm flipV="1">
            <a:off x="8857878" y="4454594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A9D2F0-59D2-4718-8983-F681A1FAEF6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857877" y="5055484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F6B866-4210-4BB0-9800-AA39CABD0F31}"/>
              </a:ext>
            </a:extLst>
          </p:cNvPr>
          <p:cNvSpPr txBox="1"/>
          <p:nvPr/>
        </p:nvSpPr>
        <p:spPr>
          <a:xfrm>
            <a:off x="6183086" y="2891246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32bit </a:t>
            </a:r>
            <a:r>
              <a:rPr lang="ko-KR" altLang="en-US" sz="2800">
                <a:latin typeface="Consolas" panose="020B0609020204030204" pitchFamily="49" charset="0"/>
              </a:rPr>
              <a:t>보호 모드</a:t>
            </a:r>
          </a:p>
        </p:txBody>
      </p:sp>
    </p:spTree>
    <p:extLst>
      <p:ext uri="{BB962C8B-B14F-4D97-AF65-F5344CB8AC3E}">
        <p14:creationId xmlns:p14="http://schemas.microsoft.com/office/powerpoint/2010/main" val="27492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2673528" y="896983"/>
            <a:ext cx="1351093" cy="49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949AB-65AF-4A5D-AB33-8AED64411547}"/>
              </a:ext>
            </a:extLst>
          </p:cNvPr>
          <p:cNvSpPr txBox="1"/>
          <p:nvPr/>
        </p:nvSpPr>
        <p:spPr>
          <a:xfrm>
            <a:off x="4362246" y="3900599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if(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flag == CLONE_VM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mm = </a:t>
            </a:r>
            <a:r>
              <a:rPr lang="en-US" altLang="ko-KR" sz="2400" err="1">
                <a:latin typeface="Consolas" panose="020B0609020204030204" pitchFamily="49" charset="0"/>
              </a:rPr>
              <a:t>oldmm</a:t>
            </a:r>
            <a:r>
              <a:rPr lang="en-US" altLang="ko-KR" sz="2400">
                <a:latin typeface="Consolas" panose="020B0609020204030204" pitchFamily="49" charset="0"/>
              </a:rPr>
              <a:t>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세로로 말림 5">
            <a:extLst>
              <a:ext uri="{FF2B5EF4-FFF2-40B4-BE49-F238E27FC236}">
                <a16:creationId xmlns:a16="http://schemas.microsoft.com/office/drawing/2014/main" id="{48FC495F-56B6-48E8-B8EC-297DBE3A5173}"/>
              </a:ext>
            </a:extLst>
          </p:cNvPr>
          <p:cNvSpPr/>
          <p:nvPr/>
        </p:nvSpPr>
        <p:spPr>
          <a:xfrm>
            <a:off x="3317964" y="2952205"/>
            <a:ext cx="896983" cy="76635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896DE-54B6-42E7-8CCE-B1587BF30122}"/>
              </a:ext>
            </a:extLst>
          </p:cNvPr>
          <p:cNvSpPr/>
          <p:nvPr/>
        </p:nvSpPr>
        <p:spPr>
          <a:xfrm>
            <a:off x="888274" y="757646"/>
            <a:ext cx="809897" cy="644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3843B-4560-43A4-B42D-ABD04B4142EF}"/>
              </a:ext>
            </a:extLst>
          </p:cNvPr>
          <p:cNvSpPr/>
          <p:nvPr/>
        </p:nvSpPr>
        <p:spPr>
          <a:xfrm>
            <a:off x="888274" y="1920240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2BC0-30E5-4370-AB3C-E776BF3AAE06}"/>
              </a:ext>
            </a:extLst>
          </p:cNvPr>
          <p:cNvSpPr/>
          <p:nvPr/>
        </p:nvSpPr>
        <p:spPr>
          <a:xfrm>
            <a:off x="888274" y="3082834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E3819D-736B-48FD-9E72-5C1E12A9830E}"/>
              </a:ext>
            </a:extLst>
          </p:cNvPr>
          <p:cNvSpPr/>
          <p:nvPr/>
        </p:nvSpPr>
        <p:spPr>
          <a:xfrm>
            <a:off x="888274" y="4245428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CC976-767B-4104-9601-CB2D141C2456}"/>
              </a:ext>
            </a:extLst>
          </p:cNvPr>
          <p:cNvSpPr/>
          <p:nvPr/>
        </p:nvSpPr>
        <p:spPr>
          <a:xfrm>
            <a:off x="888274" y="5408022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C8ACA6-EEFC-416C-A4CA-D4853EBC30A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698171" y="1079863"/>
            <a:ext cx="1715587" cy="225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6B0C-C7BC-4B38-9D22-F194B273615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698171" y="2242457"/>
            <a:ext cx="1715587" cy="10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83FF42-9348-4BA5-8C26-BDEB8638FAD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98171" y="3335382"/>
            <a:ext cx="1715587" cy="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B388C-A0A2-40D3-9485-EA99C6C24DB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698171" y="3335382"/>
            <a:ext cx="1715587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9873D2-2609-43E4-8E47-17AA0F629C3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698171" y="3335382"/>
            <a:ext cx="1715587" cy="2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05690-4219-41EA-A018-CCC7FA3450E5}"/>
              </a:ext>
            </a:extLst>
          </p:cNvPr>
          <p:cNvSpPr txBox="1"/>
          <p:nvPr/>
        </p:nvSpPr>
        <p:spPr>
          <a:xfrm>
            <a:off x="3250929" y="254362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worker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07824-BF29-4034-ACB7-C2A734FF389E}"/>
              </a:ext>
            </a:extLst>
          </p:cNvPr>
          <p:cNvSpPr/>
          <p:nvPr/>
        </p:nvSpPr>
        <p:spPr>
          <a:xfrm>
            <a:off x="509464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1A36B-7408-4B46-B72A-10B3FD361532}"/>
              </a:ext>
            </a:extLst>
          </p:cNvPr>
          <p:cNvSpPr/>
          <p:nvPr/>
        </p:nvSpPr>
        <p:spPr>
          <a:xfrm>
            <a:off x="539887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B684-9274-465B-BDBF-62815B5110E4}"/>
              </a:ext>
            </a:extLst>
          </p:cNvPr>
          <p:cNvSpPr/>
          <p:nvPr/>
        </p:nvSpPr>
        <p:spPr>
          <a:xfrm>
            <a:off x="570309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28C5C9-559B-4040-BCE9-0636CCDA1656}"/>
              </a:ext>
            </a:extLst>
          </p:cNvPr>
          <p:cNvSpPr/>
          <p:nvPr/>
        </p:nvSpPr>
        <p:spPr>
          <a:xfrm>
            <a:off x="600731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0C6AD-8C43-44AE-9959-CC89E00D5826}"/>
              </a:ext>
            </a:extLst>
          </p:cNvPr>
          <p:cNvSpPr/>
          <p:nvPr/>
        </p:nvSpPr>
        <p:spPr>
          <a:xfrm>
            <a:off x="631153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1D6D19-6507-4558-B835-228274E17ABC}"/>
              </a:ext>
            </a:extLst>
          </p:cNvPr>
          <p:cNvSpPr/>
          <p:nvPr/>
        </p:nvSpPr>
        <p:spPr>
          <a:xfrm>
            <a:off x="661575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E976C-2144-45F5-A1D2-45D3050E1969}"/>
              </a:ext>
            </a:extLst>
          </p:cNvPr>
          <p:cNvSpPr/>
          <p:nvPr/>
        </p:nvSpPr>
        <p:spPr>
          <a:xfrm>
            <a:off x="6919973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32FABE-D148-47F0-A818-B6C18EF1574D}"/>
              </a:ext>
            </a:extLst>
          </p:cNvPr>
          <p:cNvSpPr/>
          <p:nvPr/>
        </p:nvSpPr>
        <p:spPr>
          <a:xfrm>
            <a:off x="722419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0D4CF7-FA2B-4C87-B7D2-A4894299C9B3}"/>
              </a:ext>
            </a:extLst>
          </p:cNvPr>
          <p:cNvSpPr/>
          <p:nvPr/>
        </p:nvSpPr>
        <p:spPr>
          <a:xfrm>
            <a:off x="752841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C0491-ADA8-43D1-A637-AFB8E560AE20}"/>
              </a:ext>
            </a:extLst>
          </p:cNvPr>
          <p:cNvSpPr/>
          <p:nvPr/>
        </p:nvSpPr>
        <p:spPr>
          <a:xfrm>
            <a:off x="783263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2D327-E4E0-4CF8-9F66-5C866B195BE5}"/>
              </a:ext>
            </a:extLst>
          </p:cNvPr>
          <p:cNvSpPr/>
          <p:nvPr/>
        </p:nvSpPr>
        <p:spPr>
          <a:xfrm>
            <a:off x="813685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5AC96-4147-4AB1-97B4-054FE35EB2AB}"/>
              </a:ext>
            </a:extLst>
          </p:cNvPr>
          <p:cNvSpPr/>
          <p:nvPr/>
        </p:nvSpPr>
        <p:spPr>
          <a:xfrm>
            <a:off x="8441076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8B395-7389-4801-9AE9-2ACB27FCF49F}"/>
              </a:ext>
            </a:extLst>
          </p:cNvPr>
          <p:cNvSpPr/>
          <p:nvPr/>
        </p:nvSpPr>
        <p:spPr>
          <a:xfrm>
            <a:off x="874529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8841F-E32C-449A-8992-51A62659F565}"/>
              </a:ext>
            </a:extLst>
          </p:cNvPr>
          <p:cNvSpPr/>
          <p:nvPr/>
        </p:nvSpPr>
        <p:spPr>
          <a:xfrm>
            <a:off x="904951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33794-113E-4164-A8ED-ACA5DE09F0BF}"/>
              </a:ext>
            </a:extLst>
          </p:cNvPr>
          <p:cNvSpPr/>
          <p:nvPr/>
        </p:nvSpPr>
        <p:spPr>
          <a:xfrm>
            <a:off x="9353738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1EE35A-3B64-4507-96C3-4A2A49E6D207}"/>
              </a:ext>
            </a:extLst>
          </p:cNvPr>
          <p:cNvSpPr/>
          <p:nvPr/>
        </p:nvSpPr>
        <p:spPr>
          <a:xfrm>
            <a:off x="965795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FE2B26-ECBB-4692-8CA3-3424C9CD432A}"/>
              </a:ext>
            </a:extLst>
          </p:cNvPr>
          <p:cNvSpPr/>
          <p:nvPr/>
        </p:nvSpPr>
        <p:spPr>
          <a:xfrm>
            <a:off x="996217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C0542-FE51-4EF4-9B23-2FA3A1765F65}"/>
              </a:ext>
            </a:extLst>
          </p:cNvPr>
          <p:cNvSpPr/>
          <p:nvPr/>
        </p:nvSpPr>
        <p:spPr>
          <a:xfrm>
            <a:off x="1026640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B4FC6-CF86-42A9-B1AF-9A0C9AA33AB4}"/>
              </a:ext>
            </a:extLst>
          </p:cNvPr>
          <p:cNvSpPr/>
          <p:nvPr/>
        </p:nvSpPr>
        <p:spPr>
          <a:xfrm>
            <a:off x="1057062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D6666-2889-4829-8FF0-D8FFE773703F}"/>
              </a:ext>
            </a:extLst>
          </p:cNvPr>
          <p:cNvSpPr/>
          <p:nvPr/>
        </p:nvSpPr>
        <p:spPr>
          <a:xfrm>
            <a:off x="1087484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9AB2E6E-47C9-499A-90F5-AD41CA23A9C7}"/>
              </a:ext>
            </a:extLst>
          </p:cNvPr>
          <p:cNvSpPr/>
          <p:nvPr/>
        </p:nvSpPr>
        <p:spPr>
          <a:xfrm rot="10800000">
            <a:off x="11349676" y="3046980"/>
            <a:ext cx="624396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1832ED1-BA46-4BA6-8F0D-21D4E0A503BC}"/>
              </a:ext>
            </a:extLst>
          </p:cNvPr>
          <p:cNvSpPr/>
          <p:nvPr/>
        </p:nvSpPr>
        <p:spPr>
          <a:xfrm rot="10800000">
            <a:off x="4458744" y="3046979"/>
            <a:ext cx="525344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9FC5B-EFA2-4A89-9B71-CC450A140BD0}"/>
              </a:ext>
            </a:extLst>
          </p:cNvPr>
          <p:cNvSpPr txBox="1"/>
          <p:nvPr/>
        </p:nvSpPr>
        <p:spPr>
          <a:xfrm>
            <a:off x="11434439" y="25646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put()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6D4A4-20F2-4A97-A624-47E24139A0CF}"/>
              </a:ext>
            </a:extLst>
          </p:cNvPr>
          <p:cNvSpPr txBox="1"/>
          <p:nvPr/>
        </p:nvSpPr>
        <p:spPr>
          <a:xfrm>
            <a:off x="4366743" y="24289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get()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54D42-AA10-4A13-9B59-3C21564F06FA}"/>
              </a:ext>
            </a:extLst>
          </p:cNvPr>
          <p:cNvSpPr txBox="1"/>
          <p:nvPr/>
        </p:nvSpPr>
        <p:spPr>
          <a:xfrm>
            <a:off x="11583989" y="20424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main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27CFE-761A-4D18-8D27-B6E04D6AA876}"/>
              </a:ext>
            </a:extLst>
          </p:cNvPr>
          <p:cNvSpPr txBox="1"/>
          <p:nvPr/>
        </p:nvSpPr>
        <p:spPr>
          <a:xfrm>
            <a:off x="1112914" y="1647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B2B8-2668-4EBD-A237-7E485ABAE393}"/>
              </a:ext>
            </a:extLst>
          </p:cNvPr>
          <p:cNvSpPr txBox="1"/>
          <p:nvPr/>
        </p:nvSpPr>
        <p:spPr>
          <a:xfrm>
            <a:off x="1102304" y="15191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1603A-8599-41EF-B8B0-45216C6E05F0}"/>
              </a:ext>
            </a:extLst>
          </p:cNvPr>
          <p:cNvSpPr txBox="1"/>
          <p:nvPr/>
        </p:nvSpPr>
        <p:spPr>
          <a:xfrm>
            <a:off x="1093483" y="26821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EFFEE-E01E-4FC4-A7AE-8574931D638B}"/>
              </a:ext>
            </a:extLst>
          </p:cNvPr>
          <p:cNvSpPr txBox="1"/>
          <p:nvPr/>
        </p:nvSpPr>
        <p:spPr>
          <a:xfrm>
            <a:off x="1093483" y="3764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70135-08B9-4B10-8AAE-E6B9CF35393E}"/>
              </a:ext>
            </a:extLst>
          </p:cNvPr>
          <p:cNvSpPr txBox="1"/>
          <p:nvPr/>
        </p:nvSpPr>
        <p:spPr>
          <a:xfrm>
            <a:off x="1102304" y="4963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038F2-6166-4675-876D-96B6F4E21020}"/>
              </a:ext>
            </a:extLst>
          </p:cNvPr>
          <p:cNvSpPr txBox="1"/>
          <p:nvPr/>
        </p:nvSpPr>
        <p:spPr>
          <a:xfrm>
            <a:off x="3780064" y="408788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1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B6AFB7-E055-47D3-90A5-1C1B9D542C93}"/>
              </a:ext>
            </a:extLst>
          </p:cNvPr>
          <p:cNvSpPr txBox="1"/>
          <p:nvPr/>
        </p:nvSpPr>
        <p:spPr>
          <a:xfrm>
            <a:off x="3780064" y="448472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FA190F-2C1E-4B10-9871-35111C10E09C}"/>
              </a:ext>
            </a:extLst>
          </p:cNvPr>
          <p:cNvSpPr txBox="1"/>
          <p:nvPr/>
        </p:nvSpPr>
        <p:spPr>
          <a:xfrm>
            <a:off x="3790803" y="486270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3D2CB-D110-4287-8CCA-E8ED6B36D894}"/>
              </a:ext>
            </a:extLst>
          </p:cNvPr>
          <p:cNvSpPr txBox="1"/>
          <p:nvPr/>
        </p:nvSpPr>
        <p:spPr>
          <a:xfrm>
            <a:off x="3792173" y="5240680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D42FC-B41C-49DF-BCBC-482C3C4A4D68}"/>
              </a:ext>
            </a:extLst>
          </p:cNvPr>
          <p:cNvSpPr txBox="1"/>
          <p:nvPr/>
        </p:nvSpPr>
        <p:spPr>
          <a:xfrm>
            <a:off x="3793543" y="561865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C6C5F9-73F8-428B-8257-6B9030A04828}"/>
              </a:ext>
            </a:extLst>
          </p:cNvPr>
          <p:cNvSpPr txBox="1"/>
          <p:nvPr/>
        </p:nvSpPr>
        <p:spPr>
          <a:xfrm>
            <a:off x="3794913" y="599663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4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572" y="-82726"/>
            <a:ext cx="119378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279" y="3932305"/>
            <a:ext cx="79010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444" y="393230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16" y="386268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623" y="5582718"/>
            <a:ext cx="126657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444" y="1134272"/>
            <a:ext cx="2670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773783" y="857794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62057" y="397579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912843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649620" y="2653937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09172" y="962836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28335" y="426334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473234" y="423771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1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324176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1912097" y="3429000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559890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79588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749143" y="370827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46531" y="4814076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spin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   # sleep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 # wake up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08437" y="3721334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16436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sleep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E702-16A8-4340-832A-9218E14A1D1C}"/>
              </a:ext>
            </a:extLst>
          </p:cNvPr>
          <p:cNvSpPr txBox="1"/>
          <p:nvPr/>
        </p:nvSpPr>
        <p:spPr>
          <a:xfrm>
            <a:off x="771507" y="20936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Mutex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5992958" y="260223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세마포어</a:t>
            </a:r>
            <a:r>
              <a:rPr lang="en-US" altLang="ko-KR" sz="2800">
                <a:latin typeface="Consolas" panose="020B0609020204030204" pitchFamily="49" charset="0"/>
              </a:rPr>
              <a:t>(semaphore)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E17FC-EFB6-419A-A701-51800F2C53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956922" y="1697941"/>
            <a:ext cx="67590" cy="43283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5F2B9-574D-4D7D-BFE2-9FD749A11480}"/>
              </a:ext>
            </a:extLst>
          </p:cNvPr>
          <p:cNvSpPr/>
          <p:nvPr/>
        </p:nvSpPr>
        <p:spPr>
          <a:xfrm>
            <a:off x="1201782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FF0D4-82B0-4FBE-95BA-F9EB6FDE92D7}"/>
              </a:ext>
            </a:extLst>
          </p:cNvPr>
          <p:cNvSpPr/>
          <p:nvPr/>
        </p:nvSpPr>
        <p:spPr>
          <a:xfrm>
            <a:off x="1524000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9B8E1-D8A9-426B-943C-89D01B6B4280}"/>
              </a:ext>
            </a:extLst>
          </p:cNvPr>
          <p:cNvSpPr/>
          <p:nvPr/>
        </p:nvSpPr>
        <p:spPr>
          <a:xfrm>
            <a:off x="3047996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CFF0F-1F79-453D-A1DA-61F90CF7FDE5}"/>
              </a:ext>
            </a:extLst>
          </p:cNvPr>
          <p:cNvSpPr/>
          <p:nvPr/>
        </p:nvSpPr>
        <p:spPr>
          <a:xfrm>
            <a:off x="3370214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79C22-36A5-4AAF-9622-77072AF3F80A}"/>
              </a:ext>
            </a:extLst>
          </p:cNvPr>
          <p:cNvSpPr/>
          <p:nvPr/>
        </p:nvSpPr>
        <p:spPr>
          <a:xfrm>
            <a:off x="4894210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59CC4-3622-42E1-926D-3B3A641AE79C}"/>
              </a:ext>
            </a:extLst>
          </p:cNvPr>
          <p:cNvSpPr/>
          <p:nvPr/>
        </p:nvSpPr>
        <p:spPr>
          <a:xfrm>
            <a:off x="5216428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0FB422-8112-46E4-8A94-B348EE450B66}"/>
              </a:ext>
            </a:extLst>
          </p:cNvPr>
          <p:cNvGrpSpPr/>
          <p:nvPr/>
        </p:nvGrpSpPr>
        <p:grpSpPr>
          <a:xfrm>
            <a:off x="7800643" y="3191886"/>
            <a:ext cx="348342" cy="805543"/>
            <a:chOff x="8203472" y="2063931"/>
            <a:chExt cx="348342" cy="805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7FD4F9-788F-4F9E-82DC-4AF0FD3839D7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3E975E-5FC9-4D52-BADB-8F5E314F5465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EC5CC-D666-472C-8DC9-C257E2C8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A16946-D74B-471F-86B5-1C59BF4A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8917D9-6835-4EA9-96D4-BF925993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AB15F2-F9F1-419A-9054-50DBE9EC2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2E496F-B4DB-48EB-8414-DEFFD5ECDDEC}"/>
              </a:ext>
            </a:extLst>
          </p:cNvPr>
          <p:cNvGrpSpPr/>
          <p:nvPr/>
        </p:nvGrpSpPr>
        <p:grpSpPr>
          <a:xfrm>
            <a:off x="7417842" y="1440236"/>
            <a:ext cx="330923" cy="731520"/>
            <a:chOff x="7639602" y="1017424"/>
            <a:chExt cx="330923" cy="7315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2A7155-38A9-43B3-BB2E-87EC0A96B7C5}"/>
                </a:ext>
              </a:extLst>
            </p:cNvPr>
            <p:cNvSpPr/>
            <p:nvPr/>
          </p:nvSpPr>
          <p:spPr>
            <a:xfrm>
              <a:off x="7639602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B9F6A37-9FDE-4352-A91C-3B4721C0CEDC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96F9517-2DC5-45BC-9D1F-BFC51CB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65E8150-4016-4067-8E73-90C617080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C8A3A8-B760-4881-9563-85AD3544D1F0}"/>
              </a:ext>
            </a:extLst>
          </p:cNvPr>
          <p:cNvGrpSpPr/>
          <p:nvPr/>
        </p:nvGrpSpPr>
        <p:grpSpPr>
          <a:xfrm>
            <a:off x="7282487" y="3202667"/>
            <a:ext cx="348342" cy="805543"/>
            <a:chOff x="8203472" y="2063931"/>
            <a:chExt cx="348342" cy="80554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B7BB2A-BCEB-42CD-8761-2CF878E8579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F61641-41A1-4A3B-BF72-586209384510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C78663-34B0-4378-BE05-0E6D9372F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AF14CE-7E67-4559-B903-BA2BC533E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C67447-E029-4165-ADFE-890C2D764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E035B0-67C5-45D3-B985-00B2136F4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C209D8-3D0F-4F72-9200-1E44D5448731}"/>
              </a:ext>
            </a:extLst>
          </p:cNvPr>
          <p:cNvGrpSpPr/>
          <p:nvPr/>
        </p:nvGrpSpPr>
        <p:grpSpPr>
          <a:xfrm>
            <a:off x="8844973" y="3213461"/>
            <a:ext cx="348342" cy="805543"/>
            <a:chOff x="8203472" y="2063931"/>
            <a:chExt cx="348342" cy="80554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F1316AA-3A39-4376-B8AF-8CCE2A688BEC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C81A1A-4AED-416B-823E-5FB0A0694E14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A6AF4A0-EFC8-4C23-A46D-FEF9CEFB3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68D92F4-05C8-41CC-9D6A-D252C670B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76AEE-79D9-49FA-93F8-7CE1BEADB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584CC9-3EC3-49EC-AAAF-0F915399D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36B008-F8BC-4F77-9957-B62BA6748CCF}"/>
              </a:ext>
            </a:extLst>
          </p:cNvPr>
          <p:cNvGrpSpPr/>
          <p:nvPr/>
        </p:nvGrpSpPr>
        <p:grpSpPr>
          <a:xfrm rot="18900000">
            <a:off x="7580653" y="1337721"/>
            <a:ext cx="330923" cy="731520"/>
            <a:chOff x="7639603" y="1017424"/>
            <a:chExt cx="330923" cy="7315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216D1D-F3A7-45C3-9DAD-E0B12ADAC491}"/>
                </a:ext>
              </a:extLst>
            </p:cNvPr>
            <p:cNvSpPr/>
            <p:nvPr/>
          </p:nvSpPr>
          <p:spPr>
            <a:xfrm>
              <a:off x="7639603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9A22F3F-0098-4B8D-A142-9D1E3BCE4C23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900D0AE-41BB-4E6E-AB5B-E638B9724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5107885-9698-442D-8A00-623350067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B487D-87FB-4BC0-B160-49F5A41E5002}"/>
              </a:ext>
            </a:extLst>
          </p:cNvPr>
          <p:cNvGrpSpPr/>
          <p:nvPr/>
        </p:nvGrpSpPr>
        <p:grpSpPr>
          <a:xfrm rot="16725297">
            <a:off x="7669789" y="1251558"/>
            <a:ext cx="330923" cy="731521"/>
            <a:chOff x="7639603" y="1017423"/>
            <a:chExt cx="330923" cy="73152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1964F-18E3-4A22-A0B0-24AC6D4E33BC}"/>
                </a:ext>
              </a:extLst>
            </p:cNvPr>
            <p:cNvSpPr/>
            <p:nvPr/>
          </p:nvSpPr>
          <p:spPr>
            <a:xfrm>
              <a:off x="7639603" y="1017423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46F40B-A052-4A92-8068-481D8A1D41B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BD7CF1-E580-4AD0-9A4D-01725F3F6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BF5975-E943-4CE0-8A9A-C7C7AB95E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8FDD937-E155-4B87-A87A-57CA332ED0FD}"/>
              </a:ext>
            </a:extLst>
          </p:cNvPr>
          <p:cNvGrpSpPr/>
          <p:nvPr/>
        </p:nvGrpSpPr>
        <p:grpSpPr>
          <a:xfrm>
            <a:off x="8270671" y="3213461"/>
            <a:ext cx="348342" cy="805543"/>
            <a:chOff x="7979232" y="4648198"/>
            <a:chExt cx="348342" cy="80554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5C87008-FB36-4BE3-B305-45F76A5828E4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05C5-04C4-412C-A77D-77653977862C}"/>
                </a:ext>
              </a:extLst>
            </p:cNvPr>
            <p:cNvCxnSpPr>
              <a:stCxn id="61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3D04A19-C324-4A4D-9512-D913CA010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653698-A9A5-4529-83D7-30063D297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E4C09-C82F-4AC4-9BE5-08BB00981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465E95B-97E3-434B-A733-E27149109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C410076-0A2D-4DEB-8F63-6B16F04606C5}"/>
              </a:ext>
            </a:extLst>
          </p:cNvPr>
          <p:cNvSpPr/>
          <p:nvPr/>
        </p:nvSpPr>
        <p:spPr>
          <a:xfrm>
            <a:off x="2451975" y="3594462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A61714-A487-4499-A58B-2EEB54437C68}"/>
              </a:ext>
            </a:extLst>
          </p:cNvPr>
          <p:cNvSpPr/>
          <p:nvPr/>
        </p:nvSpPr>
        <p:spPr>
          <a:xfrm>
            <a:off x="4256823" y="3489961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CECF4D-0D7C-4FB9-BA15-88D58952F7F8}"/>
              </a:ext>
            </a:extLst>
          </p:cNvPr>
          <p:cNvSpPr/>
          <p:nvPr/>
        </p:nvSpPr>
        <p:spPr>
          <a:xfrm>
            <a:off x="6129167" y="3429000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BA990F-ACAB-4B0F-BF1E-04E064314EDF}"/>
              </a:ext>
            </a:extLst>
          </p:cNvPr>
          <p:cNvSpPr/>
          <p:nvPr/>
        </p:nvSpPr>
        <p:spPr>
          <a:xfrm>
            <a:off x="6829706" y="956475"/>
            <a:ext cx="868682" cy="868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EE1C4-E92A-4CC4-8EF0-BBDD493464F0}"/>
              </a:ext>
            </a:extLst>
          </p:cNvPr>
          <p:cNvSpPr txBox="1"/>
          <p:nvPr/>
        </p:nvSpPr>
        <p:spPr>
          <a:xfrm>
            <a:off x="1051530" y="124834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Resource(3)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11739-4B12-4E63-B34E-6B2DE0EC7B9B}"/>
              </a:ext>
            </a:extLst>
          </p:cNvPr>
          <p:cNvSpPr txBox="1"/>
          <p:nvPr/>
        </p:nvSpPr>
        <p:spPr>
          <a:xfrm>
            <a:off x="1695964" y="525175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Critical Section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45A29E-F7E8-4769-85DD-9B353CB830EE}"/>
              </a:ext>
            </a:extLst>
          </p:cNvPr>
          <p:cNvSpPr txBox="1"/>
          <p:nvPr/>
        </p:nvSpPr>
        <p:spPr>
          <a:xfrm>
            <a:off x="8259345" y="159263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공유변수 </a:t>
            </a:r>
            <a:r>
              <a:rPr lang="en-US" altLang="ko-KR" sz="2800">
                <a:latin typeface="Consolas" panose="020B0609020204030204" pitchFamily="49" charset="0"/>
              </a:rPr>
              <a:t>: 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0A4D0-730E-45B5-89EB-E455C8FD86CD}"/>
              </a:ext>
            </a:extLst>
          </p:cNvPr>
          <p:cNvSpPr txBox="1"/>
          <p:nvPr/>
        </p:nvSpPr>
        <p:spPr>
          <a:xfrm>
            <a:off x="7869375" y="4926874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9E579D3-F6E3-42A0-BD1D-81B0CD01C7E9}"/>
              </a:ext>
            </a:extLst>
          </p:cNvPr>
          <p:cNvSpPr/>
          <p:nvPr/>
        </p:nvSpPr>
        <p:spPr>
          <a:xfrm rot="10800000">
            <a:off x="6517142" y="4984170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2D0E162-3E2E-422F-BBD4-A0D4A380A5A4}"/>
              </a:ext>
            </a:extLst>
          </p:cNvPr>
          <p:cNvSpPr/>
          <p:nvPr/>
        </p:nvSpPr>
        <p:spPr>
          <a:xfrm>
            <a:off x="6535968" y="5676275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36A5F2-E857-4239-8078-09B6CEC0DF6B}"/>
              </a:ext>
            </a:extLst>
          </p:cNvPr>
          <p:cNvSpPr txBox="1"/>
          <p:nvPr/>
        </p:nvSpPr>
        <p:spPr>
          <a:xfrm>
            <a:off x="7896165" y="5674803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132A5B-299B-4600-A46E-16CF1FA1F840}"/>
              </a:ext>
            </a:extLst>
          </p:cNvPr>
          <p:cNvGrpSpPr/>
          <p:nvPr/>
        </p:nvGrpSpPr>
        <p:grpSpPr>
          <a:xfrm>
            <a:off x="9847136" y="3191689"/>
            <a:ext cx="348342" cy="805543"/>
            <a:chOff x="8203472" y="2063931"/>
            <a:chExt cx="348342" cy="80554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BD62C7-B49B-4C27-A091-876C79965B7B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935D59-1682-4D96-B645-44A2AE0B9814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A47131A-A4C0-44C8-9124-84A87F07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D15541-4748-4C10-BF95-9D63064D0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EAAFEA2-F7C5-47BE-B9A7-F3F4783F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FA30B5-B943-4CF5-BDB0-D1BA759D4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FCB0F08-04EF-4650-8CC8-F6F9985A2AB1}"/>
              </a:ext>
            </a:extLst>
          </p:cNvPr>
          <p:cNvGrpSpPr/>
          <p:nvPr/>
        </p:nvGrpSpPr>
        <p:grpSpPr>
          <a:xfrm>
            <a:off x="9328980" y="3202470"/>
            <a:ext cx="348342" cy="805543"/>
            <a:chOff x="8203472" y="2063931"/>
            <a:chExt cx="348342" cy="80554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FA706BD-4B56-4659-BD6F-0B8FA709A649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1B4CFEB-6EB4-43A8-8246-BBAA60419E05}"/>
                </a:ext>
              </a:extLst>
            </p:cNvPr>
            <p:cNvCxnSpPr>
              <a:stCxn id="9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D89A17B-2592-425B-9CFD-92DAD8DF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538A3E8-865B-4AAA-B397-1BAADAC3D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2BC0106-8C0A-4338-A6FA-7E12B6A80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38CEEF-40D8-4DA1-9A8B-A6C28D44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49F783-5C20-4100-876B-5A47BCF79BB6}"/>
              </a:ext>
            </a:extLst>
          </p:cNvPr>
          <p:cNvGrpSpPr/>
          <p:nvPr/>
        </p:nvGrpSpPr>
        <p:grpSpPr>
          <a:xfrm>
            <a:off x="10891466" y="3213264"/>
            <a:ext cx="348342" cy="805543"/>
            <a:chOff x="8203472" y="2063931"/>
            <a:chExt cx="348342" cy="80554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45D08BC-7EAF-47ED-A7F9-B13E412789B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905F2A9-CF06-42EB-BDC4-C3619509C815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1E373D-7D9B-4AB5-9196-1142ECBC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32670-AAD9-41DB-9918-AC409F013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9FFD42E-1602-4E60-9D09-98681017A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B2583B0-DFE8-4E97-B219-3095169A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7DD5E46-9181-4307-909A-861C5C2D2A71}"/>
              </a:ext>
            </a:extLst>
          </p:cNvPr>
          <p:cNvGrpSpPr/>
          <p:nvPr/>
        </p:nvGrpSpPr>
        <p:grpSpPr>
          <a:xfrm>
            <a:off x="10317164" y="3213264"/>
            <a:ext cx="348342" cy="805543"/>
            <a:chOff x="7979232" y="4648198"/>
            <a:chExt cx="348342" cy="80554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D1D70FE-B5FD-4E91-BD76-4D8370C6B6AB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BC6B436-73DC-48A2-8139-0F190E92B1BF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2A9D91-E622-497C-B4B6-B623868C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D57A716-639C-410A-ABCC-97629D8DC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50CBC-7028-431A-9EEE-395B8CE3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7D391C-0BBF-423C-9218-7F379C3BE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F733AC-AE5E-4ECD-A9A2-A6C4620BFAAC}"/>
              </a:ext>
            </a:extLst>
          </p:cNvPr>
          <p:cNvGrpSpPr/>
          <p:nvPr/>
        </p:nvGrpSpPr>
        <p:grpSpPr>
          <a:xfrm>
            <a:off x="12044297" y="3213461"/>
            <a:ext cx="348342" cy="805543"/>
            <a:chOff x="8203472" y="2063931"/>
            <a:chExt cx="348342" cy="80554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38D166-1B15-44A9-AB5D-061B74EB34F1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B89C24-84D1-4711-979A-C40239393623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A4D36FF-2768-4D5D-9DCD-82BBA8363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436A0FD-8158-46F5-B98A-83DE6EC124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04A1637-B88C-469C-B899-B46CBC50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CA70947-C246-4278-A621-A842B18E9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25AEA5-0256-4018-80A9-68FB9504F755}"/>
              </a:ext>
            </a:extLst>
          </p:cNvPr>
          <p:cNvGrpSpPr/>
          <p:nvPr/>
        </p:nvGrpSpPr>
        <p:grpSpPr>
          <a:xfrm>
            <a:off x="11469995" y="3213461"/>
            <a:ext cx="348342" cy="805543"/>
            <a:chOff x="7979232" y="4648198"/>
            <a:chExt cx="348342" cy="80554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A3EB37E-04DE-47D6-8D83-8CC016F3F9FF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ACA7F58-E67A-4998-8A32-99AF30EF97F7}"/>
                </a:ext>
              </a:extLst>
            </p:cNvPr>
            <p:cNvCxnSpPr>
              <a:stCxn id="119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5CE43F82-1C9F-4C0F-9325-73AF2328C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99DF933-76F8-4437-A05F-3CC62844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B107E5A-19FC-41A7-9CDD-9B2544D5D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D350239-ACC2-4EC4-B2C5-CDDD56D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27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5027826" y="2425269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594484" y="2392924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05628" y="336383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17387" y="1956583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66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22793" y="414310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31678" y="1915887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269" y="55659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252" y="556592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252" y="1141367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355" y="55659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269" y="1141367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252" y="1272210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252" y="1856985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355" y="127221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793" y="185698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252" y="1987827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252" y="2572602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355" y="19878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793" y="2572601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298341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353127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07CDA-594C-4AF5-AD68-B1EC2CA2CA91}"/>
              </a:ext>
            </a:extLst>
          </p:cNvPr>
          <p:cNvCxnSpPr/>
          <p:nvPr/>
        </p:nvCxnSpPr>
        <p:spPr>
          <a:xfrm>
            <a:off x="5608320" y="801456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5077FE-AABC-4B08-BB56-33569A216DFC}"/>
              </a:ext>
            </a:extLst>
          </p:cNvPr>
          <p:cNvCxnSpPr/>
          <p:nvPr/>
        </p:nvCxnSpPr>
        <p:spPr>
          <a:xfrm>
            <a:off x="7802879" y="810164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0E0D63-8A5B-4290-8773-2BA924FDFFBF}"/>
              </a:ext>
            </a:extLst>
          </p:cNvPr>
          <p:cNvCxnSpPr>
            <a:cxnSpLocks/>
          </p:cNvCxnSpPr>
          <p:nvPr/>
        </p:nvCxnSpPr>
        <p:spPr>
          <a:xfrm flipH="1">
            <a:off x="5599610" y="4058461"/>
            <a:ext cx="2203269" cy="87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841D-07DA-4926-ABA1-45C594BF5F87}"/>
              </a:ext>
            </a:extLst>
          </p:cNvPr>
          <p:cNvSpPr/>
          <p:nvPr/>
        </p:nvSpPr>
        <p:spPr>
          <a:xfrm>
            <a:off x="5913122" y="3429000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30051-2FB6-4152-899D-1A54CD4B1C46}"/>
              </a:ext>
            </a:extLst>
          </p:cNvPr>
          <p:cNvSpPr/>
          <p:nvPr/>
        </p:nvSpPr>
        <p:spPr>
          <a:xfrm>
            <a:off x="5911983" y="2846148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40A900-753B-4693-A34F-7B9CACDCF3E0}"/>
              </a:ext>
            </a:extLst>
          </p:cNvPr>
          <p:cNvSpPr/>
          <p:nvPr/>
        </p:nvSpPr>
        <p:spPr>
          <a:xfrm>
            <a:off x="5920861" y="2253514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9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84C5A-9FCA-4286-BE51-EF43B4648023}"/>
              </a:ext>
            </a:extLst>
          </p:cNvPr>
          <p:cNvSpPr/>
          <p:nvPr/>
        </p:nvSpPr>
        <p:spPr>
          <a:xfrm>
            <a:off x="2185851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E7B41-68D9-43D9-BF1D-42DA9156C43E}"/>
              </a:ext>
            </a:extLst>
          </p:cNvPr>
          <p:cNvSpPr/>
          <p:nvPr/>
        </p:nvSpPr>
        <p:spPr>
          <a:xfrm>
            <a:off x="2882536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AB2BDF-B134-481E-B0E4-5B28B246160E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664822" y="2068286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FC563-5A1B-4438-B577-AE29A102D526}"/>
              </a:ext>
            </a:extLst>
          </p:cNvPr>
          <p:cNvSpPr/>
          <p:nvPr/>
        </p:nvSpPr>
        <p:spPr>
          <a:xfrm>
            <a:off x="2185851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11EE20-177E-4D3F-9C35-48B58EE2AF8C}"/>
              </a:ext>
            </a:extLst>
          </p:cNvPr>
          <p:cNvSpPr/>
          <p:nvPr/>
        </p:nvSpPr>
        <p:spPr>
          <a:xfrm>
            <a:off x="2882536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8D8CE-BE2B-4C53-9BF9-001CBBBB96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664822" y="2786743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B36A0-1B21-4A9D-91D5-6F094474D667}"/>
              </a:ext>
            </a:extLst>
          </p:cNvPr>
          <p:cNvSpPr/>
          <p:nvPr/>
        </p:nvSpPr>
        <p:spPr>
          <a:xfrm>
            <a:off x="3607787" y="2547256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EA92E3-55CB-426B-88AE-E0D63BC9F8D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61507" y="2786742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CBF193-C801-4535-B2B6-D746C0B917D3}"/>
              </a:ext>
            </a:extLst>
          </p:cNvPr>
          <p:cNvCxnSpPr/>
          <p:nvPr/>
        </p:nvCxnSpPr>
        <p:spPr>
          <a:xfrm>
            <a:off x="2664822" y="278674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FE63-EBB2-461A-90CD-E8B891682B17}"/>
              </a:ext>
            </a:extLst>
          </p:cNvPr>
          <p:cNvSpPr/>
          <p:nvPr/>
        </p:nvSpPr>
        <p:spPr>
          <a:xfrm>
            <a:off x="2185851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1FA2D-3A1B-4AB3-9E54-62B7EC67C74E}"/>
              </a:ext>
            </a:extLst>
          </p:cNvPr>
          <p:cNvSpPr/>
          <p:nvPr/>
        </p:nvSpPr>
        <p:spPr>
          <a:xfrm>
            <a:off x="2882536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4B54CA-62FF-4FF2-8441-EE1C72DED3B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664822" y="3505198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FCE2A-58C1-46F5-BC0E-21C2284BE1CE}"/>
              </a:ext>
            </a:extLst>
          </p:cNvPr>
          <p:cNvSpPr/>
          <p:nvPr/>
        </p:nvSpPr>
        <p:spPr>
          <a:xfrm>
            <a:off x="3607787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84787-ACEF-4E43-8238-17FF2FC1FDB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361507" y="3505197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D81D9-717C-42E6-A468-E540DF2469B5}"/>
              </a:ext>
            </a:extLst>
          </p:cNvPr>
          <p:cNvSpPr/>
          <p:nvPr/>
        </p:nvSpPr>
        <p:spPr>
          <a:xfrm>
            <a:off x="4344185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371CCD-D347-4D7E-8D85-8BFE64E25E0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4086758" y="3505197"/>
            <a:ext cx="25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77DFD-6EA0-4736-BF05-34E1FCDA5D78}"/>
              </a:ext>
            </a:extLst>
          </p:cNvPr>
          <p:cNvSpPr/>
          <p:nvPr/>
        </p:nvSpPr>
        <p:spPr>
          <a:xfrm>
            <a:off x="2185851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AA55DE-0B7A-41B4-A063-912C670579BF}"/>
              </a:ext>
            </a:extLst>
          </p:cNvPr>
          <p:cNvSpPr/>
          <p:nvPr/>
        </p:nvSpPr>
        <p:spPr>
          <a:xfrm>
            <a:off x="2882536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33AFC1-D338-48F5-ACE1-BEA4C552E1D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664822" y="422365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72BF8C-3AED-4A03-8BF3-56E83C6CFBD2}"/>
              </a:ext>
            </a:extLst>
          </p:cNvPr>
          <p:cNvSpPr/>
          <p:nvPr/>
        </p:nvSpPr>
        <p:spPr>
          <a:xfrm>
            <a:off x="3607787" y="3984164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1D6517-A490-4C6B-89C4-03F7BEAC54F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361507" y="4223650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58217-E540-4F82-9DE6-E8D1E07E023A}"/>
              </a:ext>
            </a:extLst>
          </p:cNvPr>
          <p:cNvSpPr/>
          <p:nvPr/>
        </p:nvSpPr>
        <p:spPr>
          <a:xfrm>
            <a:off x="5872685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4F421-11EC-47CA-85B6-0B61CF838094}"/>
              </a:ext>
            </a:extLst>
          </p:cNvPr>
          <p:cNvSpPr/>
          <p:nvPr/>
        </p:nvSpPr>
        <p:spPr>
          <a:xfrm>
            <a:off x="2195100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CEA285-F61D-40DA-BB71-2FD9297C4EB8}"/>
              </a:ext>
            </a:extLst>
          </p:cNvPr>
          <p:cNvSpPr/>
          <p:nvPr/>
        </p:nvSpPr>
        <p:spPr>
          <a:xfrm>
            <a:off x="2891785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E738AF-131A-45B9-A060-98282D5D1FB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2674071" y="4942104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3B6BD3-42CE-4DC5-AA04-C435F5945FC5}"/>
              </a:ext>
            </a:extLst>
          </p:cNvPr>
          <p:cNvSpPr/>
          <p:nvPr/>
        </p:nvSpPr>
        <p:spPr>
          <a:xfrm>
            <a:off x="6336679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F42D85-41AA-4A07-B12F-9D740C2CEADB}"/>
              </a:ext>
            </a:extLst>
          </p:cNvPr>
          <p:cNvSpPr/>
          <p:nvPr/>
        </p:nvSpPr>
        <p:spPr>
          <a:xfrm>
            <a:off x="2195100" y="548639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26DC48-040F-44F1-8C81-89E2E8653F56}"/>
              </a:ext>
            </a:extLst>
          </p:cNvPr>
          <p:cNvSpPr/>
          <p:nvPr/>
        </p:nvSpPr>
        <p:spPr>
          <a:xfrm>
            <a:off x="6815648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1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421435" y="225389"/>
            <a:ext cx="868058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isEmpty(self):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not bool(self.head)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push(self, item):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Node(item, 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922697" y="6032446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5676365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615842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4133239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4615294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5492831" y="5530788"/>
            <a:ext cx="183534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2420246" y="5528868"/>
            <a:ext cx="194258" cy="19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614504" y="5329120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7771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>
            <a:off x="3955247" y="5530788"/>
            <a:ext cx="177992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7026113" y="30803"/>
            <a:ext cx="86805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def pop(self):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self.count&gt;0 and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node = self.head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node.value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print("Stack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172488" y="6581450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4490748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4961265" y="5328502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2947622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3409701" y="532629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4287238" y="5526038"/>
            <a:ext cx="203510" cy="41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2420246" y="5530171"/>
            <a:ext cx="527376" cy="6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537446" y="5904968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00652" y="5906888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H="1" flipV="1">
            <a:off x="2947622" y="5530171"/>
            <a:ext cx="930567" cy="576465"/>
          </a:xfrm>
          <a:prstGeom prst="curvedConnector5">
            <a:avLst>
              <a:gd name="adj1" fmla="val -24566"/>
              <a:gd name="adj2" fmla="val 50000"/>
              <a:gd name="adj3" fmla="val 12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65A242-27BF-456B-8AE2-B070433D25FC}"/>
              </a:ext>
            </a:extLst>
          </p:cNvPr>
          <p:cNvSpPr txBox="1"/>
          <p:nvPr/>
        </p:nvSpPr>
        <p:spPr>
          <a:xfrm>
            <a:off x="2112667" y="65204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pop() 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C4705-A366-4BAD-9113-40D5133FA6C4}"/>
              </a:ext>
            </a:extLst>
          </p:cNvPr>
          <p:cNvSpPr txBox="1"/>
          <p:nvPr/>
        </p:nvSpPr>
        <p:spPr>
          <a:xfrm>
            <a:off x="3434981" y="632038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refcount=0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21ED-5700-4790-A986-C7B57CB4B7B1}"/>
              </a:ext>
            </a:extLst>
          </p:cNvPr>
          <p:cNvSpPr txBox="1"/>
          <p:nvPr/>
        </p:nvSpPr>
        <p:spPr>
          <a:xfrm>
            <a:off x="7679858" y="225389"/>
            <a:ext cx="491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FIFO(First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D18BB3-FBAC-427C-8B5F-7A8CF2E2FBB6}"/>
              </a:ext>
            </a:extLst>
          </p:cNvPr>
          <p:cNvCxnSpPr>
            <a:cxnSpLocks/>
          </p:cNvCxnSpPr>
          <p:nvPr/>
        </p:nvCxnSpPr>
        <p:spPr>
          <a:xfrm>
            <a:off x="1985553" y="1428206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78FB603-DAD5-4CB1-8EE9-815FB343956C}"/>
              </a:ext>
            </a:extLst>
          </p:cNvPr>
          <p:cNvCxnSpPr/>
          <p:nvPr/>
        </p:nvCxnSpPr>
        <p:spPr>
          <a:xfrm>
            <a:off x="1985553" y="2264229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EC3BE7-C8A2-496F-9C23-60A247678D61}"/>
              </a:ext>
            </a:extLst>
          </p:cNvPr>
          <p:cNvSpPr/>
          <p:nvPr/>
        </p:nvSpPr>
        <p:spPr>
          <a:xfrm>
            <a:off x="627825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A0E1A-BA03-4B46-BF6B-B5911495F43D}"/>
              </a:ext>
            </a:extLst>
          </p:cNvPr>
          <p:cNvSpPr/>
          <p:nvPr/>
        </p:nvSpPr>
        <p:spPr>
          <a:xfrm>
            <a:off x="165992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BCCBD9-77D9-45C4-88DE-55F3592759E8}"/>
              </a:ext>
            </a:extLst>
          </p:cNvPr>
          <p:cNvSpPr/>
          <p:nvPr/>
        </p:nvSpPr>
        <p:spPr>
          <a:xfrm>
            <a:off x="262547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7F543D1-52C5-4F4A-9D25-F9B7013FB79C}"/>
              </a:ext>
            </a:extLst>
          </p:cNvPr>
          <p:cNvSpPr/>
          <p:nvPr/>
        </p:nvSpPr>
        <p:spPr>
          <a:xfrm rot="10800000">
            <a:off x="6095999" y="158496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31C103C-F9A5-4FFD-A0D7-7BA2148BD49A}"/>
              </a:ext>
            </a:extLst>
          </p:cNvPr>
          <p:cNvSpPr/>
          <p:nvPr/>
        </p:nvSpPr>
        <p:spPr>
          <a:xfrm rot="10800000">
            <a:off x="820512" y="161544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enqueue(self, value):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if self.tail: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self.tail.pointer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757764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757764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757764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122846" y="291928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1915468" y="322127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V="1">
            <a:off x="1800033" y="2777981"/>
            <a:ext cx="957731" cy="31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EEEADA-3B6B-4D4B-BFF3-068BADB6CED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3864722" y="2764455"/>
            <a:ext cx="378092" cy="64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7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7151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dequeue(self):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value = self.head.value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self.head.pointer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print("Queue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855418" y="3774441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855418" y="4089714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855418" y="440498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220500" y="407338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2013122" y="43753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783A29-6756-4AA4-A393-ABF4D55B830B}"/>
              </a:ext>
            </a:extLst>
          </p:cNvPr>
          <p:cNvSpPr/>
          <p:nvPr/>
        </p:nvSpPr>
        <p:spPr>
          <a:xfrm>
            <a:off x="1942225" y="5362332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77E73B-712C-422C-9C7F-1166B32648FF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1800033" y="2764455"/>
            <a:ext cx="2442782" cy="328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77A42-DBA1-400E-8557-519B45C2BE67}"/>
              </a:ext>
            </a:extLst>
          </p:cNvPr>
          <p:cNvCxnSpPr/>
          <p:nvPr/>
        </p:nvCxnSpPr>
        <p:spPr>
          <a:xfrm flipV="1">
            <a:off x="2707689" y="3648722"/>
            <a:ext cx="1254687" cy="1225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1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418012" y="139337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D274B-34B8-4C06-953A-93246650FFF9}"/>
              </a:ext>
            </a:extLst>
          </p:cNvPr>
          <p:cNvSpPr/>
          <p:nvPr/>
        </p:nvSpPr>
        <p:spPr>
          <a:xfrm>
            <a:off x="1045029" y="12017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4B0C7-84B5-4942-B707-AF27DB5E0163}"/>
              </a:ext>
            </a:extLst>
          </p:cNvPr>
          <p:cNvSpPr/>
          <p:nvPr/>
        </p:nvSpPr>
        <p:spPr>
          <a:xfrm>
            <a:off x="1611086" y="12017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01D3F-D7DA-46DA-9568-FAAE60D13E17}"/>
              </a:ext>
            </a:extLst>
          </p:cNvPr>
          <p:cNvSpPr/>
          <p:nvPr/>
        </p:nvSpPr>
        <p:spPr>
          <a:xfrm>
            <a:off x="2177143" y="1201781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F3475-EF67-48D5-A5AE-BA4C7B56AA9F}"/>
              </a:ext>
            </a:extLst>
          </p:cNvPr>
          <p:cNvSpPr/>
          <p:nvPr/>
        </p:nvSpPr>
        <p:spPr>
          <a:xfrm>
            <a:off x="2743200" y="1201780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6819D-6E15-45F5-AAD0-15198010CE42}"/>
              </a:ext>
            </a:extLst>
          </p:cNvPr>
          <p:cNvSpPr/>
          <p:nvPr/>
        </p:nvSpPr>
        <p:spPr>
          <a:xfrm>
            <a:off x="3309257" y="1201779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ABE26-333D-45C9-AFA7-9ADABE7762A0}"/>
              </a:ext>
            </a:extLst>
          </p:cNvPr>
          <p:cNvSpPr/>
          <p:nvPr/>
        </p:nvSpPr>
        <p:spPr>
          <a:xfrm>
            <a:off x="3875314" y="1201778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63CEE-BE99-4F90-8CDC-6B1453B6DA7A}"/>
              </a:ext>
            </a:extLst>
          </p:cNvPr>
          <p:cNvSpPr/>
          <p:nvPr/>
        </p:nvSpPr>
        <p:spPr>
          <a:xfrm>
            <a:off x="4441371" y="1201777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2610B-22BF-4FAD-AFE5-597CA7F843AE}"/>
              </a:ext>
            </a:extLst>
          </p:cNvPr>
          <p:cNvSpPr/>
          <p:nvPr/>
        </p:nvSpPr>
        <p:spPr>
          <a:xfrm>
            <a:off x="1045029" y="714100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E471C-4FF5-4A52-BE97-BF3917A219E0}"/>
              </a:ext>
            </a:extLst>
          </p:cNvPr>
          <p:cNvSpPr/>
          <p:nvPr/>
        </p:nvSpPr>
        <p:spPr>
          <a:xfrm>
            <a:off x="1611086" y="714099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A27D3-4454-45AF-9E08-0B0B4D16E0D7}"/>
              </a:ext>
            </a:extLst>
          </p:cNvPr>
          <p:cNvSpPr/>
          <p:nvPr/>
        </p:nvSpPr>
        <p:spPr>
          <a:xfrm>
            <a:off x="2177143" y="71409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84EE4-504A-4C58-A0B9-4614C1219AD1}"/>
              </a:ext>
            </a:extLst>
          </p:cNvPr>
          <p:cNvSpPr/>
          <p:nvPr/>
        </p:nvSpPr>
        <p:spPr>
          <a:xfrm>
            <a:off x="2743200" y="71409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B659B-4E69-475A-B44D-C7F44892DC80}"/>
              </a:ext>
            </a:extLst>
          </p:cNvPr>
          <p:cNvSpPr/>
          <p:nvPr/>
        </p:nvSpPr>
        <p:spPr>
          <a:xfrm>
            <a:off x="3309257" y="71409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118A9-0F20-4736-BB57-C43A05F7465A}"/>
              </a:ext>
            </a:extLst>
          </p:cNvPr>
          <p:cNvSpPr/>
          <p:nvPr/>
        </p:nvSpPr>
        <p:spPr>
          <a:xfrm>
            <a:off x="3875314" y="71409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E5D5E2-9768-4757-A4DF-1FF7CDFEA862}"/>
              </a:ext>
            </a:extLst>
          </p:cNvPr>
          <p:cNvSpPr/>
          <p:nvPr/>
        </p:nvSpPr>
        <p:spPr>
          <a:xfrm>
            <a:off x="4441371" y="714094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2991728" y="2525486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940877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4025110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131968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2364711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3500896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460281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3407989" y="2941747"/>
            <a:ext cx="860961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2184717" y="2941747"/>
            <a:ext cx="878430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563523" y="3716809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2357138" y="3716809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3744736" y="3716809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4441371" y="3716809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7E88EDA-E455-4120-BC76-BBC475331C1C}"/>
              </a:ext>
            </a:extLst>
          </p:cNvPr>
          <p:cNvSpPr/>
          <p:nvPr/>
        </p:nvSpPr>
        <p:spPr>
          <a:xfrm>
            <a:off x="8121618" y="2306897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0E0B55-0CD4-461A-809B-1718642CF2AE}"/>
              </a:ext>
            </a:extLst>
          </p:cNvPr>
          <p:cNvSpPr/>
          <p:nvPr/>
        </p:nvSpPr>
        <p:spPr>
          <a:xfrm>
            <a:off x="7131727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B36E77-2F6C-4ADD-AFA3-FFB3D58E083D}"/>
              </a:ext>
            </a:extLst>
          </p:cNvPr>
          <p:cNvSpPr/>
          <p:nvPr/>
        </p:nvSpPr>
        <p:spPr>
          <a:xfrm>
            <a:off x="9215960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5918-1DC6-4293-8933-687219C1E8B7}"/>
              </a:ext>
            </a:extLst>
          </p:cNvPr>
          <p:cNvSpPr/>
          <p:nvPr/>
        </p:nvSpPr>
        <p:spPr>
          <a:xfrm>
            <a:off x="651053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1D416-D0AF-4DDD-B1B7-B128B96AC760}"/>
              </a:ext>
            </a:extLst>
          </p:cNvPr>
          <p:cNvSpPr/>
          <p:nvPr/>
        </p:nvSpPr>
        <p:spPr>
          <a:xfrm>
            <a:off x="7555561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CEF035-F2C4-48D8-A591-B56B5FF0F815}"/>
              </a:ext>
            </a:extLst>
          </p:cNvPr>
          <p:cNvSpPr/>
          <p:nvPr/>
        </p:nvSpPr>
        <p:spPr>
          <a:xfrm>
            <a:off x="8691746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99F0DF-033D-4D34-A32A-5AEBD0098131}"/>
              </a:ext>
            </a:extLst>
          </p:cNvPr>
          <p:cNvSpPr/>
          <p:nvPr/>
        </p:nvSpPr>
        <p:spPr>
          <a:xfrm>
            <a:off x="979366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3DACFD-2235-4E0C-B2D6-6B0F009AA56E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8537879" y="2723158"/>
            <a:ext cx="921921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016A78-4B81-47C7-BE1E-039263ED061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7375567" y="2723158"/>
            <a:ext cx="817470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BBFC36-3E4F-4598-84D0-5077BFF211FA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6754373" y="3533054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46FFD3-6436-44A9-99DE-309EB6923BD3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7547988" y="3533054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EEFE12-6032-4B74-9558-FB33FAFD473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8935586" y="3533054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DE8E36-EF5B-4F25-90CB-CA4670BD19A3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632221" y="3533054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7AB1E8F-F041-4500-802C-61AA464B41C5}"/>
              </a:ext>
            </a:extLst>
          </p:cNvPr>
          <p:cNvSpPr/>
          <p:nvPr/>
        </p:nvSpPr>
        <p:spPr>
          <a:xfrm>
            <a:off x="7784302" y="2420983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1C6056F8-BF74-4484-B282-9373AB1A3F91}"/>
              </a:ext>
            </a:extLst>
          </p:cNvPr>
          <p:cNvSpPr/>
          <p:nvPr/>
        </p:nvSpPr>
        <p:spPr>
          <a:xfrm>
            <a:off x="8882097" y="3211296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3025-307D-412B-8392-C47A2DCFCE5A}"/>
              </a:ext>
            </a:extLst>
          </p:cNvPr>
          <p:cNvSpPr txBox="1"/>
          <p:nvPr/>
        </p:nvSpPr>
        <p:spPr>
          <a:xfrm>
            <a:off x="8537879" y="19333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7268A3-B8E2-488F-BE7C-C35641AADF7A}"/>
              </a:ext>
            </a:extLst>
          </p:cNvPr>
          <p:cNvSpPr txBox="1"/>
          <p:nvPr/>
        </p:nvSpPr>
        <p:spPr>
          <a:xfrm>
            <a:off x="7573059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FFBA5-00FB-47FE-8A00-CB6361E8C770}"/>
              </a:ext>
            </a:extLst>
          </p:cNvPr>
          <p:cNvSpPr txBox="1"/>
          <p:nvPr/>
        </p:nvSpPr>
        <p:spPr>
          <a:xfrm>
            <a:off x="9756045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3602FA-2E5C-4932-8863-E60413BCFCED}"/>
              </a:ext>
            </a:extLst>
          </p:cNvPr>
          <p:cNvSpPr txBox="1"/>
          <p:nvPr/>
        </p:nvSpPr>
        <p:spPr>
          <a:xfrm>
            <a:off x="6392947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E1B8FF-95B8-4532-921C-AC1D1A6B6178}"/>
              </a:ext>
            </a:extLst>
          </p:cNvPr>
          <p:cNvSpPr txBox="1"/>
          <p:nvPr/>
        </p:nvSpPr>
        <p:spPr>
          <a:xfrm>
            <a:off x="7777605" y="3455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9283D-7782-4DDA-9774-0197007691DE}"/>
              </a:ext>
            </a:extLst>
          </p:cNvPr>
          <p:cNvSpPr txBox="1"/>
          <p:nvPr/>
        </p:nvSpPr>
        <p:spPr>
          <a:xfrm>
            <a:off x="8581006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DD640-B4C6-4F20-98C8-FEC06B2BAB1E}"/>
              </a:ext>
            </a:extLst>
          </p:cNvPr>
          <p:cNvSpPr txBox="1"/>
          <p:nvPr/>
        </p:nvSpPr>
        <p:spPr>
          <a:xfrm>
            <a:off x="10047426" y="34251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left_child = n*2+1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E004A-FB50-4885-98B1-4382F6F9B08C}"/>
              </a:ext>
            </a:extLst>
          </p:cNvPr>
          <p:cNvSpPr txBox="1"/>
          <p:nvPr/>
        </p:nvSpPr>
        <p:spPr>
          <a:xfrm>
            <a:off x="7360441" y="98032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right_child = n*2+2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85AA1B9-41E6-4BC9-BEFF-2490AAE4A711}"/>
              </a:ext>
            </a:extLst>
          </p:cNvPr>
          <p:cNvSpPr/>
          <p:nvPr/>
        </p:nvSpPr>
        <p:spPr>
          <a:xfrm>
            <a:off x="8316607" y="4027415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C3AAEEA-0E01-43C3-81BE-B248885FEC4B}"/>
              </a:ext>
            </a:extLst>
          </p:cNvPr>
          <p:cNvSpPr/>
          <p:nvPr/>
        </p:nvSpPr>
        <p:spPr>
          <a:xfrm>
            <a:off x="10429262" y="224751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06EB82-CC0F-40DF-B16C-0A6EE891552E}"/>
              </a:ext>
            </a:extLst>
          </p:cNvPr>
          <p:cNvSpPr txBox="1"/>
          <p:nvPr/>
        </p:nvSpPr>
        <p:spPr>
          <a:xfrm>
            <a:off x="10891572" y="21949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577071-9C8D-4D2F-8977-40337A2CEE66}"/>
              </a:ext>
            </a:extLst>
          </p:cNvPr>
          <p:cNvSpPr/>
          <p:nvPr/>
        </p:nvSpPr>
        <p:spPr>
          <a:xfrm>
            <a:off x="5111339" y="537318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612FDC-48BA-409B-A82A-233A25069C7A}"/>
              </a:ext>
            </a:extLst>
          </p:cNvPr>
          <p:cNvSpPr/>
          <p:nvPr/>
        </p:nvSpPr>
        <p:spPr>
          <a:xfrm>
            <a:off x="5677396" y="537318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7F6957-60ED-44B3-97B9-3B0C3557064D}"/>
              </a:ext>
            </a:extLst>
          </p:cNvPr>
          <p:cNvSpPr/>
          <p:nvPr/>
        </p:nvSpPr>
        <p:spPr>
          <a:xfrm>
            <a:off x="6243453" y="53731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589B24-4A4B-4E5F-93AC-B47C707E385B}"/>
              </a:ext>
            </a:extLst>
          </p:cNvPr>
          <p:cNvSpPr/>
          <p:nvPr/>
        </p:nvSpPr>
        <p:spPr>
          <a:xfrm>
            <a:off x="6809510" y="53731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377F37-E189-4FBF-A2B7-80C7B7A7DF38}"/>
              </a:ext>
            </a:extLst>
          </p:cNvPr>
          <p:cNvSpPr/>
          <p:nvPr/>
        </p:nvSpPr>
        <p:spPr>
          <a:xfrm>
            <a:off x="5111339" y="615695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920636-98D7-44BC-AC85-22A8A97F1AD2}"/>
              </a:ext>
            </a:extLst>
          </p:cNvPr>
          <p:cNvSpPr/>
          <p:nvPr/>
        </p:nvSpPr>
        <p:spPr>
          <a:xfrm>
            <a:off x="5677396" y="615695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72A4F9-51C5-40EC-9346-ADB31123A334}"/>
              </a:ext>
            </a:extLst>
          </p:cNvPr>
          <p:cNvSpPr/>
          <p:nvPr/>
        </p:nvSpPr>
        <p:spPr>
          <a:xfrm>
            <a:off x="6243453" y="615695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712ACF-1C8D-410C-A23A-85EB3AC12AB3}"/>
              </a:ext>
            </a:extLst>
          </p:cNvPr>
          <p:cNvSpPr/>
          <p:nvPr/>
        </p:nvSpPr>
        <p:spPr>
          <a:xfrm>
            <a:off x="6809510" y="615695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9EC560-CFDF-4E30-A260-E2BD609EB899}"/>
              </a:ext>
            </a:extLst>
          </p:cNvPr>
          <p:cNvSpPr/>
          <p:nvPr/>
        </p:nvSpPr>
        <p:spPr>
          <a:xfrm>
            <a:off x="5111339" y="484326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F976EB1-22E3-47F9-B629-389B21380CEA}"/>
              </a:ext>
            </a:extLst>
          </p:cNvPr>
          <p:cNvSpPr/>
          <p:nvPr/>
        </p:nvSpPr>
        <p:spPr>
          <a:xfrm>
            <a:off x="5677396" y="484326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B6693-3E85-4F7F-B4EA-F781F0D2E228}"/>
              </a:ext>
            </a:extLst>
          </p:cNvPr>
          <p:cNvSpPr/>
          <p:nvPr/>
        </p:nvSpPr>
        <p:spPr>
          <a:xfrm>
            <a:off x="6243453" y="484326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67399D-0CB0-4CB2-98E9-F51F9BE355B8}"/>
              </a:ext>
            </a:extLst>
          </p:cNvPr>
          <p:cNvSpPr/>
          <p:nvPr/>
        </p:nvSpPr>
        <p:spPr>
          <a:xfrm>
            <a:off x="6809510" y="484326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63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A11E82-D070-4EAD-B4F2-E56CFE975AC5}"/>
              </a:ext>
            </a:extLst>
          </p:cNvPr>
          <p:cNvGrpSpPr/>
          <p:nvPr/>
        </p:nvGrpSpPr>
        <p:grpSpPr>
          <a:xfrm>
            <a:off x="527203" y="1"/>
            <a:ext cx="3017186" cy="1637502"/>
            <a:chOff x="527203" y="0"/>
            <a:chExt cx="3770810" cy="20465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580981-8B63-4A21-BE56-7BDF05AE3063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ECBDDF-1AEE-45FC-91BC-9FEEABC85D7F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152485-3F7E-4A21-9027-3A7DA2F8113E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51A026-F8A1-41C2-BBB0-EF44FE6230F7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D2C096-5B49-4F73-AD91-6DDB034666C7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CC8B40-2D32-42BB-BBA9-CFBCF19443F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B36EF-8C7E-4948-9C9C-AA661ED63ED0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5EA3C8-F270-41FE-AE4D-8F7B2752B3D1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70B000-C9B4-437C-B1F5-7C85653EC3D7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9C01FC-15F2-4C2F-ADA6-6550DE101847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D5261D-11C1-4D76-81A5-89D1565D4C82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8D7DE-12BA-4DA1-B558-C79FD693E4A3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BE0C09-A7D2-4A82-978B-F892CD4DC281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2, 8, 1, 7,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7, 8,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3,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5, 1, 2, 3, 2]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1E2A57-290C-4268-9F76-51FB64B51EE7}"/>
              </a:ext>
            </a:extLst>
          </p:cNvPr>
          <p:cNvGrpSpPr/>
          <p:nvPr/>
        </p:nvGrpSpPr>
        <p:grpSpPr>
          <a:xfrm>
            <a:off x="-454018" y="3699436"/>
            <a:ext cx="3017186" cy="1637502"/>
            <a:chOff x="527203" y="0"/>
            <a:chExt cx="3770810" cy="204651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ED7BDEC-77D6-4B01-974A-66DB000BDCDC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26B6238-5A50-4A36-BB0F-E21FEEBD29E9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3C7B29F-0C3B-4978-9B8F-2319C965C6E0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98CE6BE-8E64-4D25-A058-E5431BC5473D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9D5C28-D768-4FE1-BECB-1CD623678F30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2776FED-AEAA-40F2-BEE1-EF5D38B0F39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B1F2FF9-6C66-4174-9EB8-8FDE8A6456C9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32C7D86-41F8-4547-8CF9-C86420F12459}"/>
                </a:ext>
              </a:extLst>
            </p:cNvPr>
            <p:cNvCxnSpPr>
              <a:stCxn id="77" idx="5"/>
              <a:endCxn id="9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65A033D-365B-4B51-8ECE-7246C3F3D962}"/>
                </a:ext>
              </a:extLst>
            </p:cNvPr>
            <p:cNvCxnSpPr>
              <a:cxnSpLocks/>
              <a:stCxn id="77" idx="3"/>
              <a:endCxn id="9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BA9646F-8143-41CD-A96C-E23BE410DE90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1A5242-9374-49BD-A1A2-26E6C35A5E15}"/>
                </a:ext>
              </a:extLst>
            </p:cNvPr>
            <p:cNvCxnSpPr>
              <a:cxnSpLocks/>
              <a:stCxn id="95" idx="0"/>
              <a:endCxn id="9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7358CBF-A6F5-450D-AA6A-BB48FD778481}"/>
                </a:ext>
              </a:extLst>
            </p:cNvPr>
            <p:cNvCxnSpPr>
              <a:cxnSpLocks/>
              <a:stCxn id="96" idx="0"/>
              <a:endCxn id="9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61C3545-A561-4401-80DB-C6308E86F53B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BB7D229-D980-4204-BD29-7E70BD4253F7}"/>
              </a:ext>
            </a:extLst>
          </p:cNvPr>
          <p:cNvSpPr/>
          <p:nvPr/>
        </p:nvSpPr>
        <p:spPr>
          <a:xfrm>
            <a:off x="4202706" y="369943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6674E0-AD87-4E33-B5FC-2C686310E86A}"/>
              </a:ext>
            </a:extLst>
          </p:cNvPr>
          <p:cNvSpPr/>
          <p:nvPr/>
        </p:nvSpPr>
        <p:spPr>
          <a:xfrm>
            <a:off x="3361875" y="431959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D8989A4-44B1-4F2D-93E8-9F00A9E236FF}"/>
              </a:ext>
            </a:extLst>
          </p:cNvPr>
          <p:cNvSpPr/>
          <p:nvPr/>
        </p:nvSpPr>
        <p:spPr>
          <a:xfrm>
            <a:off x="5029559" y="431959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1302B8F-FA0A-490D-84BE-FEBA4B03FD38}"/>
              </a:ext>
            </a:extLst>
          </p:cNvPr>
          <p:cNvSpPr/>
          <p:nvPr/>
        </p:nvSpPr>
        <p:spPr>
          <a:xfrm>
            <a:off x="2864831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EF96D4-5AFB-4954-AF2B-2364F96AC0EC}"/>
              </a:ext>
            </a:extLst>
          </p:cNvPr>
          <p:cNvSpPr/>
          <p:nvPr/>
        </p:nvSpPr>
        <p:spPr>
          <a:xfrm>
            <a:off x="3701002" y="4946725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BED0AB9-A542-4ACD-AB03-0F55F46A7A9A}"/>
              </a:ext>
            </a:extLst>
          </p:cNvPr>
          <p:cNvSpPr/>
          <p:nvPr/>
        </p:nvSpPr>
        <p:spPr>
          <a:xfrm>
            <a:off x="461011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2398-C819-48F3-8DEC-8EA87352A4DA}"/>
              </a:ext>
            </a:extLst>
          </p:cNvPr>
          <p:cNvSpPr/>
          <p:nvPr/>
        </p:nvSpPr>
        <p:spPr>
          <a:xfrm>
            <a:off x="549180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6F6A885-68AC-4382-8FDB-52C852F2E5EA}"/>
              </a:ext>
            </a:extLst>
          </p:cNvPr>
          <p:cNvCxnSpPr>
            <a:stCxn id="105" idx="5"/>
            <a:endCxn id="107" idx="0"/>
          </p:cNvCxnSpPr>
          <p:nvPr/>
        </p:nvCxnSpPr>
        <p:spPr>
          <a:xfrm>
            <a:off x="4535774" y="4032504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2112DB-BC76-41F4-8FDC-031B22823CEC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3556982" y="4032504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411172-126A-43A0-BD48-1969950F3C1B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flipH="1">
            <a:off x="3059938" y="4652664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E36F0F0-B9F1-4F8F-888A-98E40C9C67AE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3694943" y="4652664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DFBBF0-4716-4416-9CDC-A09F085CFBE9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4805219" y="4652664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D99ACF1-854A-4A28-B375-4333C81E9786}"/>
              </a:ext>
            </a:extLst>
          </p:cNvPr>
          <p:cNvCxnSpPr>
            <a:cxnSpLocks/>
            <a:stCxn id="107" idx="5"/>
            <a:endCxn id="111" idx="0"/>
          </p:cNvCxnSpPr>
          <p:nvPr/>
        </p:nvCxnSpPr>
        <p:spPr>
          <a:xfrm>
            <a:off x="5362627" y="4652664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C1F5A87-4739-4CB1-934B-F0A158B90647}"/>
              </a:ext>
            </a:extLst>
          </p:cNvPr>
          <p:cNvSpPr/>
          <p:nvPr/>
        </p:nvSpPr>
        <p:spPr>
          <a:xfrm>
            <a:off x="7377262" y="375581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E61865-2633-4297-A1F9-7000A4C58DE9}"/>
              </a:ext>
            </a:extLst>
          </p:cNvPr>
          <p:cNvSpPr/>
          <p:nvPr/>
        </p:nvSpPr>
        <p:spPr>
          <a:xfrm>
            <a:off x="6536431" y="437597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8C95217-DE69-49E4-92C7-EF78A6BF570F}"/>
              </a:ext>
            </a:extLst>
          </p:cNvPr>
          <p:cNvSpPr/>
          <p:nvPr/>
        </p:nvSpPr>
        <p:spPr>
          <a:xfrm>
            <a:off x="8204115" y="437597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BC2E878-48E2-4834-B188-6721C55019BC}"/>
              </a:ext>
            </a:extLst>
          </p:cNvPr>
          <p:cNvSpPr/>
          <p:nvPr/>
        </p:nvSpPr>
        <p:spPr>
          <a:xfrm>
            <a:off x="6039387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829CE6-9A9D-4F4F-8ABA-ABDA9C43C266}"/>
              </a:ext>
            </a:extLst>
          </p:cNvPr>
          <p:cNvSpPr/>
          <p:nvPr/>
        </p:nvSpPr>
        <p:spPr>
          <a:xfrm>
            <a:off x="6875558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4A667F4-5D69-4829-A4BE-32DE32C3D4B9}"/>
              </a:ext>
            </a:extLst>
          </p:cNvPr>
          <p:cNvSpPr/>
          <p:nvPr/>
        </p:nvSpPr>
        <p:spPr>
          <a:xfrm>
            <a:off x="778466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9129DC-8B46-4588-AE4D-F50418084D36}"/>
              </a:ext>
            </a:extLst>
          </p:cNvPr>
          <p:cNvSpPr/>
          <p:nvPr/>
        </p:nvSpPr>
        <p:spPr>
          <a:xfrm>
            <a:off x="866635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4D9FC5C-FF9A-4483-9699-8AF849115B99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7710330" y="408888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6D96116-E2DB-4D12-B9C1-39E65EC8803E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6731538" y="408888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A5A1B-E77C-4925-8C6B-9E572FA04F71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flipH="1">
            <a:off x="6234494" y="470904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DB5F83-DA7F-4DB6-80A7-BD4585C671A1}"/>
              </a:ext>
            </a:extLst>
          </p:cNvPr>
          <p:cNvCxnSpPr>
            <a:cxnSpLocks/>
            <a:stCxn id="122" idx="0"/>
            <a:endCxn id="119" idx="5"/>
          </p:cNvCxnSpPr>
          <p:nvPr/>
        </p:nvCxnSpPr>
        <p:spPr>
          <a:xfrm flipH="1" flipV="1">
            <a:off x="6869499" y="470904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1522AB7-4FD9-449B-8BF6-810DC8A52C60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V="1">
            <a:off x="7979775" y="470904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289E415-696A-4296-89DC-CD9DD40F4188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>
            <a:off x="8537183" y="470904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0E673967-0B74-4809-8AD5-110EF54CE139}"/>
              </a:ext>
            </a:extLst>
          </p:cNvPr>
          <p:cNvSpPr/>
          <p:nvPr/>
        </p:nvSpPr>
        <p:spPr>
          <a:xfrm>
            <a:off x="10564940" y="378583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17C53EE-9D8E-40A7-977C-1F5E64D1A430}"/>
              </a:ext>
            </a:extLst>
          </p:cNvPr>
          <p:cNvSpPr/>
          <p:nvPr/>
        </p:nvSpPr>
        <p:spPr>
          <a:xfrm>
            <a:off x="9724109" y="440599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D2E6751-71CA-4214-8FD6-4C220AF1B78B}"/>
              </a:ext>
            </a:extLst>
          </p:cNvPr>
          <p:cNvSpPr/>
          <p:nvPr/>
        </p:nvSpPr>
        <p:spPr>
          <a:xfrm>
            <a:off x="11391793" y="4405997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8E8CB1-1F78-4319-A9E8-9640A065576E}"/>
              </a:ext>
            </a:extLst>
          </p:cNvPr>
          <p:cNvSpPr/>
          <p:nvPr/>
        </p:nvSpPr>
        <p:spPr>
          <a:xfrm>
            <a:off x="9227065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E0CEC14-E1F6-43A4-92F9-823035C2C420}"/>
              </a:ext>
            </a:extLst>
          </p:cNvPr>
          <p:cNvSpPr/>
          <p:nvPr/>
        </p:nvSpPr>
        <p:spPr>
          <a:xfrm>
            <a:off x="10063236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6FC9B2-9ECF-4644-A2BD-E62249B7E7BC}"/>
              </a:ext>
            </a:extLst>
          </p:cNvPr>
          <p:cNvSpPr/>
          <p:nvPr/>
        </p:nvSpPr>
        <p:spPr>
          <a:xfrm>
            <a:off x="10972347" y="503312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8D5848-4F6A-42DA-95C6-3ED0D6B293F0}"/>
              </a:ext>
            </a:extLst>
          </p:cNvPr>
          <p:cNvSpPr/>
          <p:nvPr/>
        </p:nvSpPr>
        <p:spPr>
          <a:xfrm>
            <a:off x="11854037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4CF8E3F-36CA-4F8B-80D2-F4D2B779A575}"/>
              </a:ext>
            </a:extLst>
          </p:cNvPr>
          <p:cNvCxnSpPr>
            <a:stCxn id="131" idx="5"/>
            <a:endCxn id="133" idx="0"/>
          </p:cNvCxnSpPr>
          <p:nvPr/>
        </p:nvCxnSpPr>
        <p:spPr>
          <a:xfrm>
            <a:off x="10898008" y="4118905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794FB5-B606-4081-AFB3-78447253F9E6}"/>
              </a:ext>
            </a:extLst>
          </p:cNvPr>
          <p:cNvCxnSpPr>
            <a:cxnSpLocks/>
            <a:stCxn id="131" idx="3"/>
            <a:endCxn id="132" idx="0"/>
          </p:cNvCxnSpPr>
          <p:nvPr/>
        </p:nvCxnSpPr>
        <p:spPr>
          <a:xfrm flipH="1">
            <a:off x="9919216" y="4118905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66D4A62-1326-460F-990A-CA86B4855354}"/>
              </a:ext>
            </a:extLst>
          </p:cNvPr>
          <p:cNvCxnSpPr>
            <a:cxnSpLocks/>
            <a:stCxn id="132" idx="3"/>
            <a:endCxn id="134" idx="0"/>
          </p:cNvCxnSpPr>
          <p:nvPr/>
        </p:nvCxnSpPr>
        <p:spPr>
          <a:xfrm flipH="1">
            <a:off x="9422172" y="4739065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74D022D-7C10-418A-80FD-588CB1B738D4}"/>
              </a:ext>
            </a:extLst>
          </p:cNvPr>
          <p:cNvCxnSpPr>
            <a:cxnSpLocks/>
            <a:stCxn id="135" idx="0"/>
            <a:endCxn id="132" idx="5"/>
          </p:cNvCxnSpPr>
          <p:nvPr/>
        </p:nvCxnSpPr>
        <p:spPr>
          <a:xfrm flipH="1" flipV="1">
            <a:off x="10057177" y="4739065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4FAD38-B27D-4D57-8E0B-45AAF468EA4B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1167453" y="4739065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80F38EA-825C-4043-ABEF-21237F4BA982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11724861" y="4739065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32113" y="31446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-179399" y="28385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-380137" y="40395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-380138" y="44396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right=8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-380138" y="49181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3571372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41192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524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430462" y="3144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691931" y="43007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82443" y="425025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1064498" y="24114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201953" y="31026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898504" y="41617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1879967" y="411864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2715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967948" y="2306210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646629" y="31676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1919179" y="37527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552500" y="38251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41156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282385" y="1071293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085453" y="2125723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149669" y="272014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187509" y="34901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14044" y="36741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629386" y="24009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1AAEDF-EFB6-4F0A-BA43-4F1DF90AC375}"/>
              </a:ext>
            </a:extLst>
          </p:cNvPr>
          <p:cNvSpPr/>
          <p:nvPr/>
        </p:nvSpPr>
        <p:spPr>
          <a:xfrm>
            <a:off x="2284605" y="252998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6A07F5-F8E6-4B21-B071-3AF5831705EC}"/>
              </a:ext>
            </a:extLst>
          </p:cNvPr>
          <p:cNvSpPr/>
          <p:nvPr/>
        </p:nvSpPr>
        <p:spPr>
          <a:xfrm>
            <a:off x="1443774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4F322-5E1B-4713-8BD0-1920A7816DF5}"/>
              </a:ext>
            </a:extLst>
          </p:cNvPr>
          <p:cNvSpPr/>
          <p:nvPr/>
        </p:nvSpPr>
        <p:spPr>
          <a:xfrm>
            <a:off x="3111458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E40B9C-A20C-49C0-844C-8CF67C4600B2}"/>
              </a:ext>
            </a:extLst>
          </p:cNvPr>
          <p:cNvSpPr/>
          <p:nvPr/>
        </p:nvSpPr>
        <p:spPr>
          <a:xfrm>
            <a:off x="946730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34F0B-DE4E-4EEF-82B8-01AC96326DD4}"/>
              </a:ext>
            </a:extLst>
          </p:cNvPr>
          <p:cNvSpPr/>
          <p:nvPr/>
        </p:nvSpPr>
        <p:spPr>
          <a:xfrm>
            <a:off x="1782901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2FFE4A-0907-4C0B-834E-122A1096FCCD}"/>
              </a:ext>
            </a:extLst>
          </p:cNvPr>
          <p:cNvSpPr/>
          <p:nvPr/>
        </p:nvSpPr>
        <p:spPr>
          <a:xfrm>
            <a:off x="2692012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E4FDC3-0097-4996-BB15-641488031FF1}"/>
              </a:ext>
            </a:extLst>
          </p:cNvPr>
          <p:cNvSpPr/>
          <p:nvPr/>
        </p:nvSpPr>
        <p:spPr>
          <a:xfrm>
            <a:off x="4310696" y="4853162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C8ED6F-5B14-46A2-B1AB-ABE46B020159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2617673" y="2863056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2A494-B3A1-4D0B-A2CE-C32EFB3FB48E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638881" y="2863056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0B49E5-ED3F-4110-B782-9BF3639536FC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1141837" y="3483216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5488B6-3056-40C7-83EA-4BB955398336}"/>
              </a:ext>
            </a:extLst>
          </p:cNvPr>
          <p:cNvCxnSpPr>
            <a:cxnSpLocks/>
            <a:stCxn id="44" idx="0"/>
            <a:endCxn id="40" idx="5"/>
          </p:cNvCxnSpPr>
          <p:nvPr/>
        </p:nvCxnSpPr>
        <p:spPr>
          <a:xfrm flipH="1" flipV="1">
            <a:off x="1776842" y="3483216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B2141F-4AC0-4216-A89D-733222ED9BCB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2887118" y="3483216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26C02-5643-41C4-AB4F-F4BF4D71FB9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81520" y="4559101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E673B-17DC-42F6-AC0E-FB5FCEE4438C}"/>
              </a:ext>
            </a:extLst>
          </p:cNvPr>
          <p:cNvSpPr txBox="1"/>
          <p:nvPr/>
        </p:nvSpPr>
        <p:spPr>
          <a:xfrm>
            <a:off x="2799254" y="29500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3747F-BA17-4D63-9F89-103121BF0E32}"/>
              </a:ext>
            </a:extLst>
          </p:cNvPr>
          <p:cNvSpPr txBox="1"/>
          <p:nvPr/>
        </p:nvSpPr>
        <p:spPr>
          <a:xfrm>
            <a:off x="4725415" y="119418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down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7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636801" y="2445319"/>
            <a:ext cx="7909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def insert(self, item):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self.data.append(item)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while( i != 0 ) and item &gt; self.data[self.parent(i)]: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= self.data[self.parent(i)]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 = self.parent(i)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self.data[i] = item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7B05BA-BFDC-4971-9E93-56BB6B51C65E}"/>
              </a:ext>
            </a:extLst>
          </p:cNvPr>
          <p:cNvSpPr/>
          <p:nvPr/>
        </p:nvSpPr>
        <p:spPr>
          <a:xfrm>
            <a:off x="3574426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E8D4C4-7829-4CB4-AAC8-D83CE3363034}"/>
              </a:ext>
            </a:extLst>
          </p:cNvPr>
          <p:cNvSpPr/>
          <p:nvPr/>
        </p:nvSpPr>
        <p:spPr>
          <a:xfrm>
            <a:off x="2271803" y="235550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4326C6-BC75-4538-B66E-DAFDCBB10BC6}"/>
              </a:ext>
            </a:extLst>
          </p:cNvPr>
          <p:cNvSpPr/>
          <p:nvPr/>
        </p:nvSpPr>
        <p:spPr>
          <a:xfrm>
            <a:off x="1430972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4006B2-A55C-4AA6-9C8F-92615455385E}"/>
              </a:ext>
            </a:extLst>
          </p:cNvPr>
          <p:cNvSpPr/>
          <p:nvPr/>
        </p:nvSpPr>
        <p:spPr>
          <a:xfrm>
            <a:off x="3098656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4C15F0-132E-4077-9FA3-54C85DDC6425}"/>
              </a:ext>
            </a:extLst>
          </p:cNvPr>
          <p:cNvSpPr/>
          <p:nvPr/>
        </p:nvSpPr>
        <p:spPr>
          <a:xfrm>
            <a:off x="933928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B0D738-DCF6-4895-9580-0DCD11DD8021}"/>
              </a:ext>
            </a:extLst>
          </p:cNvPr>
          <p:cNvSpPr/>
          <p:nvPr/>
        </p:nvSpPr>
        <p:spPr>
          <a:xfrm>
            <a:off x="1770099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0A23B9-C2AA-4292-93D7-451BE8AADE70}"/>
              </a:ext>
            </a:extLst>
          </p:cNvPr>
          <p:cNvSpPr/>
          <p:nvPr/>
        </p:nvSpPr>
        <p:spPr>
          <a:xfrm>
            <a:off x="2679210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CAC0-5438-4355-937E-A0ABB4689C17}"/>
              </a:ext>
            </a:extLst>
          </p:cNvPr>
          <p:cNvCxnSpPr>
            <a:stCxn id="54" idx="5"/>
            <a:endCxn id="57" idx="0"/>
          </p:cNvCxnSpPr>
          <p:nvPr/>
        </p:nvCxnSpPr>
        <p:spPr>
          <a:xfrm>
            <a:off x="2604871" y="2688568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005BA5-178E-4F46-962F-7FB89045B591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626079" y="2688568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BBDE1-CA21-45A3-8584-AC440CAC1A9A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1129035" y="3308728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CAB292-CBDF-484A-B6DD-80FD7BE18475}"/>
              </a:ext>
            </a:extLst>
          </p:cNvPr>
          <p:cNvCxnSpPr>
            <a:cxnSpLocks/>
            <a:stCxn id="59" idx="0"/>
            <a:endCxn id="55" idx="5"/>
          </p:cNvCxnSpPr>
          <p:nvPr/>
        </p:nvCxnSpPr>
        <p:spPr>
          <a:xfrm flipH="1" flipV="1">
            <a:off x="1764040" y="3308728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E1E55C-82FB-43F1-B51D-AEBD8F0ECE26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2874316" y="3308728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860A36-16F1-471A-9A74-6D692C9BF231}"/>
              </a:ext>
            </a:extLst>
          </p:cNvPr>
          <p:cNvSpPr txBox="1"/>
          <p:nvPr/>
        </p:nvSpPr>
        <p:spPr>
          <a:xfrm>
            <a:off x="2652160" y="24088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1B0EFB-30A1-4764-8C3D-014694C7CCF3}"/>
              </a:ext>
            </a:extLst>
          </p:cNvPr>
          <p:cNvCxnSpPr>
            <a:cxnSpLocks/>
            <a:stCxn id="57" idx="5"/>
            <a:endCxn id="43" idx="0"/>
          </p:cNvCxnSpPr>
          <p:nvPr/>
        </p:nvCxnSpPr>
        <p:spPr>
          <a:xfrm>
            <a:off x="3431724" y="3308728"/>
            <a:ext cx="337809" cy="2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584E5-E2A7-40CD-BC0B-4751427005EC}"/>
              </a:ext>
            </a:extLst>
          </p:cNvPr>
          <p:cNvSpPr txBox="1"/>
          <p:nvPr/>
        </p:nvSpPr>
        <p:spPr>
          <a:xfrm>
            <a:off x="3164826" y="17084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80A0D5-5010-485D-B516-CA43BB9AD490}"/>
              </a:ext>
            </a:extLst>
          </p:cNvPr>
          <p:cNvSpPr/>
          <p:nvPr/>
        </p:nvSpPr>
        <p:spPr>
          <a:xfrm>
            <a:off x="4668612" y="350348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467EAE-18E8-4900-88E2-2A0A39146510}"/>
              </a:ext>
            </a:extLst>
          </p:cNvPr>
          <p:cNvSpPr txBox="1"/>
          <p:nvPr/>
        </p:nvSpPr>
        <p:spPr>
          <a:xfrm>
            <a:off x="4469254" y="30492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item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18DF5-8F64-4E68-97C9-9D0E188D8C4B}"/>
              </a:ext>
            </a:extLst>
          </p:cNvPr>
          <p:cNvSpPr txBox="1"/>
          <p:nvPr/>
        </p:nvSpPr>
        <p:spPr>
          <a:xfrm>
            <a:off x="4725415" y="119418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up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16425" y="-1236524"/>
            <a:ext cx="7237879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__init__(self, value=None, pointer=None):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getData(self):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self.value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getNext(self):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self.pointer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setData(self, newdata):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self.value = newdata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setNext(self, newpointer):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self.pointer = newpointer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 = Node("a", Node("b", Node("c", Node("d"))))</a:t>
            </a:r>
          </a:p>
          <a:p>
            <a:pPr algn="l"/>
            <a:r>
              <a:rPr lang="fr-FR" altLang="ko-KR" sz="2000">
                <a:latin typeface="Consolas" panose="020B0609020204030204" pitchFamily="49" charset="0"/>
              </a:rPr>
              <a:t>    assert( L.pointer.pointer.value=="c")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#b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L.setData('aa')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L.setNext(Node("e"))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print(L.getData()) # aa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print(L.getNext().getData()) #e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05DF6-2AA8-4A61-AA05-2B430EFCDA49}"/>
              </a:ext>
            </a:extLst>
          </p:cNvPr>
          <p:cNvSpPr/>
          <p:nvPr/>
        </p:nvSpPr>
        <p:spPr>
          <a:xfrm>
            <a:off x="11549850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8C852-2A68-41C2-A634-A1FC50156F56}"/>
              </a:ext>
            </a:extLst>
          </p:cNvPr>
          <p:cNvSpPr/>
          <p:nvPr/>
        </p:nvSpPr>
        <p:spPr>
          <a:xfrm>
            <a:off x="12020366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0F655F-870B-43CA-B668-F23BC9306B44}"/>
              </a:ext>
            </a:extLst>
          </p:cNvPr>
          <p:cNvSpPr/>
          <p:nvPr/>
        </p:nvSpPr>
        <p:spPr>
          <a:xfrm>
            <a:off x="10111669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82D509-86E4-4CA1-8738-FC089D65A0F6}"/>
              </a:ext>
            </a:extLst>
          </p:cNvPr>
          <p:cNvSpPr/>
          <p:nvPr/>
        </p:nvSpPr>
        <p:spPr>
          <a:xfrm>
            <a:off x="10582185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F79938-5936-4261-881B-165278C1FFEA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1052701" y="1353845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44B540-D25D-42C7-8E82-67A94B568FF0}"/>
              </a:ext>
            </a:extLst>
          </p:cNvPr>
          <p:cNvSpPr/>
          <p:nvPr/>
        </p:nvSpPr>
        <p:spPr>
          <a:xfrm>
            <a:off x="8593587" y="11274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677AE-D0D8-4A1C-9C2C-F881A230F662}"/>
              </a:ext>
            </a:extLst>
          </p:cNvPr>
          <p:cNvSpPr/>
          <p:nvPr/>
        </p:nvSpPr>
        <p:spPr>
          <a:xfrm>
            <a:off x="9064103" y="11274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94E435-57DF-4FB8-862E-60D35FEDAD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534619" y="1353845"/>
            <a:ext cx="577050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6F1495-87B4-4FAB-8C98-5F90C8DF284E}"/>
              </a:ext>
            </a:extLst>
          </p:cNvPr>
          <p:cNvSpPr/>
          <p:nvPr/>
        </p:nvSpPr>
        <p:spPr>
          <a:xfrm>
            <a:off x="7075505" y="111858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BE6EC2-9A77-42A2-9BC0-23CCE971CD47}"/>
              </a:ext>
            </a:extLst>
          </p:cNvPr>
          <p:cNvSpPr/>
          <p:nvPr/>
        </p:nvSpPr>
        <p:spPr>
          <a:xfrm>
            <a:off x="7546021" y="111858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835F9D-D133-401D-A6DB-5D024E75FB2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8016537" y="1353845"/>
            <a:ext cx="745725" cy="1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D84B86-4188-4C90-9C87-2483E71FB008}"/>
              </a:ext>
            </a:extLst>
          </p:cNvPr>
          <p:cNvSpPr txBox="1"/>
          <p:nvPr/>
        </p:nvSpPr>
        <p:spPr>
          <a:xfrm>
            <a:off x="7353289" y="5628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776CEF-C958-4C40-89A9-96909A10135F}"/>
              </a:ext>
            </a:extLst>
          </p:cNvPr>
          <p:cNvSpPr/>
          <p:nvPr/>
        </p:nvSpPr>
        <p:spPr>
          <a:xfrm>
            <a:off x="8762262" y="2769833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678392-FAAB-48AE-B58C-7DD9A57724EB}"/>
              </a:ext>
            </a:extLst>
          </p:cNvPr>
          <p:cNvSpPr/>
          <p:nvPr/>
        </p:nvSpPr>
        <p:spPr>
          <a:xfrm>
            <a:off x="9232778" y="2769833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66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71552" y="149091"/>
            <a:ext cx="42370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LinkedListLIFO()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492287" y="335837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492287" y="382888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492287" y="429940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2788373" y="38369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2506245" y="429940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308609" y="288785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10636930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11107446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5575599" y="405406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6EA2B-2FE1-42C0-AB40-A2FF5F560156}"/>
              </a:ext>
            </a:extLst>
          </p:cNvPr>
          <p:cNvSpPr/>
          <p:nvPr/>
        </p:nvSpPr>
        <p:spPr>
          <a:xfrm>
            <a:off x="9287573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993F4B-F98A-45BB-8BE8-1005BBA397A3}"/>
              </a:ext>
            </a:extLst>
          </p:cNvPr>
          <p:cNvSpPr/>
          <p:nvPr/>
        </p:nvSpPr>
        <p:spPr>
          <a:xfrm>
            <a:off x="9758089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3A015A-A47E-4B7A-9D9E-8378853B0F1D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10228605" y="4054066"/>
            <a:ext cx="40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7860122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8330638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01154" y="4054066"/>
            <a:ext cx="48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6173448" y="381880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6643964" y="381880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7114480" y="405406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85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8280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i &lt; 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i+=1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i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deleteNode(self,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i = self._find(index)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index == i: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인덱스 </a:t>
            </a:r>
            <a:r>
              <a:rPr lang="en-US" altLang="ko-KR" sz="2000">
                <a:latin typeface="Consolas" panose="020B0609020204030204" pitchFamily="49" charset="0"/>
              </a:rPr>
              <a:t>{index}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l1.deleteNode(2)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8842964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9313480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1746C-6B32-4FF3-8BDA-FBD2C5FC7EA0}"/>
              </a:ext>
            </a:extLst>
          </p:cNvPr>
          <p:cNvSpPr/>
          <p:nvPr/>
        </p:nvSpPr>
        <p:spPr>
          <a:xfrm>
            <a:off x="6066156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8021-3B50-4DE0-AB26-08E7A6569D86}"/>
              </a:ext>
            </a:extLst>
          </p:cNvPr>
          <p:cNvSpPr/>
          <p:nvPr/>
        </p:nvSpPr>
        <p:spPr>
          <a:xfrm>
            <a:off x="6536672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E9518D-BE5D-4987-AAA9-0D42B7B7AA59}"/>
              </a:ext>
            </a:extLst>
          </p:cNvPr>
          <p:cNvCxnSpPr>
            <a:cxnSpLocks/>
            <a:stCxn id="44" idx="3"/>
            <a:endCxn id="29" idx="1"/>
          </p:cNvCxnSpPr>
          <p:nvPr/>
        </p:nvCxnSpPr>
        <p:spPr>
          <a:xfrm>
            <a:off x="7007188" y="6248626"/>
            <a:ext cx="18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43" idx="1"/>
          </p:cNvCxnSpPr>
          <p:nvPr/>
        </p:nvCxnSpPr>
        <p:spPr>
          <a:xfrm>
            <a:off x="5320514" y="6248626"/>
            <a:ext cx="74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6066156" y="5457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88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67346" y="-404860"/>
            <a:ext cx="845616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_find_by_value(self,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self.head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found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node and not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node.value == value: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found=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prev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node = node.pointer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node, prev, found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deleteNodeByValue(self,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node, prev, found = self._find_by_value(value)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found: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self._delete(prev, node)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print(f"</a:t>
            </a:r>
            <a:r>
              <a:rPr lang="ko-KR" altLang="en-US" sz="2000">
                <a:latin typeface="Consolas" panose="020B0609020204030204" pitchFamily="49" charset="0"/>
              </a:rPr>
              <a:t>값 </a:t>
            </a:r>
            <a:r>
              <a:rPr lang="en-US" altLang="ko-KR" sz="2000">
                <a:latin typeface="Consolas" panose="020B0609020204030204" pitchFamily="49" charset="0"/>
              </a:rPr>
              <a:t>{value}</a:t>
            </a:r>
            <a:r>
              <a:rPr lang="ko-KR" altLang="en-US" sz="2000">
                <a:latin typeface="Consolas" panose="020B0609020204030204" pitchFamily="49" charset="0"/>
              </a:rPr>
              <a:t>에 해당하는 노드가 없습니다</a:t>
            </a:r>
            <a:r>
              <a:rPr lang="en-US" altLang="ko-KR" sz="2000">
                <a:latin typeface="Consolas" panose="020B0609020204030204" pitchFamily="49" charset="0"/>
              </a:rPr>
              <a:t>.")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l1.deleteNodeByValue(3)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1698321" y="555293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LinkedListLIFO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1698321" y="602344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1698321" y="649396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994407" y="6031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712279" y="649396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2514643" y="50824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615E83-1828-4CED-B2C5-D0E3E939A1B7}"/>
              </a:ext>
            </a:extLst>
          </p:cNvPr>
          <p:cNvSpPr/>
          <p:nvPr/>
        </p:nvSpPr>
        <p:spPr>
          <a:xfrm>
            <a:off x="5947269" y="6009364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73B2-3DEC-442C-8A4B-45BD3E162EB5}"/>
              </a:ext>
            </a:extLst>
          </p:cNvPr>
          <p:cNvSpPr/>
          <p:nvPr/>
        </p:nvSpPr>
        <p:spPr>
          <a:xfrm>
            <a:off x="6417785" y="6009364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E08A26-45D0-4F82-B94E-9DEA895F61B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3781633" y="6248626"/>
            <a:ext cx="59784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4379482" y="601336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4849998" y="601336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382008-06CA-4630-90F1-2F56901BD2C4}"/>
              </a:ext>
            </a:extLst>
          </p:cNvPr>
          <p:cNvCxnSpPr>
            <a:cxnSpLocks/>
            <a:stCxn id="56" idx="3"/>
            <a:endCxn id="29" idx="1"/>
          </p:cNvCxnSpPr>
          <p:nvPr/>
        </p:nvCxnSpPr>
        <p:spPr>
          <a:xfrm flipV="1">
            <a:off x="5320514" y="6244622"/>
            <a:ext cx="626755" cy="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4395426" y="55371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E0DA1-9E76-4C57-8AF8-5D6BC34278A6}"/>
              </a:ext>
            </a:extLst>
          </p:cNvPr>
          <p:cNvSpPr txBox="1"/>
          <p:nvPr/>
        </p:nvSpPr>
        <p:spPr>
          <a:xfrm>
            <a:off x="7550614" y="53370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CB3A-1CC8-4CF9-80A8-A4B4F6F68402}"/>
              </a:ext>
            </a:extLst>
          </p:cNvPr>
          <p:cNvSpPr txBox="1"/>
          <p:nvPr/>
        </p:nvSpPr>
        <p:spPr>
          <a:xfrm>
            <a:off x="8962680" y="533709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found=True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78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117388" y="362368"/>
            <a:ext cx="42370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None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256906" y="129332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727422" y="129332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C0903-C9A1-448F-A50B-5256B6BE9308}"/>
              </a:ext>
            </a:extLst>
          </p:cNvPr>
          <p:cNvSpPr txBox="1"/>
          <p:nvPr/>
        </p:nvSpPr>
        <p:spPr>
          <a:xfrm>
            <a:off x="8272850" y="8171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575"/>
            <a:ext cx="31229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322" y="1199097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65014" y="362368"/>
            <a:ext cx="5262979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_addFirst(self,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self.head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addNode(self,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self._addFirst(value)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self._add(value)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_add(self, value):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self.length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self.tail: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self.tail.pointer = node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self.tail = node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 = LinkedListFIFO()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5):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l1._addNode(i)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print("</a:t>
            </a:r>
            <a:r>
              <a:rPr lang="ko-KR" altLang="en-US" sz="2000">
                <a:latin typeface="Consolas" panose="020B0609020204030204" pitchFamily="49" charset="0"/>
              </a:rPr>
              <a:t>연결 리스트 출력</a:t>
            </a:r>
            <a:r>
              <a:rPr lang="en-US" altLang="ko-KR" sz="2000">
                <a:latin typeface="Consolas" panose="020B0609020204030204" pitchFamily="49" charset="0"/>
              </a:rPr>
              <a:t>:")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l1.deleteNodeByValue(3)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l1._printList()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5575745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5575745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5575745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4871831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4589703" y="17739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6392067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6C6DE-0BB2-472D-B947-5D282F20A4C1}"/>
              </a:ext>
            </a:extLst>
          </p:cNvPr>
          <p:cNvSpPr/>
          <p:nvPr/>
        </p:nvSpPr>
        <p:spPr>
          <a:xfrm>
            <a:off x="8179085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409717-0571-400E-918B-38C6725432A3}"/>
              </a:ext>
            </a:extLst>
          </p:cNvPr>
          <p:cNvSpPr/>
          <p:nvPr/>
        </p:nvSpPr>
        <p:spPr>
          <a:xfrm>
            <a:off x="8649601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01FAE-63E5-4CB4-B87B-11544E1BE28F}"/>
              </a:ext>
            </a:extLst>
          </p:cNvPr>
          <p:cNvSpPr/>
          <p:nvPr/>
        </p:nvSpPr>
        <p:spPr>
          <a:xfrm>
            <a:off x="5575745" y="223435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8A677-BCF9-438D-AD80-610CAFB1DB63}"/>
              </a:ext>
            </a:extLst>
          </p:cNvPr>
          <p:cNvSpPr txBox="1"/>
          <p:nvPr/>
        </p:nvSpPr>
        <p:spPr>
          <a:xfrm>
            <a:off x="4871831" y="22424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2596-686E-42B1-ACC4-86B172D0FF23}"/>
              </a:ext>
            </a:extLst>
          </p:cNvPr>
          <p:cNvSpPr txBox="1"/>
          <p:nvPr/>
        </p:nvSpPr>
        <p:spPr>
          <a:xfrm>
            <a:off x="9666521" y="1623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F9A7DF-091B-4002-9324-78105F36002F}"/>
              </a:ext>
            </a:extLst>
          </p:cNvPr>
          <p:cNvSpPr/>
          <p:nvPr/>
        </p:nvSpPr>
        <p:spPr>
          <a:xfrm>
            <a:off x="9666521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DB11A9-11D9-4682-A53E-05947F6207FC}"/>
              </a:ext>
            </a:extLst>
          </p:cNvPr>
          <p:cNvSpPr/>
          <p:nvPr/>
        </p:nvSpPr>
        <p:spPr>
          <a:xfrm>
            <a:off x="10137037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BD5D02-AAF7-4D67-97AC-4DF6400AF8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148209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7659057" y="1397846"/>
            <a:ext cx="520028" cy="14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1A305C-F310-44FC-B9FF-FECFC06994A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59057" y="1397846"/>
            <a:ext cx="2007464" cy="10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DD3C89-A7A1-4903-9AB8-D7C88E87D617}"/>
              </a:ext>
            </a:extLst>
          </p:cNvPr>
          <p:cNvSpPr/>
          <p:nvPr/>
        </p:nvSpPr>
        <p:spPr>
          <a:xfrm>
            <a:off x="11102428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EDF919-2DE7-4E43-8CBF-3AA06F51E39D}"/>
              </a:ext>
            </a:extLst>
          </p:cNvPr>
          <p:cNvSpPr/>
          <p:nvPr/>
        </p:nvSpPr>
        <p:spPr>
          <a:xfrm>
            <a:off x="11572944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924AB8-981D-4F3A-AA1F-0B269F9771F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584116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8A30E-6C54-4263-AFAB-1DF3C3D2A983}"/>
              </a:ext>
            </a:extLst>
          </p:cNvPr>
          <p:cNvSpPr/>
          <p:nvPr/>
        </p:nvSpPr>
        <p:spPr>
          <a:xfrm>
            <a:off x="12523539" y="116258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B56C41-8F4B-48A9-906D-282D31D2CB1D}"/>
              </a:ext>
            </a:extLst>
          </p:cNvPr>
          <p:cNvSpPr/>
          <p:nvPr/>
        </p:nvSpPr>
        <p:spPr>
          <a:xfrm>
            <a:off x="12994055" y="116258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378DE5A-3088-4968-853C-0BE1CDABD8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2005227" y="1397846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B07387-6BDE-41B4-A9EC-9808D13841CF}"/>
              </a:ext>
            </a:extLst>
          </p:cNvPr>
          <p:cNvSpPr/>
          <p:nvPr/>
        </p:nvSpPr>
        <p:spPr>
          <a:xfrm>
            <a:off x="14024395" y="1169659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85E9F-9325-408A-A75C-1ED93B55DD49}"/>
              </a:ext>
            </a:extLst>
          </p:cNvPr>
          <p:cNvSpPr/>
          <p:nvPr/>
        </p:nvSpPr>
        <p:spPr>
          <a:xfrm>
            <a:off x="14494911" y="1169659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E07AC1-CB64-44A9-ACCE-AB55EE221F6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06083" y="1404917"/>
            <a:ext cx="51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0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642473" y="2929474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3993980" y="83288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3993980" y="130340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3993980" y="176383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290066" y="13114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198436" y="178199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810302" y="3623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077292" y="1078220"/>
            <a:ext cx="1297152" cy="9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287383" y="10782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5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9D619-8A22-40BA-B0A1-00BE8B82457F}"/>
              </a:ext>
            </a:extLst>
          </p:cNvPr>
          <p:cNvSpPr txBox="1"/>
          <p:nvPr/>
        </p:nvSpPr>
        <p:spPr>
          <a:xfrm>
            <a:off x="-750758" y="3959283"/>
            <a:ext cx="51219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_find(self,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item % self.size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_add(self, item):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self._find(item)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self.slots[index].addNode(item)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test_hash_tables():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 = HashTableLL(2)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range(0,20):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H1._add(i)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H1._print()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3DB8C-A533-423C-920F-5DC42AFC99EF}"/>
              </a:ext>
            </a:extLst>
          </p:cNvPr>
          <p:cNvSpPr/>
          <p:nvPr/>
        </p:nvSpPr>
        <p:spPr>
          <a:xfrm>
            <a:off x="4181013" y="155340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HashTableLL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EB5E3-CD46-42F3-B860-D0801C2584D9}"/>
              </a:ext>
            </a:extLst>
          </p:cNvPr>
          <p:cNvSpPr/>
          <p:nvPr/>
        </p:nvSpPr>
        <p:spPr>
          <a:xfrm>
            <a:off x="4181013" y="62585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6CD6F-8A69-4BC9-ABDC-9655BAA3E861}"/>
              </a:ext>
            </a:extLst>
          </p:cNvPr>
          <p:cNvSpPr/>
          <p:nvPr/>
        </p:nvSpPr>
        <p:spPr>
          <a:xfrm>
            <a:off x="4181013" y="1086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5FC1-7180-4107-B6D4-E30AEB0E61EA}"/>
              </a:ext>
            </a:extLst>
          </p:cNvPr>
          <p:cNvSpPr txBox="1"/>
          <p:nvPr/>
        </p:nvSpPr>
        <p:spPr>
          <a:xfrm>
            <a:off x="3477099" y="6339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size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E6D6D-B703-4EF2-A6D1-F988830B8C38}"/>
              </a:ext>
            </a:extLst>
          </p:cNvPr>
          <p:cNvSpPr txBox="1"/>
          <p:nvPr/>
        </p:nvSpPr>
        <p:spPr>
          <a:xfrm>
            <a:off x="3385469" y="11044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slots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4E375-0541-4C5F-91BD-1663B15EF660}"/>
              </a:ext>
            </a:extLst>
          </p:cNvPr>
          <p:cNvSpPr txBox="1"/>
          <p:nvPr/>
        </p:nvSpPr>
        <p:spPr>
          <a:xfrm>
            <a:off x="4997335" y="-31517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79E954-C6EF-4CFC-B79D-59127283D2B8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264325" y="1078220"/>
            <a:ext cx="1110119" cy="2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E2A69-A3AB-4E6C-893F-F2189921CBDF}"/>
              </a:ext>
            </a:extLst>
          </p:cNvPr>
          <p:cNvSpPr txBox="1"/>
          <p:nvPr/>
        </p:nvSpPr>
        <p:spPr>
          <a:xfrm>
            <a:off x="8136808" y="38252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[0]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6404F2-8D86-4514-982E-77AF500B1C4E}"/>
              </a:ext>
            </a:extLst>
          </p:cNvPr>
          <p:cNvSpPr/>
          <p:nvPr/>
        </p:nvSpPr>
        <p:spPr>
          <a:xfrm>
            <a:off x="7374444" y="842962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52CF01-633D-4B5D-97C6-563B744EBD06}"/>
              </a:ext>
            </a:extLst>
          </p:cNvPr>
          <p:cNvSpPr/>
          <p:nvPr/>
        </p:nvSpPr>
        <p:spPr>
          <a:xfrm>
            <a:off x="7374444" y="13134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D4B14-6B88-4564-890E-38267E6A3929}"/>
              </a:ext>
            </a:extLst>
          </p:cNvPr>
          <p:cNvSpPr/>
          <p:nvPr/>
        </p:nvSpPr>
        <p:spPr>
          <a:xfrm>
            <a:off x="7374444" y="1773916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1341E-CE11-4297-96A1-9D34D1DA1D24}"/>
              </a:ext>
            </a:extLst>
          </p:cNvPr>
          <p:cNvSpPr txBox="1"/>
          <p:nvPr/>
        </p:nvSpPr>
        <p:spPr>
          <a:xfrm>
            <a:off x="6670530" y="13215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61549A-4F55-41B4-BAE7-44790C361BA1}"/>
              </a:ext>
            </a:extLst>
          </p:cNvPr>
          <p:cNvSpPr txBox="1"/>
          <p:nvPr/>
        </p:nvSpPr>
        <p:spPr>
          <a:xfrm>
            <a:off x="6388402" y="17839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B24D-D1A9-4E65-9B67-4C527EF3D732}"/>
              </a:ext>
            </a:extLst>
          </p:cNvPr>
          <p:cNvSpPr/>
          <p:nvPr/>
        </p:nvSpPr>
        <p:spPr>
          <a:xfrm>
            <a:off x="7374444" y="2244432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AA47F-CA29-4DCC-BDA6-1DA2C115DDEC}"/>
              </a:ext>
            </a:extLst>
          </p:cNvPr>
          <p:cNvSpPr txBox="1"/>
          <p:nvPr/>
        </p:nvSpPr>
        <p:spPr>
          <a:xfrm>
            <a:off x="6670530" y="22525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476AB4-E915-4611-838A-43ED56E60180}"/>
              </a:ext>
            </a:extLst>
          </p:cNvPr>
          <p:cNvSpPr txBox="1"/>
          <p:nvPr/>
        </p:nvSpPr>
        <p:spPr>
          <a:xfrm>
            <a:off x="8136808" y="31753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1E7D2-7BB5-4FA0-8333-CFFCBEB8B62C}"/>
              </a:ext>
            </a:extLst>
          </p:cNvPr>
          <p:cNvSpPr/>
          <p:nvPr/>
        </p:nvSpPr>
        <p:spPr>
          <a:xfrm>
            <a:off x="7374444" y="3635824"/>
            <a:ext cx="2083312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LinkedListFIFO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CF0AF6-0C08-4370-B0E8-032B68EF65C7}"/>
              </a:ext>
            </a:extLst>
          </p:cNvPr>
          <p:cNvSpPr/>
          <p:nvPr/>
        </p:nvSpPr>
        <p:spPr>
          <a:xfrm>
            <a:off x="7374444" y="4106340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1BA649-F272-43B7-9A1C-64423D052F38}"/>
              </a:ext>
            </a:extLst>
          </p:cNvPr>
          <p:cNvSpPr/>
          <p:nvPr/>
        </p:nvSpPr>
        <p:spPr>
          <a:xfrm>
            <a:off x="7374444" y="4566778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9348-735E-4AB7-9167-1F87FEB94409}"/>
              </a:ext>
            </a:extLst>
          </p:cNvPr>
          <p:cNvSpPr txBox="1"/>
          <p:nvPr/>
        </p:nvSpPr>
        <p:spPr>
          <a:xfrm>
            <a:off x="6670530" y="4114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AC5143-7A2A-4FC0-A39F-2254779A75F3}"/>
              </a:ext>
            </a:extLst>
          </p:cNvPr>
          <p:cNvSpPr txBox="1"/>
          <p:nvPr/>
        </p:nvSpPr>
        <p:spPr>
          <a:xfrm>
            <a:off x="6388402" y="457685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length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10DFEC-FD83-4E9E-8AD4-55DC522DB4B7}"/>
              </a:ext>
            </a:extLst>
          </p:cNvPr>
          <p:cNvSpPr/>
          <p:nvPr/>
        </p:nvSpPr>
        <p:spPr>
          <a:xfrm>
            <a:off x="7374444" y="5037294"/>
            <a:ext cx="2083312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4C9C82-8A63-48DF-BCAD-1B0C23470108}"/>
              </a:ext>
            </a:extLst>
          </p:cNvPr>
          <p:cNvSpPr txBox="1"/>
          <p:nvPr/>
        </p:nvSpPr>
        <p:spPr>
          <a:xfrm>
            <a:off x="6670530" y="50453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tail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F218B54-F7DC-4751-BC37-E0089064F381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 flipH="1">
            <a:off x="7374444" y="2479690"/>
            <a:ext cx="2083312" cy="1391392"/>
          </a:xfrm>
          <a:prstGeom prst="bentConnector5">
            <a:avLst>
              <a:gd name="adj1" fmla="val -10973"/>
              <a:gd name="adj2" fmla="val 50000"/>
              <a:gd name="adj3" fmla="val 11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583907-4EF8-47A6-B856-EE48E6DB4FB0}"/>
              </a:ext>
            </a:extLst>
          </p:cNvPr>
          <p:cNvSpPr/>
          <p:nvPr/>
        </p:nvSpPr>
        <p:spPr>
          <a:xfrm>
            <a:off x="10094415" y="1763838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B0A878-1EDD-4137-A5C1-88BDCFD20291}"/>
              </a:ext>
            </a:extLst>
          </p:cNvPr>
          <p:cNvSpPr/>
          <p:nvPr/>
        </p:nvSpPr>
        <p:spPr>
          <a:xfrm>
            <a:off x="10564931" y="1763838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5B066B-F8E2-4789-BE30-8C609277F7D5}"/>
              </a:ext>
            </a:extLst>
          </p:cNvPr>
          <p:cNvCxnSpPr>
            <a:cxnSpLocks/>
            <a:stCxn id="35" idx="3"/>
            <a:endCxn id="66" idx="1"/>
          </p:cNvCxnSpPr>
          <p:nvPr/>
        </p:nvCxnSpPr>
        <p:spPr>
          <a:xfrm flipV="1">
            <a:off x="9457756" y="1999096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E36D28-E450-4AF5-A729-F59E428F8B33}"/>
              </a:ext>
            </a:extLst>
          </p:cNvPr>
          <p:cNvSpPr/>
          <p:nvPr/>
        </p:nvSpPr>
        <p:spPr>
          <a:xfrm>
            <a:off x="10073357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1373BA-3860-4138-9668-393909F0CDAD}"/>
              </a:ext>
            </a:extLst>
          </p:cNvPr>
          <p:cNvSpPr/>
          <p:nvPr/>
        </p:nvSpPr>
        <p:spPr>
          <a:xfrm>
            <a:off x="10543873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0E813BE-CB4D-4613-A1FE-1DBB501A3F6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436698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89B18C-6B08-493C-B7C2-ACB9E702676D}"/>
              </a:ext>
            </a:extLst>
          </p:cNvPr>
          <p:cNvSpPr/>
          <p:nvPr/>
        </p:nvSpPr>
        <p:spPr>
          <a:xfrm>
            <a:off x="11662202" y="1757762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D96D79-1AE0-4B7B-80E5-E68A73C65BA7}"/>
              </a:ext>
            </a:extLst>
          </p:cNvPr>
          <p:cNvSpPr/>
          <p:nvPr/>
        </p:nvSpPr>
        <p:spPr>
          <a:xfrm>
            <a:off x="12132718" y="1757762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7F2EB7-A33A-4337-80A9-63E60C1DB373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025543" y="1993020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A60DCB2-65B5-4C32-BF87-C82E23ED91A1}"/>
              </a:ext>
            </a:extLst>
          </p:cNvPr>
          <p:cNvSpPr/>
          <p:nvPr/>
        </p:nvSpPr>
        <p:spPr>
          <a:xfrm>
            <a:off x="11662202" y="4560737"/>
            <a:ext cx="470516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66BF71-912B-4717-8FEB-33F4CA08C0E1}"/>
              </a:ext>
            </a:extLst>
          </p:cNvPr>
          <p:cNvSpPr/>
          <p:nvPr/>
        </p:nvSpPr>
        <p:spPr>
          <a:xfrm>
            <a:off x="12132718" y="4560737"/>
            <a:ext cx="470516" cy="470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825EF9-BA2C-4F55-9D35-CA2E3F45096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1025543" y="4795995"/>
            <a:ext cx="636659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D2550-8BA2-4677-A330-3E0F5AE450FA}"/>
              </a:ext>
            </a:extLst>
          </p:cNvPr>
          <p:cNvSpPr txBox="1"/>
          <p:nvPr/>
        </p:nvSpPr>
        <p:spPr>
          <a:xfrm>
            <a:off x="128727" y="93827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index%8 =&gt; 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FA2387-A854-4D13-8FBF-A4CCBCEB9DE3}"/>
              </a:ext>
            </a:extLst>
          </p:cNvPr>
          <p:cNvSpPr txBox="1"/>
          <p:nvPr/>
        </p:nvSpPr>
        <p:spPr>
          <a:xfrm>
            <a:off x="-1141471" y="1399270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 sz="2400">
                <a:latin typeface="Consolas" panose="020B0609020204030204" pitchFamily="49" charset="0"/>
              </a:rPr>
              <a:t>GOLDEN_RATIO_PRIME_32 0x9e370001UL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index = index * GOLDEN_RATIO_PRIME_32;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0x2E26 000A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00101110001001100000000000001010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bits=3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index &gt;&gt; (32 - bits);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75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BAC42-45F9-4A30-BA20-2A8405D7C57E}"/>
              </a:ext>
            </a:extLst>
          </p:cNvPr>
          <p:cNvSpPr/>
          <p:nvPr/>
        </p:nvSpPr>
        <p:spPr>
          <a:xfrm>
            <a:off x="287383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3410FD-587D-42B4-A04A-7E7ED1DB4047}"/>
              </a:ext>
            </a:extLst>
          </p:cNvPr>
          <p:cNvSpPr/>
          <p:nvPr/>
        </p:nvSpPr>
        <p:spPr>
          <a:xfrm>
            <a:off x="6531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578735-E0AF-4880-B55D-1FA3E687943F}"/>
              </a:ext>
            </a:extLst>
          </p:cNvPr>
          <p:cNvSpPr/>
          <p:nvPr/>
        </p:nvSpPr>
        <p:spPr>
          <a:xfrm>
            <a:off x="10189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DCEFC-A88A-4BEA-B011-FDFEEA2EB551}"/>
              </a:ext>
            </a:extLst>
          </p:cNvPr>
          <p:cNvSpPr/>
          <p:nvPr/>
        </p:nvSpPr>
        <p:spPr>
          <a:xfrm>
            <a:off x="138466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62E0C2-D82E-4ECC-B1AA-6ADC82201C30}"/>
              </a:ext>
            </a:extLst>
          </p:cNvPr>
          <p:cNvSpPr/>
          <p:nvPr/>
        </p:nvSpPr>
        <p:spPr>
          <a:xfrm>
            <a:off x="175042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0823CCF-2545-46CE-8B6E-62F9ED374B37}"/>
              </a:ext>
            </a:extLst>
          </p:cNvPr>
          <p:cNvSpPr/>
          <p:nvPr/>
        </p:nvSpPr>
        <p:spPr>
          <a:xfrm>
            <a:off x="211618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CD77777-800B-4345-899D-CA6F75DA52B2}"/>
              </a:ext>
            </a:extLst>
          </p:cNvPr>
          <p:cNvSpPr/>
          <p:nvPr/>
        </p:nvSpPr>
        <p:spPr>
          <a:xfrm>
            <a:off x="248194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034864-E367-4495-9861-33FF66FC0398}"/>
              </a:ext>
            </a:extLst>
          </p:cNvPr>
          <p:cNvSpPr/>
          <p:nvPr/>
        </p:nvSpPr>
        <p:spPr>
          <a:xfrm>
            <a:off x="2847703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066C5E-DA09-4D1B-8981-6C08EDE5AED1}"/>
              </a:ext>
            </a:extLst>
          </p:cNvPr>
          <p:cNvSpPr/>
          <p:nvPr/>
        </p:nvSpPr>
        <p:spPr>
          <a:xfrm>
            <a:off x="287383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A4F8BE-B678-449E-AF0E-61CF7230FB33}"/>
              </a:ext>
            </a:extLst>
          </p:cNvPr>
          <p:cNvSpPr/>
          <p:nvPr/>
        </p:nvSpPr>
        <p:spPr>
          <a:xfrm>
            <a:off x="6531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16A23D-3CAC-4B12-861F-1CCFE4D90F24}"/>
              </a:ext>
            </a:extLst>
          </p:cNvPr>
          <p:cNvSpPr/>
          <p:nvPr/>
        </p:nvSpPr>
        <p:spPr>
          <a:xfrm>
            <a:off x="10189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214B85-BA9B-4802-81C3-3154AE9D9EB1}"/>
              </a:ext>
            </a:extLst>
          </p:cNvPr>
          <p:cNvSpPr/>
          <p:nvPr/>
        </p:nvSpPr>
        <p:spPr>
          <a:xfrm>
            <a:off x="138466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4D042-4AB4-432E-8799-0F3C768C8074}"/>
              </a:ext>
            </a:extLst>
          </p:cNvPr>
          <p:cNvSpPr/>
          <p:nvPr/>
        </p:nvSpPr>
        <p:spPr>
          <a:xfrm>
            <a:off x="17504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309318-212B-4B5A-AC06-ECC59C1D2511}"/>
              </a:ext>
            </a:extLst>
          </p:cNvPr>
          <p:cNvSpPr/>
          <p:nvPr/>
        </p:nvSpPr>
        <p:spPr>
          <a:xfrm>
            <a:off x="211618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E26830-5288-40C5-AA65-184473746421}"/>
              </a:ext>
            </a:extLst>
          </p:cNvPr>
          <p:cNvSpPr/>
          <p:nvPr/>
        </p:nvSpPr>
        <p:spPr>
          <a:xfrm>
            <a:off x="248194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14C742-B3F3-454E-94FA-A247EFE116EC}"/>
              </a:ext>
            </a:extLst>
          </p:cNvPr>
          <p:cNvSpPr/>
          <p:nvPr/>
        </p:nvSpPr>
        <p:spPr>
          <a:xfrm>
            <a:off x="284770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6732FC-CB5A-4A03-BBD8-49B907AC5C40}"/>
              </a:ext>
            </a:extLst>
          </p:cNvPr>
          <p:cNvSpPr/>
          <p:nvPr/>
        </p:nvSpPr>
        <p:spPr>
          <a:xfrm>
            <a:off x="3579223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AC038E-574E-4C7A-BDEA-275C64420CD3}"/>
              </a:ext>
            </a:extLst>
          </p:cNvPr>
          <p:cNvSpPr/>
          <p:nvPr/>
        </p:nvSpPr>
        <p:spPr>
          <a:xfrm>
            <a:off x="5686697" y="362368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6FF664-2F9E-4E2F-8F5D-7662CC43AB07}"/>
              </a:ext>
            </a:extLst>
          </p:cNvPr>
          <p:cNvSpPr/>
          <p:nvPr/>
        </p:nvSpPr>
        <p:spPr>
          <a:xfrm>
            <a:off x="60524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CDF293-B8D5-4279-9531-F1312AA5C5C8}"/>
              </a:ext>
            </a:extLst>
          </p:cNvPr>
          <p:cNvSpPr/>
          <p:nvPr/>
        </p:nvSpPr>
        <p:spPr>
          <a:xfrm>
            <a:off x="64182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AB0FB3-FB64-44A7-A414-009F54904B2A}"/>
              </a:ext>
            </a:extLst>
          </p:cNvPr>
          <p:cNvSpPr/>
          <p:nvPr/>
        </p:nvSpPr>
        <p:spPr>
          <a:xfrm>
            <a:off x="678397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0C80D8-08E7-4A39-BA88-EAD1F428B125}"/>
              </a:ext>
            </a:extLst>
          </p:cNvPr>
          <p:cNvSpPr/>
          <p:nvPr/>
        </p:nvSpPr>
        <p:spPr>
          <a:xfrm>
            <a:off x="714973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1514A8-CAEA-428A-A781-93B34798AD91}"/>
              </a:ext>
            </a:extLst>
          </p:cNvPr>
          <p:cNvSpPr/>
          <p:nvPr/>
        </p:nvSpPr>
        <p:spPr>
          <a:xfrm>
            <a:off x="751549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BF918D5-B93E-4E44-BAC3-A67605E7DF2C}"/>
              </a:ext>
            </a:extLst>
          </p:cNvPr>
          <p:cNvSpPr/>
          <p:nvPr/>
        </p:nvSpPr>
        <p:spPr>
          <a:xfrm>
            <a:off x="788125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445A0D-EBD8-4368-82C7-4E9DC6594A09}"/>
              </a:ext>
            </a:extLst>
          </p:cNvPr>
          <p:cNvSpPr/>
          <p:nvPr/>
        </p:nvSpPr>
        <p:spPr>
          <a:xfrm>
            <a:off x="8247017" y="362368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CDD22-2C58-4EF9-8C5D-C27C65587B48}"/>
              </a:ext>
            </a:extLst>
          </p:cNvPr>
          <p:cNvSpPr txBox="1"/>
          <p:nvPr/>
        </p:nvSpPr>
        <p:spPr>
          <a:xfrm>
            <a:off x="8765292" y="30966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6C5C9E-0AC3-4679-B0A5-E79B4794DE2A}"/>
              </a:ext>
            </a:extLst>
          </p:cNvPr>
          <p:cNvSpPr/>
          <p:nvPr/>
        </p:nvSpPr>
        <p:spPr>
          <a:xfrm>
            <a:off x="5686697" y="342900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93DC0-452E-4BDC-A855-8D633BB3C313}"/>
              </a:ext>
            </a:extLst>
          </p:cNvPr>
          <p:cNvSpPr/>
          <p:nvPr/>
        </p:nvSpPr>
        <p:spPr>
          <a:xfrm>
            <a:off x="60524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A2139A-6B7E-4BC9-A5C2-D506A7B76E41}"/>
              </a:ext>
            </a:extLst>
          </p:cNvPr>
          <p:cNvSpPr/>
          <p:nvPr/>
        </p:nvSpPr>
        <p:spPr>
          <a:xfrm>
            <a:off x="64182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84EDB35-6597-44BB-A153-B69BA094A136}"/>
              </a:ext>
            </a:extLst>
          </p:cNvPr>
          <p:cNvSpPr/>
          <p:nvPr/>
        </p:nvSpPr>
        <p:spPr>
          <a:xfrm>
            <a:off x="678397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A4967E-0123-4859-89D3-F0218E6EAD9C}"/>
              </a:ext>
            </a:extLst>
          </p:cNvPr>
          <p:cNvSpPr/>
          <p:nvPr/>
        </p:nvSpPr>
        <p:spPr>
          <a:xfrm>
            <a:off x="71497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D11CDBD-51BE-4050-BC2F-BB21185E97BF}"/>
              </a:ext>
            </a:extLst>
          </p:cNvPr>
          <p:cNvSpPr/>
          <p:nvPr/>
        </p:nvSpPr>
        <p:spPr>
          <a:xfrm>
            <a:off x="751549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73D6C47-EAE3-4B7C-A464-C31D8167C372}"/>
              </a:ext>
            </a:extLst>
          </p:cNvPr>
          <p:cNvSpPr/>
          <p:nvPr/>
        </p:nvSpPr>
        <p:spPr>
          <a:xfrm>
            <a:off x="788125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66E2D6-D16C-42D6-B2A5-DC6989E82749}"/>
              </a:ext>
            </a:extLst>
          </p:cNvPr>
          <p:cNvSpPr/>
          <p:nvPr/>
        </p:nvSpPr>
        <p:spPr>
          <a:xfrm>
            <a:off x="824701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EA5378-5326-4649-A5F2-BDF4D8659C5D}"/>
              </a:ext>
            </a:extLst>
          </p:cNvPr>
          <p:cNvSpPr/>
          <p:nvPr/>
        </p:nvSpPr>
        <p:spPr>
          <a:xfrm>
            <a:off x="9892937" y="342900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D2C079-3E87-4206-AF70-01FA57380222}"/>
              </a:ext>
            </a:extLst>
          </p:cNvPr>
          <p:cNvSpPr txBox="1"/>
          <p:nvPr/>
        </p:nvSpPr>
        <p:spPr>
          <a:xfrm>
            <a:off x="8808835" y="33762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126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DA9878-D1C0-4DBB-A93F-299E96EF85E3}"/>
              </a:ext>
            </a:extLst>
          </p:cNvPr>
          <p:cNvSpPr/>
          <p:nvPr/>
        </p:nvSpPr>
        <p:spPr>
          <a:xfrm>
            <a:off x="5686697" y="1250643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6F856FE-8B6D-463A-BE4B-A82B3CCF0E83}"/>
              </a:ext>
            </a:extLst>
          </p:cNvPr>
          <p:cNvSpPr/>
          <p:nvPr/>
        </p:nvSpPr>
        <p:spPr>
          <a:xfrm>
            <a:off x="60524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3F948E-52CC-4881-853E-3244BBF0BD7D}"/>
              </a:ext>
            </a:extLst>
          </p:cNvPr>
          <p:cNvSpPr/>
          <p:nvPr/>
        </p:nvSpPr>
        <p:spPr>
          <a:xfrm>
            <a:off x="64182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17B8E5-8240-4AEF-BB04-09D05C67501C}"/>
              </a:ext>
            </a:extLst>
          </p:cNvPr>
          <p:cNvSpPr/>
          <p:nvPr/>
        </p:nvSpPr>
        <p:spPr>
          <a:xfrm>
            <a:off x="678397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4A11F67-1251-4220-89DA-F0A22BFA087E}"/>
              </a:ext>
            </a:extLst>
          </p:cNvPr>
          <p:cNvSpPr/>
          <p:nvPr/>
        </p:nvSpPr>
        <p:spPr>
          <a:xfrm>
            <a:off x="714973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CDA09A4-AF71-4B0C-95AB-C0D93FE5B157}"/>
              </a:ext>
            </a:extLst>
          </p:cNvPr>
          <p:cNvSpPr/>
          <p:nvPr/>
        </p:nvSpPr>
        <p:spPr>
          <a:xfrm>
            <a:off x="751549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D38022-D578-494D-9873-A529E62B1719}"/>
              </a:ext>
            </a:extLst>
          </p:cNvPr>
          <p:cNvSpPr/>
          <p:nvPr/>
        </p:nvSpPr>
        <p:spPr>
          <a:xfrm>
            <a:off x="788125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177DAC-17DE-4F41-AC5F-7DC65C6A815C}"/>
              </a:ext>
            </a:extLst>
          </p:cNvPr>
          <p:cNvSpPr/>
          <p:nvPr/>
        </p:nvSpPr>
        <p:spPr>
          <a:xfrm>
            <a:off x="8247017" y="1250643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A06A4-8E84-4E21-B2C1-9DFCE120106E}"/>
              </a:ext>
            </a:extLst>
          </p:cNvPr>
          <p:cNvSpPr txBox="1"/>
          <p:nvPr/>
        </p:nvSpPr>
        <p:spPr>
          <a:xfrm>
            <a:off x="8808835" y="119793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-3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F8CD35-5669-453A-91D4-592B9AC420E5}"/>
              </a:ext>
            </a:extLst>
          </p:cNvPr>
          <p:cNvSpPr/>
          <p:nvPr/>
        </p:nvSpPr>
        <p:spPr>
          <a:xfrm>
            <a:off x="5645389" y="1903660"/>
            <a:ext cx="365760" cy="4705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1A46AF-0799-47C7-A3DA-C8DAF2360739}"/>
              </a:ext>
            </a:extLst>
          </p:cNvPr>
          <p:cNvSpPr/>
          <p:nvPr/>
        </p:nvSpPr>
        <p:spPr>
          <a:xfrm>
            <a:off x="60111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29EA0C3-141A-476A-AD52-F04E3A2DF009}"/>
              </a:ext>
            </a:extLst>
          </p:cNvPr>
          <p:cNvSpPr/>
          <p:nvPr/>
        </p:nvSpPr>
        <p:spPr>
          <a:xfrm>
            <a:off x="63769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E784487-3851-4B5F-ADFC-82B748226EBF}"/>
              </a:ext>
            </a:extLst>
          </p:cNvPr>
          <p:cNvSpPr/>
          <p:nvPr/>
        </p:nvSpPr>
        <p:spPr>
          <a:xfrm>
            <a:off x="674266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1AEE66-1351-4AF6-9969-4194CEA35077}"/>
              </a:ext>
            </a:extLst>
          </p:cNvPr>
          <p:cNvSpPr/>
          <p:nvPr/>
        </p:nvSpPr>
        <p:spPr>
          <a:xfrm>
            <a:off x="710842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A0AB510-42DA-44F6-A30F-7C52711EE3AC}"/>
              </a:ext>
            </a:extLst>
          </p:cNvPr>
          <p:cNvSpPr/>
          <p:nvPr/>
        </p:nvSpPr>
        <p:spPr>
          <a:xfrm>
            <a:off x="747418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569C85A-310B-41DD-995B-204E46203019}"/>
              </a:ext>
            </a:extLst>
          </p:cNvPr>
          <p:cNvSpPr/>
          <p:nvPr/>
        </p:nvSpPr>
        <p:spPr>
          <a:xfrm>
            <a:off x="783994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F1C171B-4C59-4430-BD7A-6A1A01BCCBED}"/>
              </a:ext>
            </a:extLst>
          </p:cNvPr>
          <p:cNvSpPr/>
          <p:nvPr/>
        </p:nvSpPr>
        <p:spPr>
          <a:xfrm>
            <a:off x="8205709" y="1903660"/>
            <a:ext cx="365760" cy="470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7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574766" y="304801"/>
            <a:ext cx="92544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def unsigned32(n):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return n &amp; 0xFFFFFFFF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def _find(self, item):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GOLDEN_RATIO_PRIME_32 = 0x9e370001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item * GOLDEN_RATIO_PRIME_32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bits =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item = unsigned32(item) &gt;&gt; (32 - bits)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return item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36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29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88FDE-0701-4A16-BF36-B2CC8223BAB6}"/>
              </a:ext>
            </a:extLst>
          </p:cNvPr>
          <p:cNvSpPr txBox="1"/>
          <p:nvPr/>
        </p:nvSpPr>
        <p:spPr>
          <a:xfrm>
            <a:off x="87086" y="104504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bubble_sort(seq):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num in range(length):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i in range(length - num):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seq[i] &gt; seq[i+1]: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seq[i], seq[i+1] = seq[i+1],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test_bubble_sort():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[4,5,2,1,6]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bubble_sort(seq)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num=4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615DA9-6C36-449A-BBEE-F14DD7CB5388}"/>
              </a:ext>
            </a:extLst>
          </p:cNvPr>
          <p:cNvCxnSpPr>
            <a:stCxn id="2" idx="2"/>
            <a:endCxn id="5" idx="2"/>
          </p:cNvCxnSpPr>
          <p:nvPr/>
        </p:nvCxnSpPr>
        <p:spPr>
          <a:xfrm rot="16200000" flipH="1">
            <a:off x="947492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DA1037-8728-4600-A6BD-B15682A55BA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1002356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17B7A9-8A9D-414A-8F40-0D7D5371F314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1057220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96DC72B-0C30-4122-AC5D-748E41CC4786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11120846" y="1023257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6DB836-45FD-4936-B43C-B318CF043017}"/>
              </a:ext>
            </a:extLst>
          </p:cNvPr>
          <p:cNvSpPr/>
          <p:nvPr/>
        </p:nvSpPr>
        <p:spPr>
          <a:xfrm>
            <a:off x="893777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9C58A-11EB-4D5A-B865-0F24CB844300}"/>
              </a:ext>
            </a:extLst>
          </p:cNvPr>
          <p:cNvSpPr/>
          <p:nvPr/>
        </p:nvSpPr>
        <p:spPr>
          <a:xfrm>
            <a:off x="948641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10B92-53BB-4ADF-84DB-2DC910C34389}"/>
              </a:ext>
            </a:extLst>
          </p:cNvPr>
          <p:cNvSpPr/>
          <p:nvPr/>
        </p:nvSpPr>
        <p:spPr>
          <a:xfrm>
            <a:off x="10035058" y="182009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FFA65-D4B9-4F95-9EE3-2FF55176D4AA}"/>
              </a:ext>
            </a:extLst>
          </p:cNvPr>
          <p:cNvSpPr/>
          <p:nvPr/>
        </p:nvSpPr>
        <p:spPr>
          <a:xfrm>
            <a:off x="1058369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6337A3-4981-4361-9D42-74DC1F800BD6}"/>
              </a:ext>
            </a:extLst>
          </p:cNvPr>
          <p:cNvSpPr/>
          <p:nvPr/>
        </p:nvSpPr>
        <p:spPr>
          <a:xfrm>
            <a:off x="11132338" y="182009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66E5B9-0054-4967-A5C9-D278C1EC5D2A}"/>
              </a:ext>
            </a:extLst>
          </p:cNvPr>
          <p:cNvCxnSpPr>
            <a:stCxn id="28" idx="2"/>
            <a:endCxn id="29" idx="2"/>
          </p:cNvCxnSpPr>
          <p:nvPr/>
        </p:nvCxnSpPr>
        <p:spPr>
          <a:xfrm rot="16200000" flipH="1">
            <a:off x="948641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8385E8-3131-432C-A515-98EEE4A9AF96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1003505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1768A3-3996-4021-A7F4-A2C0F058887A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10583698" y="209441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0861E0-47CC-48CB-8C20-1E51DF0C2CB6}"/>
              </a:ext>
            </a:extLst>
          </p:cNvPr>
          <p:cNvSpPr/>
          <p:nvPr/>
        </p:nvSpPr>
        <p:spPr>
          <a:xfrm>
            <a:off x="893777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E6859-DB9F-4C8F-9EE4-A1CEAE0948F6}"/>
              </a:ext>
            </a:extLst>
          </p:cNvPr>
          <p:cNvSpPr/>
          <p:nvPr/>
        </p:nvSpPr>
        <p:spPr>
          <a:xfrm>
            <a:off x="9486418" y="291737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729D9-24BC-4A18-A284-A39E61B46E14}"/>
              </a:ext>
            </a:extLst>
          </p:cNvPr>
          <p:cNvSpPr/>
          <p:nvPr/>
        </p:nvSpPr>
        <p:spPr>
          <a:xfrm>
            <a:off x="1003505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627A9-1941-4845-9604-B255C29608D5}"/>
              </a:ext>
            </a:extLst>
          </p:cNvPr>
          <p:cNvSpPr/>
          <p:nvPr/>
        </p:nvSpPr>
        <p:spPr>
          <a:xfrm>
            <a:off x="1058369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A506C3-B6FB-4013-9B00-951ABEC2E004}"/>
              </a:ext>
            </a:extLst>
          </p:cNvPr>
          <p:cNvSpPr/>
          <p:nvPr/>
        </p:nvSpPr>
        <p:spPr>
          <a:xfrm>
            <a:off x="11132338" y="291737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30C8263-28E3-4291-9A95-97891DD550D8}"/>
              </a:ext>
            </a:extLst>
          </p:cNvPr>
          <p:cNvCxnSpPr>
            <a:stCxn id="37" idx="2"/>
            <a:endCxn id="38" idx="2"/>
          </p:cNvCxnSpPr>
          <p:nvPr/>
        </p:nvCxnSpPr>
        <p:spPr>
          <a:xfrm rot="16200000" flipH="1">
            <a:off x="948641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3EA982-9E0A-4C34-9D51-4D8365B01032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10035058" y="3191692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5DD2E4-22D9-43B5-9B40-C060BB056F47}"/>
              </a:ext>
            </a:extLst>
          </p:cNvPr>
          <p:cNvSpPr/>
          <p:nvPr/>
        </p:nvSpPr>
        <p:spPr>
          <a:xfrm>
            <a:off x="8944128" y="406255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FEAA8F-C803-4874-B6B4-CE3697DFAA37}"/>
              </a:ext>
            </a:extLst>
          </p:cNvPr>
          <p:cNvSpPr/>
          <p:nvPr/>
        </p:nvSpPr>
        <p:spPr>
          <a:xfrm>
            <a:off x="949276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11AEE1-2173-4816-86A6-3DAF780B8E91}"/>
              </a:ext>
            </a:extLst>
          </p:cNvPr>
          <p:cNvSpPr/>
          <p:nvPr/>
        </p:nvSpPr>
        <p:spPr>
          <a:xfrm>
            <a:off x="1004140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58ED09-7112-482B-88BD-DD404649124F}"/>
              </a:ext>
            </a:extLst>
          </p:cNvPr>
          <p:cNvSpPr/>
          <p:nvPr/>
        </p:nvSpPr>
        <p:spPr>
          <a:xfrm>
            <a:off x="1059004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43A89B-1B5A-4C2F-96D7-6D2C9C3BB7AE}"/>
              </a:ext>
            </a:extLst>
          </p:cNvPr>
          <p:cNvSpPr/>
          <p:nvPr/>
        </p:nvSpPr>
        <p:spPr>
          <a:xfrm>
            <a:off x="11138688" y="406255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7079BDD-CE80-40A6-80EA-AAB81F4001F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6200000" flipH="1">
            <a:off x="9492768" y="4336870"/>
            <a:ext cx="12700" cy="5486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11" y="293644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9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9" y="382725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90BEA17-15A9-4665-A267-9B4856F49E6B}"/>
              </a:ext>
            </a:extLst>
          </p:cNvPr>
          <p:cNvSpPr/>
          <p:nvPr/>
        </p:nvSpPr>
        <p:spPr>
          <a:xfrm rot="10800000">
            <a:off x="9573504" y="131499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selection_sort(seq):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length = len(seq)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range(length-1):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min_j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j in range(i+1, length):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seq[min_j]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min_j = j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seq[i], seq[min_j] = seq[min_j],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test_selection_sort():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selection_sort(seq)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test_selection_sort()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40A54C1-8DE4-4707-B8D8-C0C37B5F373C}"/>
              </a:ext>
            </a:extLst>
          </p:cNvPr>
          <p:cNvSpPr/>
          <p:nvPr/>
        </p:nvSpPr>
        <p:spPr>
          <a:xfrm rot="10800000">
            <a:off x="11745080" y="1297576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3037A1-830D-4899-A416-61F9432E2DCF}"/>
              </a:ext>
            </a:extLst>
          </p:cNvPr>
          <p:cNvSpPr/>
          <p:nvPr/>
        </p:nvSpPr>
        <p:spPr>
          <a:xfrm>
            <a:off x="893777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94662C-47AC-4735-B6C9-A78DDE921BC6}"/>
              </a:ext>
            </a:extLst>
          </p:cNvPr>
          <p:cNvSpPr/>
          <p:nvPr/>
        </p:nvSpPr>
        <p:spPr>
          <a:xfrm>
            <a:off x="9486418" y="198555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894E67-C4F6-42A6-AFF7-C96AD6739763}"/>
              </a:ext>
            </a:extLst>
          </p:cNvPr>
          <p:cNvSpPr/>
          <p:nvPr/>
        </p:nvSpPr>
        <p:spPr>
          <a:xfrm>
            <a:off x="1003505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9F8A7-F9B2-4178-B731-D4323FDC392E}"/>
              </a:ext>
            </a:extLst>
          </p:cNvPr>
          <p:cNvSpPr/>
          <p:nvPr/>
        </p:nvSpPr>
        <p:spPr>
          <a:xfrm>
            <a:off x="1058369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57C85E-A559-4FCE-A096-80969E9D3116}"/>
              </a:ext>
            </a:extLst>
          </p:cNvPr>
          <p:cNvSpPr/>
          <p:nvPr/>
        </p:nvSpPr>
        <p:spPr>
          <a:xfrm>
            <a:off x="11132338" y="198555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B81997-CC91-4D98-9785-691E0586AAF9}"/>
              </a:ext>
            </a:extLst>
          </p:cNvPr>
          <p:cNvSpPr/>
          <p:nvPr/>
        </p:nvSpPr>
        <p:spPr>
          <a:xfrm>
            <a:off x="11669486" y="198555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E5E30912-E99B-46FF-A02A-1CE68780BD38}"/>
              </a:ext>
            </a:extLst>
          </p:cNvPr>
          <p:cNvSpPr/>
          <p:nvPr/>
        </p:nvSpPr>
        <p:spPr>
          <a:xfrm rot="10800000">
            <a:off x="11232487" y="3692433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9FCC53E5-440B-46DD-87C9-F0771A32AD18}"/>
              </a:ext>
            </a:extLst>
          </p:cNvPr>
          <p:cNvSpPr/>
          <p:nvPr/>
        </p:nvSpPr>
        <p:spPr>
          <a:xfrm rot="10800000">
            <a:off x="11807253" y="3692433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60155-8A4D-45B1-812E-599F586667D5}"/>
              </a:ext>
            </a:extLst>
          </p:cNvPr>
          <p:cNvSpPr/>
          <p:nvPr/>
        </p:nvSpPr>
        <p:spPr>
          <a:xfrm>
            <a:off x="893777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711689-686B-4E8E-8E26-0ADFBBFD1B33}"/>
              </a:ext>
            </a:extLst>
          </p:cNvPr>
          <p:cNvSpPr/>
          <p:nvPr/>
        </p:nvSpPr>
        <p:spPr>
          <a:xfrm>
            <a:off x="948641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41BE2C-68B4-484F-9FD6-C0684312B835}"/>
              </a:ext>
            </a:extLst>
          </p:cNvPr>
          <p:cNvSpPr/>
          <p:nvPr/>
        </p:nvSpPr>
        <p:spPr>
          <a:xfrm>
            <a:off x="10035058" y="314379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2DB543-D96F-42FB-8B64-E22E628CCE4C}"/>
              </a:ext>
            </a:extLst>
          </p:cNvPr>
          <p:cNvSpPr/>
          <p:nvPr/>
        </p:nvSpPr>
        <p:spPr>
          <a:xfrm>
            <a:off x="1058369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569F2E-4A5E-4C48-94D4-7AD4022C2C6C}"/>
              </a:ext>
            </a:extLst>
          </p:cNvPr>
          <p:cNvSpPr/>
          <p:nvPr/>
        </p:nvSpPr>
        <p:spPr>
          <a:xfrm>
            <a:off x="11132338" y="314379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728D89C-BD62-45DB-8A63-620AA92401C5}"/>
              </a:ext>
            </a:extLst>
          </p:cNvPr>
          <p:cNvSpPr/>
          <p:nvPr/>
        </p:nvSpPr>
        <p:spPr>
          <a:xfrm>
            <a:off x="11669486" y="314379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17A42908-60C2-496F-9C98-0C5DBB28C2B0}"/>
              </a:ext>
            </a:extLst>
          </p:cNvPr>
          <p:cNvSpPr/>
          <p:nvPr/>
        </p:nvSpPr>
        <p:spPr>
          <a:xfrm rot="10800000">
            <a:off x="11249299" y="4850672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E43B4317-370E-4588-B495-628F8BD06134}"/>
              </a:ext>
            </a:extLst>
          </p:cNvPr>
          <p:cNvSpPr/>
          <p:nvPr/>
        </p:nvSpPr>
        <p:spPr>
          <a:xfrm rot="10800000">
            <a:off x="11743509" y="4850672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1D785B-2D5A-4756-98C3-7582A8D1B4D0}"/>
              </a:ext>
            </a:extLst>
          </p:cNvPr>
          <p:cNvSpPr/>
          <p:nvPr/>
        </p:nvSpPr>
        <p:spPr>
          <a:xfrm>
            <a:off x="892628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3396F0-8F8B-433E-BF1F-6B88BBCB1752}"/>
              </a:ext>
            </a:extLst>
          </p:cNvPr>
          <p:cNvSpPr/>
          <p:nvPr/>
        </p:nvSpPr>
        <p:spPr>
          <a:xfrm>
            <a:off x="947492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91563E-858E-4D50-85E9-7EBBE72597FE}"/>
              </a:ext>
            </a:extLst>
          </p:cNvPr>
          <p:cNvSpPr/>
          <p:nvPr/>
        </p:nvSpPr>
        <p:spPr>
          <a:xfrm>
            <a:off x="1002356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45282E-C593-48E8-A2D6-49778A011778}"/>
              </a:ext>
            </a:extLst>
          </p:cNvPr>
          <p:cNvSpPr/>
          <p:nvPr/>
        </p:nvSpPr>
        <p:spPr>
          <a:xfrm>
            <a:off x="10572206" y="430203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71DB2C-E9E9-4C66-835C-8E95C6E0BC8C}"/>
              </a:ext>
            </a:extLst>
          </p:cNvPr>
          <p:cNvSpPr/>
          <p:nvPr/>
        </p:nvSpPr>
        <p:spPr>
          <a:xfrm>
            <a:off x="11120846" y="430203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897711-A7AA-4555-A7F5-FAF986395A7D}"/>
              </a:ext>
            </a:extLst>
          </p:cNvPr>
          <p:cNvSpPr/>
          <p:nvPr/>
        </p:nvSpPr>
        <p:spPr>
          <a:xfrm>
            <a:off x="11657994" y="430203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BD8A095F-DF11-4979-BA88-BA7E9619FAD0}"/>
              </a:ext>
            </a:extLst>
          </p:cNvPr>
          <p:cNvSpPr/>
          <p:nvPr/>
        </p:nvSpPr>
        <p:spPr>
          <a:xfrm rot="10800000">
            <a:off x="11248530" y="6004555"/>
            <a:ext cx="374468" cy="3309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B522078D-D893-42FD-8C64-A86C60F9A456}"/>
              </a:ext>
            </a:extLst>
          </p:cNvPr>
          <p:cNvSpPr/>
          <p:nvPr/>
        </p:nvSpPr>
        <p:spPr>
          <a:xfrm rot="10800000">
            <a:off x="11742740" y="6004555"/>
            <a:ext cx="374468" cy="33092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1F16F2-A373-449A-9BF7-F11CF560CEE3}"/>
              </a:ext>
            </a:extLst>
          </p:cNvPr>
          <p:cNvSpPr/>
          <p:nvPr/>
        </p:nvSpPr>
        <p:spPr>
          <a:xfrm>
            <a:off x="892551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F6D24F-DE11-4A32-ACA7-274680BCB0BA}"/>
              </a:ext>
            </a:extLst>
          </p:cNvPr>
          <p:cNvSpPr/>
          <p:nvPr/>
        </p:nvSpPr>
        <p:spPr>
          <a:xfrm>
            <a:off x="947415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7F376B-C7F6-496F-9E33-9EABAC7F6741}"/>
              </a:ext>
            </a:extLst>
          </p:cNvPr>
          <p:cNvSpPr/>
          <p:nvPr/>
        </p:nvSpPr>
        <p:spPr>
          <a:xfrm>
            <a:off x="1002279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70B249-D492-41E3-A5C5-32B5259B3027}"/>
              </a:ext>
            </a:extLst>
          </p:cNvPr>
          <p:cNvSpPr/>
          <p:nvPr/>
        </p:nvSpPr>
        <p:spPr>
          <a:xfrm>
            <a:off x="1057143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E22198A-2EF4-482E-9841-B9FD5AFED2EB}"/>
              </a:ext>
            </a:extLst>
          </p:cNvPr>
          <p:cNvSpPr/>
          <p:nvPr/>
        </p:nvSpPr>
        <p:spPr>
          <a:xfrm>
            <a:off x="11120077" y="545591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A2492FF-0BB8-495B-8FA6-AAC773A628F2}"/>
              </a:ext>
            </a:extLst>
          </p:cNvPr>
          <p:cNvSpPr/>
          <p:nvPr/>
        </p:nvSpPr>
        <p:spPr>
          <a:xfrm>
            <a:off x="11657225" y="545591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10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81A87-47B8-4B7F-B132-DC1026B66035}"/>
              </a:ext>
            </a:extLst>
          </p:cNvPr>
          <p:cNvSpPr txBox="1"/>
          <p:nvPr/>
        </p:nvSpPr>
        <p:spPr>
          <a:xfrm>
            <a:off x="6399306" y="4789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length=6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9B57-08F1-4CD6-8D6E-DBD715EF7F23}"/>
              </a:ext>
            </a:extLst>
          </p:cNvPr>
          <p:cNvSpPr txBox="1"/>
          <p:nvPr/>
        </p:nvSpPr>
        <p:spPr>
          <a:xfrm>
            <a:off x="6410798" y="47426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min_j=i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399306" y="8440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72" y="3501671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range(1, len(seq)):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=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2091977-CF09-4C0C-AFCE-6CC8F3561394}"/>
              </a:ext>
            </a:extLst>
          </p:cNvPr>
          <p:cNvSpPr/>
          <p:nvPr/>
        </p:nvSpPr>
        <p:spPr>
          <a:xfrm>
            <a:off x="899726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354BC10-74A8-43D8-9E19-54C37636F15B}"/>
              </a:ext>
            </a:extLst>
          </p:cNvPr>
          <p:cNvSpPr/>
          <p:nvPr/>
        </p:nvSpPr>
        <p:spPr>
          <a:xfrm>
            <a:off x="9545900" y="1824446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8F3A73-C575-44F1-9897-ED7C52B714C0}"/>
              </a:ext>
            </a:extLst>
          </p:cNvPr>
          <p:cNvSpPr/>
          <p:nvPr/>
        </p:nvSpPr>
        <p:spPr>
          <a:xfrm>
            <a:off x="1009454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71833F0-9AEC-4CA5-876D-E70FB82AFE03}"/>
              </a:ext>
            </a:extLst>
          </p:cNvPr>
          <p:cNvSpPr/>
          <p:nvPr/>
        </p:nvSpPr>
        <p:spPr>
          <a:xfrm>
            <a:off x="1064318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3F3A81-3D29-4D93-9E74-36F881B18A44}"/>
              </a:ext>
            </a:extLst>
          </p:cNvPr>
          <p:cNvSpPr/>
          <p:nvPr/>
        </p:nvSpPr>
        <p:spPr>
          <a:xfrm>
            <a:off x="11191820" y="182444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5536CF-9C59-4DEB-BC71-64C5ABC20BD9}"/>
              </a:ext>
            </a:extLst>
          </p:cNvPr>
          <p:cNvSpPr/>
          <p:nvPr/>
        </p:nvSpPr>
        <p:spPr>
          <a:xfrm>
            <a:off x="11730448" y="183232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69A6DB8-59EF-4133-9A11-CFA65C55278A}"/>
              </a:ext>
            </a:extLst>
          </p:cNvPr>
          <p:cNvSpPr/>
          <p:nvPr/>
        </p:nvSpPr>
        <p:spPr>
          <a:xfrm>
            <a:off x="900744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4F155B-EC27-41DE-AB73-45292E014343}"/>
              </a:ext>
            </a:extLst>
          </p:cNvPr>
          <p:cNvSpPr/>
          <p:nvPr/>
        </p:nvSpPr>
        <p:spPr>
          <a:xfrm>
            <a:off x="955608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15DBF4B-4358-48CE-AC94-BBE9D234C3C7}"/>
              </a:ext>
            </a:extLst>
          </p:cNvPr>
          <p:cNvSpPr/>
          <p:nvPr/>
        </p:nvSpPr>
        <p:spPr>
          <a:xfrm>
            <a:off x="10104729" y="2471055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37152E-1326-437E-A147-4903766A50A7}"/>
              </a:ext>
            </a:extLst>
          </p:cNvPr>
          <p:cNvSpPr/>
          <p:nvPr/>
        </p:nvSpPr>
        <p:spPr>
          <a:xfrm>
            <a:off x="1065336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4CB5F3-D0F7-4ABD-8FFA-095EC5CC206C}"/>
              </a:ext>
            </a:extLst>
          </p:cNvPr>
          <p:cNvSpPr/>
          <p:nvPr/>
        </p:nvSpPr>
        <p:spPr>
          <a:xfrm>
            <a:off x="1120200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538A608-7D5F-417C-BB1C-F350F79767EC}"/>
              </a:ext>
            </a:extLst>
          </p:cNvPr>
          <p:cNvSpPr/>
          <p:nvPr/>
        </p:nvSpPr>
        <p:spPr>
          <a:xfrm>
            <a:off x="11750649" y="247105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FE74AD-6EA4-4307-A495-961E420AFB83}"/>
              </a:ext>
            </a:extLst>
          </p:cNvPr>
          <p:cNvSpPr/>
          <p:nvPr/>
        </p:nvSpPr>
        <p:spPr>
          <a:xfrm>
            <a:off x="902818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BC5D73-C68A-4799-81E4-A353AC0D19C8}"/>
              </a:ext>
            </a:extLst>
          </p:cNvPr>
          <p:cNvSpPr/>
          <p:nvPr/>
        </p:nvSpPr>
        <p:spPr>
          <a:xfrm>
            <a:off x="957682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F96C37-B5C6-44FC-8ABE-76DD2343E674}"/>
              </a:ext>
            </a:extLst>
          </p:cNvPr>
          <p:cNvSpPr/>
          <p:nvPr/>
        </p:nvSpPr>
        <p:spPr>
          <a:xfrm>
            <a:off x="1012546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32101CF-870C-49E0-B5FC-2DDB28C21B37}"/>
              </a:ext>
            </a:extLst>
          </p:cNvPr>
          <p:cNvSpPr/>
          <p:nvPr/>
        </p:nvSpPr>
        <p:spPr>
          <a:xfrm>
            <a:off x="10674103" y="31689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99B439-CEED-4FB7-9D8C-A135466C48C6}"/>
              </a:ext>
            </a:extLst>
          </p:cNvPr>
          <p:cNvSpPr/>
          <p:nvPr/>
        </p:nvSpPr>
        <p:spPr>
          <a:xfrm>
            <a:off x="1122274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5DE4D0-5013-43D1-A86D-A2374693C599}"/>
              </a:ext>
            </a:extLst>
          </p:cNvPr>
          <p:cNvSpPr/>
          <p:nvPr/>
        </p:nvSpPr>
        <p:spPr>
          <a:xfrm>
            <a:off x="11771383" y="316892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CCC527-124E-4C88-8FBD-1EE5B9A80335}"/>
              </a:ext>
            </a:extLst>
          </p:cNvPr>
          <p:cNvGrpSpPr/>
          <p:nvPr/>
        </p:nvGrpSpPr>
        <p:grpSpPr>
          <a:xfrm>
            <a:off x="11872832" y="5183168"/>
            <a:ext cx="406256" cy="819786"/>
            <a:chOff x="9013372" y="2663996"/>
            <a:chExt cx="406256" cy="819786"/>
          </a:xfrm>
        </p:grpSpPr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5B0895E9-D3E8-43B1-81A4-5973CC4FAA3D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30DEAB1-C327-421D-975A-AB27DF460912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28E0CF4-60C9-49B5-B1ED-CECF4F5E7726}"/>
              </a:ext>
            </a:extLst>
          </p:cNvPr>
          <p:cNvGrpSpPr/>
          <p:nvPr/>
        </p:nvGrpSpPr>
        <p:grpSpPr>
          <a:xfrm>
            <a:off x="10248269" y="5128245"/>
            <a:ext cx="413624" cy="819786"/>
            <a:chOff x="9632984" y="2663996"/>
            <a:chExt cx="413624" cy="819786"/>
          </a:xfrm>
        </p:grpSpPr>
        <p:sp>
          <p:nvSpPr>
            <p:cNvPr id="120" name="화살표: 아래쪽 119">
              <a:extLst>
                <a:ext uri="{FF2B5EF4-FFF2-40B4-BE49-F238E27FC236}">
                  <a16:creationId xmlns:a16="http://schemas.microsoft.com/office/drawing/2014/main" id="{66864B76-2DAD-404C-95C4-FD5169AEAC3F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5F9C6B0-A8D2-460A-B392-17A1F49B79F5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0EFB6D4-2FB3-42A1-BD1D-EFE123811B13}"/>
              </a:ext>
            </a:extLst>
          </p:cNvPr>
          <p:cNvSpPr/>
          <p:nvPr/>
        </p:nvSpPr>
        <p:spPr>
          <a:xfrm>
            <a:off x="902818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790D05D-2654-4B15-94C5-50C3FE7FBDE0}"/>
              </a:ext>
            </a:extLst>
          </p:cNvPr>
          <p:cNvSpPr/>
          <p:nvPr/>
        </p:nvSpPr>
        <p:spPr>
          <a:xfrm>
            <a:off x="957682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18297C3-8CD1-4F1C-BB7D-B25AB5043504}"/>
              </a:ext>
            </a:extLst>
          </p:cNvPr>
          <p:cNvSpPr/>
          <p:nvPr/>
        </p:nvSpPr>
        <p:spPr>
          <a:xfrm>
            <a:off x="1012546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C5E3705-39E0-4134-8A55-FEA54C1B2189}"/>
              </a:ext>
            </a:extLst>
          </p:cNvPr>
          <p:cNvSpPr/>
          <p:nvPr/>
        </p:nvSpPr>
        <p:spPr>
          <a:xfrm>
            <a:off x="1067410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1C08E1-BF3C-4DE9-810B-2242618ECC87}"/>
              </a:ext>
            </a:extLst>
          </p:cNvPr>
          <p:cNvSpPr/>
          <p:nvPr/>
        </p:nvSpPr>
        <p:spPr>
          <a:xfrm>
            <a:off x="11222743" y="3873682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9D53293-81DD-4636-90ED-0925913098F3}"/>
              </a:ext>
            </a:extLst>
          </p:cNvPr>
          <p:cNvSpPr/>
          <p:nvPr/>
        </p:nvSpPr>
        <p:spPr>
          <a:xfrm>
            <a:off x="11771383" y="387368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E55E510-1440-4F4A-91D5-AB16CAFA25CF}"/>
              </a:ext>
            </a:extLst>
          </p:cNvPr>
          <p:cNvSpPr/>
          <p:nvPr/>
        </p:nvSpPr>
        <p:spPr>
          <a:xfrm>
            <a:off x="902818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1465C5-A115-48F8-97EA-31D3496868AD}"/>
              </a:ext>
            </a:extLst>
          </p:cNvPr>
          <p:cNvSpPr/>
          <p:nvPr/>
        </p:nvSpPr>
        <p:spPr>
          <a:xfrm>
            <a:off x="957682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1C2CEE4-8C7A-4DBC-B8FB-339C1CC88437}"/>
              </a:ext>
            </a:extLst>
          </p:cNvPr>
          <p:cNvSpPr/>
          <p:nvPr/>
        </p:nvSpPr>
        <p:spPr>
          <a:xfrm>
            <a:off x="1012546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96A6B0-CF3A-4165-88D4-DFE799194007}"/>
              </a:ext>
            </a:extLst>
          </p:cNvPr>
          <p:cNvSpPr/>
          <p:nvPr/>
        </p:nvSpPr>
        <p:spPr>
          <a:xfrm>
            <a:off x="1067410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4F01A64-E707-4896-94EA-A25048D41982}"/>
              </a:ext>
            </a:extLst>
          </p:cNvPr>
          <p:cNvSpPr/>
          <p:nvPr/>
        </p:nvSpPr>
        <p:spPr>
          <a:xfrm>
            <a:off x="11222743" y="45780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E5DEDA-6B30-4F09-9C91-0B18016E36CD}"/>
              </a:ext>
            </a:extLst>
          </p:cNvPr>
          <p:cNvSpPr/>
          <p:nvPr/>
        </p:nvSpPr>
        <p:spPr>
          <a:xfrm>
            <a:off x="11771383" y="45780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71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480FF6-F1C5-46B2-984C-BD175AAF8E4C}"/>
              </a:ext>
            </a:extLst>
          </p:cNvPr>
          <p:cNvSpPr/>
          <p:nvPr/>
        </p:nvSpPr>
        <p:spPr>
          <a:xfrm>
            <a:off x="11120846" y="748937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93D5D-0D3F-4E89-BAEE-CA1ACF72DE7A}"/>
              </a:ext>
            </a:extLst>
          </p:cNvPr>
          <p:cNvSpPr/>
          <p:nvPr/>
        </p:nvSpPr>
        <p:spPr>
          <a:xfrm>
            <a:off x="1113233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90" y="6047192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D732A8-9813-423B-837A-3484D24F9834}"/>
              </a:ext>
            </a:extLst>
          </p:cNvPr>
          <p:cNvSpPr/>
          <p:nvPr/>
        </p:nvSpPr>
        <p:spPr>
          <a:xfrm>
            <a:off x="11657994" y="74893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68EB3-77A0-4B9E-BBD7-4F91EC444372}"/>
              </a:ext>
            </a:extLst>
          </p:cNvPr>
          <p:cNvSpPr/>
          <p:nvPr/>
        </p:nvSpPr>
        <p:spPr>
          <a:xfrm>
            <a:off x="11669486" y="27867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insertion_sort_rec(seq, i=None):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is None: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 = len(seq) - 1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i == 0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insertion_sort_rec(seq, i-1)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j=i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j &gt; 0 and seq[j-1] &gt; seq[j]: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seq[j-1], seq[j] = seq[j], seq[j-1]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j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test_insertion_sort_rec():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[11, 3, 28, 43, 9,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insertion_sort_rec(seq)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test_insertion_sort()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7E0ECC-CB77-40C1-B18C-763D075815BD}"/>
              </a:ext>
            </a:extLst>
          </p:cNvPr>
          <p:cNvSpPr txBox="1"/>
          <p:nvPr/>
        </p:nvSpPr>
        <p:spPr>
          <a:xfrm>
            <a:off x="6372553" y="2946579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2779D3-B321-44B9-A225-4CCCB988E129}"/>
              </a:ext>
            </a:extLst>
          </p:cNvPr>
          <p:cNvSpPr txBox="1"/>
          <p:nvPr/>
        </p:nvSpPr>
        <p:spPr>
          <a:xfrm>
            <a:off x="6865449" y="3435633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089E8-AE87-43D5-9EC9-6DA3F174F07C}"/>
              </a:ext>
            </a:extLst>
          </p:cNvPr>
          <p:cNvSpPr txBox="1"/>
          <p:nvPr/>
        </p:nvSpPr>
        <p:spPr>
          <a:xfrm>
            <a:off x="7358345" y="393005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D9B-C54E-4FB2-95B4-E31F2890CB20}"/>
              </a:ext>
            </a:extLst>
          </p:cNvPr>
          <p:cNvSpPr txBox="1"/>
          <p:nvPr/>
        </p:nvSpPr>
        <p:spPr>
          <a:xfrm>
            <a:off x="7845889" y="4498295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seq=insertion_sort_rec(seq, 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73254-7413-41F8-858C-E81BB75E1635}"/>
              </a:ext>
            </a:extLst>
          </p:cNvPr>
          <p:cNvSpPr txBox="1"/>
          <p:nvPr/>
        </p:nvSpPr>
        <p:spPr>
          <a:xfrm>
            <a:off x="8263900" y="5004335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insertion_sort_rec(seq, 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2D3C5-297B-4BE4-B9E5-1B190967FE72}"/>
              </a:ext>
            </a:extLst>
          </p:cNvPr>
          <p:cNvSpPr txBox="1"/>
          <p:nvPr/>
        </p:nvSpPr>
        <p:spPr>
          <a:xfrm>
            <a:off x="8893932" y="542006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 = insertion_sort_rec(seq, 0)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6967223-9555-4F4C-960C-38E231FE9748}"/>
              </a:ext>
            </a:extLst>
          </p:cNvPr>
          <p:cNvGrpSpPr/>
          <p:nvPr/>
        </p:nvGrpSpPr>
        <p:grpSpPr>
          <a:xfrm>
            <a:off x="11740677" y="1325508"/>
            <a:ext cx="406256" cy="819786"/>
            <a:chOff x="9013372" y="2663996"/>
            <a:chExt cx="406256" cy="819786"/>
          </a:xfrm>
        </p:grpSpPr>
        <p:sp>
          <p:nvSpPr>
            <p:cNvPr id="63" name="화살표: 아래쪽 62">
              <a:extLst>
                <a:ext uri="{FF2B5EF4-FFF2-40B4-BE49-F238E27FC236}">
                  <a16:creationId xmlns:a16="http://schemas.microsoft.com/office/drawing/2014/main" id="{92E85C22-661C-445D-98B9-F615A88F2A36}"/>
                </a:ext>
              </a:extLst>
            </p:cNvPr>
            <p:cNvSpPr/>
            <p:nvPr/>
          </p:nvSpPr>
          <p:spPr>
            <a:xfrm rot="10800000">
              <a:off x="9013372" y="2663996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487501-9461-4559-8C5F-7C1B5C0DE8E1}"/>
                </a:ext>
              </a:extLst>
            </p:cNvPr>
            <p:cNvSpPr txBox="1"/>
            <p:nvPr/>
          </p:nvSpPr>
          <p:spPr>
            <a:xfrm>
              <a:off x="903779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2B0611A-BB23-4015-BCFE-834B3D03D31A}"/>
              </a:ext>
            </a:extLst>
          </p:cNvPr>
          <p:cNvGrpSpPr/>
          <p:nvPr/>
        </p:nvGrpSpPr>
        <p:grpSpPr>
          <a:xfrm>
            <a:off x="9542434" y="1347941"/>
            <a:ext cx="413624" cy="819786"/>
            <a:chOff x="9632984" y="2663996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632984" y="2663996"/>
              <a:ext cx="374468" cy="330926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664772" y="2960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j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394DD99-A093-4B09-B4A9-A43AD5D794F9}"/>
              </a:ext>
            </a:extLst>
          </p:cNvPr>
          <p:cNvSpPr txBox="1"/>
          <p:nvPr/>
        </p:nvSpPr>
        <p:spPr>
          <a:xfrm>
            <a:off x="7971098" y="608779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E0A66D-2351-420F-BACD-84A4DBE46CE9}"/>
              </a:ext>
            </a:extLst>
          </p:cNvPr>
          <p:cNvSpPr txBox="1"/>
          <p:nvPr/>
        </p:nvSpPr>
        <p:spPr>
          <a:xfrm>
            <a:off x="7358345" y="64345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A7A167-3D6D-4C5E-BA87-2FB42797DF96}"/>
              </a:ext>
            </a:extLst>
          </p:cNvPr>
          <p:cNvSpPr txBox="1"/>
          <p:nvPr/>
        </p:nvSpPr>
        <p:spPr>
          <a:xfrm>
            <a:off x="6970257" y="67767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34C3CE-D52A-4A89-9958-41F64DCD2040}"/>
              </a:ext>
            </a:extLst>
          </p:cNvPr>
          <p:cNvSpPr txBox="1"/>
          <p:nvPr/>
        </p:nvSpPr>
        <p:spPr>
          <a:xfrm>
            <a:off x="6477361" y="701878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581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/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892628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947492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1002356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10572206" y="7489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8161603" y="7489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893777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948641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1003505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10583698" y="287382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871ED-ECB1-49AC-B7DF-37D63613F25C}"/>
              </a:ext>
            </a:extLst>
          </p:cNvPr>
          <p:cNvSpPr txBox="1"/>
          <p:nvPr/>
        </p:nvSpPr>
        <p:spPr>
          <a:xfrm>
            <a:off x="6761788" y="7053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311" y="3332263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68146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gnome_sort(seq):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i=0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i &lt; len(seq):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i == 0 or seq[i-1] &lt;= seq[i]: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seq[i], seq[i-1] = seq[i-1], seq[i]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test_gnome_sort():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[5, 3, 2, 4]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gnome_sort(seq)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1ED6A9-9FCA-4E80-A25A-9325B4D2342F}"/>
              </a:ext>
            </a:extLst>
          </p:cNvPr>
          <p:cNvGrpSpPr/>
          <p:nvPr/>
        </p:nvGrpSpPr>
        <p:grpSpPr>
          <a:xfrm>
            <a:off x="10846526" y="3323907"/>
            <a:ext cx="413624" cy="819786"/>
            <a:chOff x="9542434" y="1347941"/>
            <a:chExt cx="413624" cy="819786"/>
          </a:xfrm>
        </p:grpSpPr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5218D438-A1AD-4A70-9480-E44ABD6905B1}"/>
                </a:ext>
              </a:extLst>
            </p:cNvPr>
            <p:cNvSpPr/>
            <p:nvPr/>
          </p:nvSpPr>
          <p:spPr>
            <a:xfrm rot="10800000">
              <a:off x="9542434" y="1347941"/>
              <a:ext cx="374468" cy="3309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514AEC-2699-48F2-8871-186BB60EA676}"/>
                </a:ext>
              </a:extLst>
            </p:cNvPr>
            <p:cNvSpPr txBox="1"/>
            <p:nvPr/>
          </p:nvSpPr>
          <p:spPr>
            <a:xfrm>
              <a:off x="9574222" y="164450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838B4A-CB92-480E-98CB-7838DB290C3D}"/>
              </a:ext>
            </a:extLst>
          </p:cNvPr>
          <p:cNvSpPr/>
          <p:nvPr/>
        </p:nvSpPr>
        <p:spPr>
          <a:xfrm>
            <a:off x="893777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EF2797-78B4-4D3F-A643-7BD0DD278C72}"/>
              </a:ext>
            </a:extLst>
          </p:cNvPr>
          <p:cNvSpPr/>
          <p:nvPr/>
        </p:nvSpPr>
        <p:spPr>
          <a:xfrm>
            <a:off x="948641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064021-5217-497D-9245-480E4B489F59}"/>
              </a:ext>
            </a:extLst>
          </p:cNvPr>
          <p:cNvSpPr/>
          <p:nvPr/>
        </p:nvSpPr>
        <p:spPr>
          <a:xfrm>
            <a:off x="1003505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699F1A-6CEE-4B82-BD9B-39A0A61D25C7}"/>
              </a:ext>
            </a:extLst>
          </p:cNvPr>
          <p:cNvSpPr/>
          <p:nvPr/>
        </p:nvSpPr>
        <p:spPr>
          <a:xfrm>
            <a:off x="10583698" y="168840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4FFBEC-808D-43FF-AC0F-425DBF4E2C21}"/>
              </a:ext>
            </a:extLst>
          </p:cNvPr>
          <p:cNvSpPr/>
          <p:nvPr/>
        </p:nvSpPr>
        <p:spPr>
          <a:xfrm>
            <a:off x="894370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B65C4-9009-4FAB-A775-41A9DCA819BC}"/>
              </a:ext>
            </a:extLst>
          </p:cNvPr>
          <p:cNvSpPr/>
          <p:nvPr/>
        </p:nvSpPr>
        <p:spPr>
          <a:xfrm>
            <a:off x="949234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E7A00-770F-464A-B576-3D78DC828CE0}"/>
              </a:ext>
            </a:extLst>
          </p:cNvPr>
          <p:cNvSpPr/>
          <p:nvPr/>
        </p:nvSpPr>
        <p:spPr>
          <a:xfrm>
            <a:off x="1004098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2294E7-441B-4A5B-B92F-C013BD473D96}"/>
              </a:ext>
            </a:extLst>
          </p:cNvPr>
          <p:cNvSpPr/>
          <p:nvPr/>
        </p:nvSpPr>
        <p:spPr>
          <a:xfrm>
            <a:off x="10589623" y="2428631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03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84B5-0530-4C8E-AA4A-9CB0F33B37DA}"/>
              </a:ext>
            </a:extLst>
          </p:cNvPr>
          <p:cNvSpPr/>
          <p:nvPr/>
        </p:nvSpPr>
        <p:spPr>
          <a:xfrm>
            <a:off x="657610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EE36F-1BD2-4867-B120-8C6BB6A5EBCB}"/>
              </a:ext>
            </a:extLst>
          </p:cNvPr>
          <p:cNvSpPr/>
          <p:nvPr/>
        </p:nvSpPr>
        <p:spPr>
          <a:xfrm>
            <a:off x="712474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E2EEA-1782-49E4-9855-7479B973CC66}"/>
              </a:ext>
            </a:extLst>
          </p:cNvPr>
          <p:cNvSpPr/>
          <p:nvPr/>
        </p:nvSpPr>
        <p:spPr>
          <a:xfrm>
            <a:off x="767338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D49A0-EE07-4C3A-A069-424949A58992}"/>
              </a:ext>
            </a:extLst>
          </p:cNvPr>
          <p:cNvSpPr/>
          <p:nvPr/>
        </p:nvSpPr>
        <p:spPr>
          <a:xfrm>
            <a:off x="8222026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8317E-AE0C-4CBA-82C5-554BC7F8696A}"/>
              </a:ext>
            </a:extLst>
          </p:cNvPr>
          <p:cNvSpPr txBox="1"/>
          <p:nvPr/>
        </p:nvSpPr>
        <p:spPr>
          <a:xfrm>
            <a:off x="5811423" y="91618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30244-D54B-4BFB-9DF9-F0C9FD5F9B99}"/>
              </a:ext>
            </a:extLst>
          </p:cNvPr>
          <p:cNvSpPr/>
          <p:nvPr/>
        </p:nvSpPr>
        <p:spPr>
          <a:xfrm>
            <a:off x="658759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583A4-3829-494C-8945-DD588D8CFDFE}"/>
              </a:ext>
            </a:extLst>
          </p:cNvPr>
          <p:cNvSpPr/>
          <p:nvPr/>
        </p:nvSpPr>
        <p:spPr>
          <a:xfrm>
            <a:off x="713623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17BDA7-3DD4-49A0-8983-3D892F5F68E1}"/>
              </a:ext>
            </a:extLst>
          </p:cNvPr>
          <p:cNvSpPr/>
          <p:nvPr/>
        </p:nvSpPr>
        <p:spPr>
          <a:xfrm>
            <a:off x="768487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9C9A1-C002-4ED5-B8B8-E92930FCC533}"/>
              </a:ext>
            </a:extLst>
          </p:cNvPr>
          <p:cNvSpPr/>
          <p:nvPr/>
        </p:nvSpPr>
        <p:spPr>
          <a:xfrm>
            <a:off x="8233518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/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7F985D-B47E-4F0B-BF31-BBE7DB65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74" y="5518115"/>
                <a:ext cx="163365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E21BCCF-6BB0-494F-B742-5BEEDBFA34B5}"/>
              </a:ext>
            </a:extLst>
          </p:cNvPr>
          <p:cNvSpPr txBox="1"/>
          <p:nvPr/>
        </p:nvSpPr>
        <p:spPr>
          <a:xfrm>
            <a:off x="123272" y="309506"/>
            <a:ext cx="55451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from collections import defaultdict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count_sort_dict(a):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b, c = [], defaultdict(list)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x in 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c[x].append(x)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k in range( min(c), max(c)+1):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b.extend(c[k])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b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test_count_sort():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[3,5,2,6,6,1,0,3,5,6]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 = count_sort_dict(seq)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print(seq)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if __name__  == "__main__":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test_count_sort()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1C7BA-9DAC-4D34-80AF-0242D3C2708A}"/>
              </a:ext>
            </a:extLst>
          </p:cNvPr>
          <p:cNvSpPr/>
          <p:nvPr/>
        </p:nvSpPr>
        <p:spPr>
          <a:xfrm>
            <a:off x="875917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6F35EB-6D95-452E-820D-C769D212F6A8}"/>
              </a:ext>
            </a:extLst>
          </p:cNvPr>
          <p:cNvSpPr/>
          <p:nvPr/>
        </p:nvSpPr>
        <p:spPr>
          <a:xfrm>
            <a:off x="8770666" y="454628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E3BAF-58EA-4CD0-BAC7-ABC74D8CCB05}"/>
              </a:ext>
            </a:extLst>
          </p:cNvPr>
          <p:cNvSpPr/>
          <p:nvPr/>
        </p:nvSpPr>
        <p:spPr>
          <a:xfrm>
            <a:off x="930781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2A88C6-5608-4BE3-A7C2-01972F012855}"/>
              </a:ext>
            </a:extLst>
          </p:cNvPr>
          <p:cNvSpPr/>
          <p:nvPr/>
        </p:nvSpPr>
        <p:spPr>
          <a:xfrm>
            <a:off x="985645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B5508C-3036-4A8C-A7F7-82FF50B3068B}"/>
              </a:ext>
            </a:extLst>
          </p:cNvPr>
          <p:cNvSpPr/>
          <p:nvPr/>
        </p:nvSpPr>
        <p:spPr>
          <a:xfrm>
            <a:off x="1040509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1E5D99-E9C3-484A-BD15-F05480F8EEA0}"/>
              </a:ext>
            </a:extLst>
          </p:cNvPr>
          <p:cNvSpPr/>
          <p:nvPr/>
        </p:nvSpPr>
        <p:spPr>
          <a:xfrm>
            <a:off x="10953734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9DCC55-CE23-4095-899D-0368CF37DEC2}"/>
              </a:ext>
            </a:extLst>
          </p:cNvPr>
          <p:cNvSpPr/>
          <p:nvPr/>
        </p:nvSpPr>
        <p:spPr>
          <a:xfrm>
            <a:off x="11490882" y="916183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DDEF2-B0DF-4A76-99F3-9A57A06CCE48}"/>
              </a:ext>
            </a:extLst>
          </p:cNvPr>
          <p:cNvSpPr/>
          <p:nvPr/>
        </p:nvSpPr>
        <p:spPr>
          <a:xfrm>
            <a:off x="933991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FB9F3-8C12-48D7-B928-7B5BF5BD167D}"/>
              </a:ext>
            </a:extLst>
          </p:cNvPr>
          <p:cNvSpPr/>
          <p:nvPr/>
        </p:nvSpPr>
        <p:spPr>
          <a:xfrm>
            <a:off x="988855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196341-F031-4D65-ABEA-B33541EDD96F}"/>
              </a:ext>
            </a:extLst>
          </p:cNvPr>
          <p:cNvSpPr/>
          <p:nvPr/>
        </p:nvSpPr>
        <p:spPr>
          <a:xfrm>
            <a:off x="1043719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5DD76A-8935-4240-82AA-8E4C9D66B2F9}"/>
              </a:ext>
            </a:extLst>
          </p:cNvPr>
          <p:cNvSpPr/>
          <p:nvPr/>
        </p:nvSpPr>
        <p:spPr>
          <a:xfrm>
            <a:off x="10985830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DB79-0DA4-43DD-9F5E-E0B60B7B4F9F}"/>
              </a:ext>
            </a:extLst>
          </p:cNvPr>
          <p:cNvSpPr/>
          <p:nvPr/>
        </p:nvSpPr>
        <p:spPr>
          <a:xfrm>
            <a:off x="11522978" y="45027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97E96-9AD9-4729-A61F-3789B1B1D020}"/>
              </a:ext>
            </a:extLst>
          </p:cNvPr>
          <p:cNvSpPr txBox="1"/>
          <p:nvPr/>
        </p:nvSpPr>
        <p:spPr>
          <a:xfrm>
            <a:off x="5894707" y="19375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6F356-559C-4CC2-8413-CFFCF959778A}"/>
              </a:ext>
            </a:extLst>
          </p:cNvPr>
          <p:cNvSpPr txBox="1"/>
          <p:nvPr/>
        </p:nvSpPr>
        <p:spPr>
          <a:xfrm>
            <a:off x="5931325" y="26024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DA93DA-4313-4535-94B1-F1EEA271D555}"/>
              </a:ext>
            </a:extLst>
          </p:cNvPr>
          <p:cNvSpPr/>
          <p:nvPr/>
        </p:nvSpPr>
        <p:spPr>
          <a:xfrm>
            <a:off x="6745434" y="4521458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D0C20D-7E89-444C-A4E7-2E9DDF29D417}"/>
              </a:ext>
            </a:extLst>
          </p:cNvPr>
          <p:cNvSpPr/>
          <p:nvPr/>
        </p:nvSpPr>
        <p:spPr>
          <a:xfrm>
            <a:off x="6745434" y="5086799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7C8889-A317-40F2-B0EF-A8350F0E0A92}"/>
              </a:ext>
            </a:extLst>
          </p:cNvPr>
          <p:cNvSpPr/>
          <p:nvPr/>
        </p:nvSpPr>
        <p:spPr>
          <a:xfrm>
            <a:off x="7579886" y="452367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D5805A-3489-4F30-9A47-C01B11263A27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7294074" y="4795778"/>
            <a:ext cx="285812" cy="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2ADE75-781F-4ABE-83FB-40A832B421AA}"/>
              </a:ext>
            </a:extLst>
          </p:cNvPr>
          <p:cNvSpPr/>
          <p:nvPr/>
        </p:nvSpPr>
        <p:spPr>
          <a:xfrm>
            <a:off x="7579886" y="508679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836071-1181-466B-8909-AEFA7B8DB21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7294074" y="5361119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903565-2394-43A5-A5E0-4DAB48AEEAD0}"/>
              </a:ext>
            </a:extLst>
          </p:cNvPr>
          <p:cNvSpPr/>
          <p:nvPr/>
        </p:nvSpPr>
        <p:spPr>
          <a:xfrm>
            <a:off x="6741751" y="3970691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4747C0-80E4-48C7-AE10-DD96691B6DAB}"/>
              </a:ext>
            </a:extLst>
          </p:cNvPr>
          <p:cNvSpPr/>
          <p:nvPr/>
        </p:nvSpPr>
        <p:spPr>
          <a:xfrm>
            <a:off x="7579886" y="3965576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362BE9-A049-40D4-B109-99F0CE1BADF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290391" y="4239896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E4883-78B9-4D24-BB7F-8693DEBADDD0}"/>
              </a:ext>
            </a:extLst>
          </p:cNvPr>
          <p:cNvSpPr/>
          <p:nvPr/>
        </p:nvSpPr>
        <p:spPr>
          <a:xfrm>
            <a:off x="6741751" y="5649924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8DFD88-1A53-4709-A278-251E9E483BC5}"/>
              </a:ext>
            </a:extLst>
          </p:cNvPr>
          <p:cNvSpPr/>
          <p:nvPr/>
        </p:nvSpPr>
        <p:spPr>
          <a:xfrm>
            <a:off x="7576203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7EAC18-45C3-4516-91A7-D43D9F3CD1DD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290391" y="5924244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F59D9B2-77D5-4862-A201-E1FA343664F8}"/>
              </a:ext>
            </a:extLst>
          </p:cNvPr>
          <p:cNvSpPr/>
          <p:nvPr/>
        </p:nvSpPr>
        <p:spPr>
          <a:xfrm>
            <a:off x="8414338" y="564992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E3C647-2426-4E38-BC92-8641C0A1260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8124843" y="5924244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213E92-A31B-4A5F-941F-DE83DF3E230A}"/>
              </a:ext>
            </a:extLst>
          </p:cNvPr>
          <p:cNvSpPr/>
          <p:nvPr/>
        </p:nvSpPr>
        <p:spPr>
          <a:xfrm>
            <a:off x="6741751" y="3426223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E63678-AFCA-4711-9D65-9D78F5537A85}"/>
              </a:ext>
            </a:extLst>
          </p:cNvPr>
          <p:cNvSpPr/>
          <p:nvPr/>
        </p:nvSpPr>
        <p:spPr>
          <a:xfrm>
            <a:off x="7579886" y="3421108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8CB5A5D-2E90-4B85-B5C7-07697498DE6F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290391" y="3695428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1416E93-03E5-4D73-BA80-1F7528FBD7B0}"/>
              </a:ext>
            </a:extLst>
          </p:cNvPr>
          <p:cNvSpPr/>
          <p:nvPr/>
        </p:nvSpPr>
        <p:spPr>
          <a:xfrm>
            <a:off x="6745669" y="2876640"/>
            <a:ext cx="54864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2717BF-24BD-44B9-AA35-DCD9D38E1C30}"/>
              </a:ext>
            </a:extLst>
          </p:cNvPr>
          <p:cNvSpPr/>
          <p:nvPr/>
        </p:nvSpPr>
        <p:spPr>
          <a:xfrm>
            <a:off x="7583804" y="287152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52CCC7-01F9-4270-BBFF-73AD74CB4CE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7294309" y="3145845"/>
            <a:ext cx="289495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3C855-A3A2-4D1A-8C53-346014B89DA2}"/>
              </a:ext>
            </a:extLst>
          </p:cNvPr>
          <p:cNvSpPr/>
          <p:nvPr/>
        </p:nvSpPr>
        <p:spPr>
          <a:xfrm>
            <a:off x="8414338" y="453815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9EE68A5-9B76-4F6E-9F92-30C99D757D68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8128526" y="4797994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EC3887B-5F95-4830-9617-47807791B146}"/>
              </a:ext>
            </a:extLst>
          </p:cNvPr>
          <p:cNvSpPr/>
          <p:nvPr/>
        </p:nvSpPr>
        <p:spPr>
          <a:xfrm>
            <a:off x="8405193" y="510128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D8E23E-CD75-4018-8FAA-40ABD16BFB02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>
            <a:off x="8128526" y="5361119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DB85D5-319D-4929-A2D2-8DA87540B072}"/>
              </a:ext>
            </a:extLst>
          </p:cNvPr>
          <p:cNvSpPr/>
          <p:nvPr/>
        </p:nvSpPr>
        <p:spPr>
          <a:xfrm>
            <a:off x="9252473" y="563543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52D2A9-CBC2-422C-9580-55E9BD366AC7}"/>
              </a:ext>
            </a:extLst>
          </p:cNvPr>
          <p:cNvCxnSpPr>
            <a:cxnSpLocks/>
            <a:stCxn id="65" idx="3"/>
            <a:endCxn id="87" idx="1"/>
          </p:cNvCxnSpPr>
          <p:nvPr/>
        </p:nvCxnSpPr>
        <p:spPr>
          <a:xfrm flipV="1">
            <a:off x="8962978" y="5909759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04D5F7-880E-4994-A1FD-E7726FB054EC}"/>
              </a:ext>
            </a:extLst>
          </p:cNvPr>
          <p:cNvSpPr/>
          <p:nvPr/>
        </p:nvSpPr>
        <p:spPr>
          <a:xfrm>
            <a:off x="6596052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A34C691-680F-48B4-890B-BC7F9390A86D}"/>
              </a:ext>
            </a:extLst>
          </p:cNvPr>
          <p:cNvSpPr/>
          <p:nvPr/>
        </p:nvSpPr>
        <p:spPr>
          <a:xfrm>
            <a:off x="7370190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EFDA81-E5D5-499A-A587-2E57BDFBE528}"/>
              </a:ext>
            </a:extLst>
          </p:cNvPr>
          <p:cNvSpPr/>
          <p:nvPr/>
        </p:nvSpPr>
        <p:spPr>
          <a:xfrm>
            <a:off x="8122199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0A6CCA3-62A3-46F9-B6A4-BBE4D0D82989}"/>
              </a:ext>
            </a:extLst>
          </p:cNvPr>
          <p:cNvSpPr/>
          <p:nvPr/>
        </p:nvSpPr>
        <p:spPr>
          <a:xfrm>
            <a:off x="8796677" y="2057852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D0EF0FA-A5E3-4C70-8634-9000473B3F9C}"/>
              </a:ext>
            </a:extLst>
          </p:cNvPr>
          <p:cNvSpPr/>
          <p:nvPr/>
        </p:nvSpPr>
        <p:spPr>
          <a:xfrm>
            <a:off x="9631129" y="2072337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024593B-A57B-4F55-9582-087A199715CB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9345317" y="2332172"/>
            <a:ext cx="285812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BC12DC-A68C-4D5E-B995-26B257A8D156}"/>
              </a:ext>
            </a:extLst>
          </p:cNvPr>
          <p:cNvSpPr/>
          <p:nvPr/>
        </p:nvSpPr>
        <p:spPr>
          <a:xfrm>
            <a:off x="10383138" y="2073945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67220F6-517E-4A8A-85AC-7D4284419107}"/>
              </a:ext>
            </a:extLst>
          </p:cNvPr>
          <p:cNvSpPr/>
          <p:nvPr/>
        </p:nvSpPr>
        <p:spPr>
          <a:xfrm>
            <a:off x="11208445" y="2088430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D112A68-EF54-41EB-A3F8-6D3C228F85F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10931778" y="2348265"/>
            <a:ext cx="276667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B803C3-C9AD-4288-90BD-3192E0D7E9B5}"/>
              </a:ext>
            </a:extLst>
          </p:cNvPr>
          <p:cNvSpPr/>
          <p:nvPr/>
        </p:nvSpPr>
        <p:spPr>
          <a:xfrm>
            <a:off x="11892068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9E619F-0C00-4FB4-9D7D-6E615ED08E65}"/>
              </a:ext>
            </a:extLst>
          </p:cNvPr>
          <p:cNvSpPr/>
          <p:nvPr/>
        </p:nvSpPr>
        <p:spPr>
          <a:xfrm>
            <a:off x="12730203" y="2044649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F642D7F-B834-4497-A0AF-7BD7396FEB05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12440708" y="2318969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01744-8979-4D05-9489-D2D7E2E4A99C}"/>
              </a:ext>
            </a:extLst>
          </p:cNvPr>
          <p:cNvSpPr/>
          <p:nvPr/>
        </p:nvSpPr>
        <p:spPr>
          <a:xfrm>
            <a:off x="13568338" y="2030164"/>
            <a:ext cx="54864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E59D965-0DEF-44AF-84D7-38CD1395E6CF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3278843" y="2304484"/>
            <a:ext cx="289495" cy="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206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60961" y="139337"/>
            <a:ext cx="55451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merge_sort(seq):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len(seq)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seq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len(seq)//2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left, right = seq[:mid], seq[mid:]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len(left)&gt;1: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left = merge_sort(left)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len(right)&gt;1: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right = merge_sort(right)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left and right: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left[-1] &gt;= right[-1]: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res.append(left.pop())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res.append(right.pop())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res.reverse()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(left or right) + res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5582194" y="139337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800">
                <a:latin typeface="Consolas" panose="020B0609020204030204" pitchFamily="49" charset="0"/>
              </a:rPr>
              <a:t>seq = [3, 5, 2, 6, 8, 1, 0, 3, 5, 6,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6542843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066063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7603236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140409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8677582" y="105644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750683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10287856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825029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1362202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899375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2436548" y="105644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5785988" y="105644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6089444" y="662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9297338" y="66255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4E755-A2C6-4FB7-857D-67C73AC42FEF}"/>
              </a:ext>
            </a:extLst>
          </p:cNvPr>
          <p:cNvSpPr/>
          <p:nvPr/>
        </p:nvSpPr>
        <p:spPr>
          <a:xfrm>
            <a:off x="540900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C908-889E-4521-BE72-2A2C0B653442}"/>
              </a:ext>
            </a:extLst>
          </p:cNvPr>
          <p:cNvSpPr/>
          <p:nvPr/>
        </p:nvSpPr>
        <p:spPr>
          <a:xfrm>
            <a:off x="593222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50C39-732A-4873-80EC-1130CBFE6BC4}"/>
              </a:ext>
            </a:extLst>
          </p:cNvPr>
          <p:cNvSpPr/>
          <p:nvPr/>
        </p:nvSpPr>
        <p:spPr>
          <a:xfrm>
            <a:off x="6469401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4204F-05AC-4AB4-A987-5D8295A1C764}"/>
              </a:ext>
            </a:extLst>
          </p:cNvPr>
          <p:cNvSpPr/>
          <p:nvPr/>
        </p:nvSpPr>
        <p:spPr>
          <a:xfrm>
            <a:off x="7006574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DE485-4603-4A3F-B6E9-13E17CD4B75E}"/>
              </a:ext>
            </a:extLst>
          </p:cNvPr>
          <p:cNvSpPr/>
          <p:nvPr/>
        </p:nvSpPr>
        <p:spPr>
          <a:xfrm>
            <a:off x="7543747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616F0-B7FC-48EC-B0EC-415B43E5E934}"/>
              </a:ext>
            </a:extLst>
          </p:cNvPr>
          <p:cNvSpPr txBox="1"/>
          <p:nvPr/>
        </p:nvSpPr>
        <p:spPr>
          <a:xfrm>
            <a:off x="4652153" y="25035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546C-2EA0-4A9D-B6A3-BF792D45C44B}"/>
              </a:ext>
            </a:extLst>
          </p:cNvPr>
          <p:cNvSpPr txBox="1"/>
          <p:nvPr/>
        </p:nvSpPr>
        <p:spPr>
          <a:xfrm>
            <a:off x="4510837" y="31387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EC180-8B0E-432B-BEDB-FF1785DBF683}"/>
              </a:ext>
            </a:extLst>
          </p:cNvPr>
          <p:cNvSpPr txBox="1"/>
          <p:nvPr/>
        </p:nvSpPr>
        <p:spPr>
          <a:xfrm>
            <a:off x="5576370" y="31135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1D6E4-A57D-4E92-9F53-D9D4382301A5}"/>
              </a:ext>
            </a:extLst>
          </p:cNvPr>
          <p:cNvSpPr/>
          <p:nvPr/>
        </p:nvSpPr>
        <p:spPr>
          <a:xfrm>
            <a:off x="5022515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0C5759-552D-462F-AE76-8280F534B6F6}"/>
              </a:ext>
            </a:extLst>
          </p:cNvPr>
          <p:cNvSpPr/>
          <p:nvPr/>
        </p:nvSpPr>
        <p:spPr>
          <a:xfrm>
            <a:off x="5820944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960A0-EA20-4210-BD8D-6E58FD6BF992}"/>
              </a:ext>
            </a:extLst>
          </p:cNvPr>
          <p:cNvSpPr txBox="1"/>
          <p:nvPr/>
        </p:nvSpPr>
        <p:spPr>
          <a:xfrm>
            <a:off x="4265660" y="34883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seq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04214-2D27-4CC1-B263-BCE7FF741C1C}"/>
              </a:ext>
            </a:extLst>
          </p:cNvPr>
          <p:cNvSpPr/>
          <p:nvPr/>
        </p:nvSpPr>
        <p:spPr>
          <a:xfrm>
            <a:off x="6970709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9D22A-A8B6-466E-883A-A9F3153AAE31}"/>
              </a:ext>
            </a:extLst>
          </p:cNvPr>
          <p:cNvSpPr/>
          <p:nvPr/>
        </p:nvSpPr>
        <p:spPr>
          <a:xfrm>
            <a:off x="7954709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671F8B-129F-4155-B5C7-10771EEB8D0D}"/>
              </a:ext>
            </a:extLst>
          </p:cNvPr>
          <p:cNvSpPr/>
          <p:nvPr/>
        </p:nvSpPr>
        <p:spPr>
          <a:xfrm>
            <a:off x="8491882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D175A-20CA-49BE-8CD7-D2BB52ACBF67}"/>
              </a:ext>
            </a:extLst>
          </p:cNvPr>
          <p:cNvSpPr txBox="1"/>
          <p:nvPr/>
        </p:nvSpPr>
        <p:spPr>
          <a:xfrm>
            <a:off x="7749649" y="31021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824BA-9A6A-4673-B0B3-1449E6F8A987}"/>
              </a:ext>
            </a:extLst>
          </p:cNvPr>
          <p:cNvSpPr/>
          <p:nvPr/>
        </p:nvSpPr>
        <p:spPr>
          <a:xfrm>
            <a:off x="7540558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A8886E-7116-4942-B5A5-7B8C387F8223}"/>
              </a:ext>
            </a:extLst>
          </p:cNvPr>
          <p:cNvSpPr/>
          <p:nvPr/>
        </p:nvSpPr>
        <p:spPr>
          <a:xfrm>
            <a:off x="8397327" y="4521203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979-AE68-47BB-85B5-B094FA219CC7}"/>
              </a:ext>
            </a:extLst>
          </p:cNvPr>
          <p:cNvSpPr txBox="1"/>
          <p:nvPr/>
        </p:nvSpPr>
        <p:spPr>
          <a:xfrm>
            <a:off x="6703416" y="31387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4F889A-AA0F-42FF-8598-CF59D6FEF8B4}"/>
              </a:ext>
            </a:extLst>
          </p:cNvPr>
          <p:cNvSpPr/>
          <p:nvPr/>
        </p:nvSpPr>
        <p:spPr>
          <a:xfrm>
            <a:off x="9532812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748435-F3BC-4D87-805E-B53283571A46}"/>
              </a:ext>
            </a:extLst>
          </p:cNvPr>
          <p:cNvSpPr/>
          <p:nvPr/>
        </p:nvSpPr>
        <p:spPr>
          <a:xfrm>
            <a:off x="10069985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749FE-C13B-4436-B063-2C6DAE60D49F}"/>
              </a:ext>
            </a:extLst>
          </p:cNvPr>
          <p:cNvSpPr/>
          <p:nvPr/>
        </p:nvSpPr>
        <p:spPr>
          <a:xfrm>
            <a:off x="10607158" y="2503502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3A475-ECC2-45E7-90B0-69E0642BBC1F}"/>
              </a:ext>
            </a:extLst>
          </p:cNvPr>
          <p:cNvSpPr/>
          <p:nvPr/>
        </p:nvSpPr>
        <p:spPr>
          <a:xfrm>
            <a:off x="11623812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93822-F3A7-475E-8078-F974E53388A0}"/>
              </a:ext>
            </a:extLst>
          </p:cNvPr>
          <p:cNvSpPr/>
          <p:nvPr/>
        </p:nvSpPr>
        <p:spPr>
          <a:xfrm>
            <a:off x="12160985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E07EEC-0CF1-4BE2-8EE4-D13BBC2A0A67}"/>
              </a:ext>
            </a:extLst>
          </p:cNvPr>
          <p:cNvSpPr/>
          <p:nvPr/>
        </p:nvSpPr>
        <p:spPr>
          <a:xfrm>
            <a:off x="12698158" y="250350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80E7AF-8C82-42DB-8A29-487620277618}"/>
              </a:ext>
            </a:extLst>
          </p:cNvPr>
          <p:cNvSpPr/>
          <p:nvPr/>
        </p:nvSpPr>
        <p:spPr>
          <a:xfrm>
            <a:off x="9613633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B4C55-1292-4DCA-9CE6-3317620967E9}"/>
              </a:ext>
            </a:extLst>
          </p:cNvPr>
          <p:cNvSpPr/>
          <p:nvPr/>
        </p:nvSpPr>
        <p:spPr>
          <a:xfrm>
            <a:off x="10290001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75D35-763B-4CE6-B455-25F25C5D23A4}"/>
              </a:ext>
            </a:extLst>
          </p:cNvPr>
          <p:cNvSpPr/>
          <p:nvPr/>
        </p:nvSpPr>
        <p:spPr>
          <a:xfrm>
            <a:off x="10827174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E8CF43-3653-44D8-9DBD-1C39E965683B}"/>
              </a:ext>
            </a:extLst>
          </p:cNvPr>
          <p:cNvSpPr/>
          <p:nvPr/>
        </p:nvSpPr>
        <p:spPr>
          <a:xfrm>
            <a:off x="10287856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F7BFE5-2C47-4E77-B703-F97E9C4E348B}"/>
              </a:ext>
            </a:extLst>
          </p:cNvPr>
          <p:cNvSpPr/>
          <p:nvPr/>
        </p:nvSpPr>
        <p:spPr>
          <a:xfrm>
            <a:off x="11066664" y="4508782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BF7FA-253D-462A-9117-4AE313D5FF17}"/>
              </a:ext>
            </a:extLst>
          </p:cNvPr>
          <p:cNvSpPr/>
          <p:nvPr/>
        </p:nvSpPr>
        <p:spPr>
          <a:xfrm>
            <a:off x="11756977" y="3488387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22E64-548D-4A97-8B56-62E71FF78FCF}"/>
              </a:ext>
            </a:extLst>
          </p:cNvPr>
          <p:cNvSpPr/>
          <p:nvPr/>
        </p:nvSpPr>
        <p:spPr>
          <a:xfrm>
            <a:off x="12400685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A625E6-E038-4776-9DEC-6260B1650DE1}"/>
              </a:ext>
            </a:extLst>
          </p:cNvPr>
          <p:cNvSpPr/>
          <p:nvPr/>
        </p:nvSpPr>
        <p:spPr>
          <a:xfrm>
            <a:off x="12937858" y="3488387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100B9-89A6-413F-8709-0A8E123B393A}"/>
              </a:ext>
            </a:extLst>
          </p:cNvPr>
          <p:cNvSpPr/>
          <p:nvPr/>
        </p:nvSpPr>
        <p:spPr>
          <a:xfrm>
            <a:off x="12436548" y="4521203"/>
            <a:ext cx="52322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63A42-B607-4CFC-BF8E-8A3AD28DE762}"/>
              </a:ext>
            </a:extLst>
          </p:cNvPr>
          <p:cNvSpPr/>
          <p:nvPr/>
        </p:nvSpPr>
        <p:spPr>
          <a:xfrm>
            <a:off x="13123075" y="4521203"/>
            <a:ext cx="523220" cy="52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22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60961" y="139337"/>
            <a:ext cx="554510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merge_sort(seq):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len(seq)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seq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len(seq)//2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left, right = seq[:mid], seq[mid:]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len(left)&gt;1: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left = merge_sort(left)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len(right)&gt;1: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right = merge_sort(right)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left and right: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left[-1] &gt;= right[-1]: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res.append(left.pop())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res.append(right.pop())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res.reverse()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(left or right) + res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7288018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687691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8098022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508353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8918684" y="8398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738395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10148725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559056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0969387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379718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1790049" y="83988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6709879" y="8398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6941680" y="5390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9392097" y="5390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4E755-A2C6-4FB7-857D-67C73AC42FEF}"/>
              </a:ext>
            </a:extLst>
          </p:cNvPr>
          <p:cNvSpPr/>
          <p:nvPr/>
        </p:nvSpPr>
        <p:spPr>
          <a:xfrm>
            <a:off x="6421914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C908-889E-4521-BE72-2A2C0B653442}"/>
              </a:ext>
            </a:extLst>
          </p:cNvPr>
          <p:cNvSpPr/>
          <p:nvPr/>
        </p:nvSpPr>
        <p:spPr>
          <a:xfrm>
            <a:off x="6821587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50C39-732A-4873-80EC-1130CBFE6BC4}"/>
              </a:ext>
            </a:extLst>
          </p:cNvPr>
          <p:cNvSpPr/>
          <p:nvPr/>
        </p:nvSpPr>
        <p:spPr>
          <a:xfrm>
            <a:off x="7231918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24204F-05AC-4AB4-A987-5D8295A1C764}"/>
              </a:ext>
            </a:extLst>
          </p:cNvPr>
          <p:cNvSpPr/>
          <p:nvPr/>
        </p:nvSpPr>
        <p:spPr>
          <a:xfrm>
            <a:off x="7642249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DE485-4603-4A3F-B6E9-13E17CD4B75E}"/>
              </a:ext>
            </a:extLst>
          </p:cNvPr>
          <p:cNvSpPr/>
          <p:nvPr/>
        </p:nvSpPr>
        <p:spPr>
          <a:xfrm>
            <a:off x="8052580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616F0-B7FC-48EC-B0EC-415B43E5E934}"/>
              </a:ext>
            </a:extLst>
          </p:cNvPr>
          <p:cNvSpPr txBox="1"/>
          <p:nvPr/>
        </p:nvSpPr>
        <p:spPr>
          <a:xfrm>
            <a:off x="5843775" y="162303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72546C-2EA0-4A9D-B6A3-BF792D45C44B}"/>
              </a:ext>
            </a:extLst>
          </p:cNvPr>
          <p:cNvSpPr txBox="1"/>
          <p:nvPr/>
        </p:nvSpPr>
        <p:spPr>
          <a:xfrm>
            <a:off x="5735828" y="2108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EC180-8B0E-432B-BEDB-FF1785DBF683}"/>
              </a:ext>
            </a:extLst>
          </p:cNvPr>
          <p:cNvSpPr txBox="1"/>
          <p:nvPr/>
        </p:nvSpPr>
        <p:spPr>
          <a:xfrm>
            <a:off x="6549757" y="20890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B1D6E4-A57D-4E92-9F53-D9D4382301A5}"/>
              </a:ext>
            </a:extLst>
          </p:cNvPr>
          <p:cNvSpPr/>
          <p:nvPr/>
        </p:nvSpPr>
        <p:spPr>
          <a:xfrm>
            <a:off x="6126684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0C5759-552D-462F-AE76-8280F534B6F6}"/>
              </a:ext>
            </a:extLst>
          </p:cNvPr>
          <p:cNvSpPr/>
          <p:nvPr/>
        </p:nvSpPr>
        <p:spPr>
          <a:xfrm>
            <a:off x="6736581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960A0-EA20-4210-BD8D-6E58FD6BF992}"/>
              </a:ext>
            </a:extLst>
          </p:cNvPr>
          <p:cNvSpPr txBox="1"/>
          <p:nvPr/>
        </p:nvSpPr>
        <p:spPr>
          <a:xfrm>
            <a:off x="5548544" y="237536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04214-2D27-4CC1-B263-BCE7FF741C1C}"/>
              </a:ext>
            </a:extLst>
          </p:cNvPr>
          <p:cNvSpPr/>
          <p:nvPr/>
        </p:nvSpPr>
        <p:spPr>
          <a:xfrm>
            <a:off x="7614853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A9D22A-A8B6-466E-883A-A9F3153AAE31}"/>
              </a:ext>
            </a:extLst>
          </p:cNvPr>
          <p:cNvSpPr/>
          <p:nvPr/>
        </p:nvSpPr>
        <p:spPr>
          <a:xfrm>
            <a:off x="8366502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671F8B-129F-4155-B5C7-10771EEB8D0D}"/>
              </a:ext>
            </a:extLst>
          </p:cNvPr>
          <p:cNvSpPr/>
          <p:nvPr/>
        </p:nvSpPr>
        <p:spPr>
          <a:xfrm>
            <a:off x="8776833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D175A-20CA-49BE-8CD7-D2BB52ACBF67}"/>
              </a:ext>
            </a:extLst>
          </p:cNvPr>
          <p:cNvSpPr txBox="1"/>
          <p:nvPr/>
        </p:nvSpPr>
        <p:spPr>
          <a:xfrm>
            <a:off x="8209862" y="20803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824BA-9A6A-4673-B0B3-1449E6F8A987}"/>
              </a:ext>
            </a:extLst>
          </p:cNvPr>
          <p:cNvSpPr/>
          <p:nvPr/>
        </p:nvSpPr>
        <p:spPr>
          <a:xfrm>
            <a:off x="8484153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A8886E-7116-4942-B5A5-7B8C387F8223}"/>
              </a:ext>
            </a:extLst>
          </p:cNvPr>
          <p:cNvSpPr/>
          <p:nvPr/>
        </p:nvSpPr>
        <p:spPr>
          <a:xfrm>
            <a:off x="9138614" y="3164299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979-AE68-47BB-85B5-B094FA219CC7}"/>
              </a:ext>
            </a:extLst>
          </p:cNvPr>
          <p:cNvSpPr txBox="1"/>
          <p:nvPr/>
        </p:nvSpPr>
        <p:spPr>
          <a:xfrm>
            <a:off x="7410675" y="21083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4F889A-AA0F-42FF-8598-CF59D6FEF8B4}"/>
              </a:ext>
            </a:extLst>
          </p:cNvPr>
          <p:cNvSpPr/>
          <p:nvPr/>
        </p:nvSpPr>
        <p:spPr>
          <a:xfrm>
            <a:off x="9571969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748435-F3BC-4D87-805E-B53283571A46}"/>
              </a:ext>
            </a:extLst>
          </p:cNvPr>
          <p:cNvSpPr/>
          <p:nvPr/>
        </p:nvSpPr>
        <p:spPr>
          <a:xfrm>
            <a:off x="9982300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749FE-C13B-4436-B063-2C6DAE60D49F}"/>
              </a:ext>
            </a:extLst>
          </p:cNvPr>
          <p:cNvSpPr/>
          <p:nvPr/>
        </p:nvSpPr>
        <p:spPr>
          <a:xfrm>
            <a:off x="10392631" y="162303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3A475-ECC2-45E7-90B0-69E0642BBC1F}"/>
              </a:ext>
            </a:extLst>
          </p:cNvPr>
          <p:cNvSpPr/>
          <p:nvPr/>
        </p:nvSpPr>
        <p:spPr>
          <a:xfrm>
            <a:off x="11169224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393822-F3A7-475E-8078-F974E53388A0}"/>
              </a:ext>
            </a:extLst>
          </p:cNvPr>
          <p:cNvSpPr/>
          <p:nvPr/>
        </p:nvSpPr>
        <p:spPr>
          <a:xfrm>
            <a:off x="11579555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E07EEC-0CF1-4BE2-8EE4-D13BBC2A0A67}"/>
              </a:ext>
            </a:extLst>
          </p:cNvPr>
          <p:cNvSpPr/>
          <p:nvPr/>
        </p:nvSpPr>
        <p:spPr>
          <a:xfrm>
            <a:off x="11989886" y="1623035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80E7AF-8C82-42DB-8A29-487620277618}"/>
              </a:ext>
            </a:extLst>
          </p:cNvPr>
          <p:cNvSpPr/>
          <p:nvPr/>
        </p:nvSpPr>
        <p:spPr>
          <a:xfrm>
            <a:off x="9633706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7B4C55-1292-4DCA-9CE6-3317620967E9}"/>
              </a:ext>
            </a:extLst>
          </p:cNvPr>
          <p:cNvSpPr/>
          <p:nvPr/>
        </p:nvSpPr>
        <p:spPr>
          <a:xfrm>
            <a:off x="10150364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75D35-763B-4CE6-B455-25F25C5D23A4}"/>
              </a:ext>
            </a:extLst>
          </p:cNvPr>
          <p:cNvSpPr/>
          <p:nvPr/>
        </p:nvSpPr>
        <p:spPr>
          <a:xfrm>
            <a:off x="1056069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E8CF43-3653-44D8-9DBD-1C39E965683B}"/>
              </a:ext>
            </a:extLst>
          </p:cNvPr>
          <p:cNvSpPr/>
          <p:nvPr/>
        </p:nvSpPr>
        <p:spPr>
          <a:xfrm>
            <a:off x="10148725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F7BFE5-2C47-4E77-B703-F97E9C4E348B}"/>
              </a:ext>
            </a:extLst>
          </p:cNvPr>
          <p:cNvSpPr/>
          <p:nvPr/>
        </p:nvSpPr>
        <p:spPr>
          <a:xfrm>
            <a:off x="10743634" y="3154811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BBF7FA-253D-462A-9117-4AE313D5FF17}"/>
              </a:ext>
            </a:extLst>
          </p:cNvPr>
          <p:cNvSpPr/>
          <p:nvPr/>
        </p:nvSpPr>
        <p:spPr>
          <a:xfrm>
            <a:off x="11270945" y="237536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22E64-548D-4A97-8B56-62E71FF78FCF}"/>
              </a:ext>
            </a:extLst>
          </p:cNvPr>
          <p:cNvSpPr/>
          <p:nvPr/>
        </p:nvSpPr>
        <p:spPr>
          <a:xfrm>
            <a:off x="1176265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A625E6-E038-4776-9DEC-6260B1650DE1}"/>
              </a:ext>
            </a:extLst>
          </p:cNvPr>
          <p:cNvSpPr/>
          <p:nvPr/>
        </p:nvSpPr>
        <p:spPr>
          <a:xfrm>
            <a:off x="12172985" y="2375360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0100B9-89A6-413F-8709-0A8E123B393A}"/>
              </a:ext>
            </a:extLst>
          </p:cNvPr>
          <p:cNvSpPr/>
          <p:nvPr/>
        </p:nvSpPr>
        <p:spPr>
          <a:xfrm>
            <a:off x="11790049" y="31642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63A42-B607-4CFC-BF8E-8A3AD28DE762}"/>
              </a:ext>
            </a:extLst>
          </p:cNvPr>
          <p:cNvSpPr/>
          <p:nvPr/>
        </p:nvSpPr>
        <p:spPr>
          <a:xfrm>
            <a:off x="12314467" y="3164299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1A29D6-9EAA-43D9-9656-84B6FB6DC027}"/>
              </a:ext>
            </a:extLst>
          </p:cNvPr>
          <p:cNvSpPr/>
          <p:nvPr/>
        </p:nvSpPr>
        <p:spPr>
          <a:xfrm>
            <a:off x="6649297" y="4554627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784F66-C584-42AA-A38C-2FC09FECA324}"/>
              </a:ext>
            </a:extLst>
          </p:cNvPr>
          <p:cNvSpPr/>
          <p:nvPr/>
        </p:nvSpPr>
        <p:spPr>
          <a:xfrm>
            <a:off x="6247903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4083C6-34AC-4A78-B058-052205687628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6326521" y="2775033"/>
            <a:ext cx="121219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BB794F5-4B60-4B1E-B048-6D0712B25641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6849134" y="2775033"/>
            <a:ext cx="87284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E127227-F53F-4512-A672-C7B5CDDC2E50}"/>
              </a:ext>
            </a:extLst>
          </p:cNvPr>
          <p:cNvSpPr txBox="1"/>
          <p:nvPr/>
        </p:nvSpPr>
        <p:spPr>
          <a:xfrm>
            <a:off x="5611614" y="42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EDC44B-B3E8-425D-97CF-C03977D18AFE}"/>
              </a:ext>
            </a:extLst>
          </p:cNvPr>
          <p:cNvSpPr/>
          <p:nvPr/>
        </p:nvSpPr>
        <p:spPr>
          <a:xfrm>
            <a:off x="8995699" y="3892444"/>
            <a:ext cx="399673" cy="399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7569A7-4B17-472A-8DE0-7A88182CBBE9}"/>
              </a:ext>
            </a:extLst>
          </p:cNvPr>
          <p:cNvSpPr/>
          <p:nvPr/>
        </p:nvSpPr>
        <p:spPr>
          <a:xfrm>
            <a:off x="8594306" y="389244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0FD9FB-B980-4BB6-A418-6433631C5466}"/>
              </a:ext>
            </a:extLst>
          </p:cNvPr>
          <p:cNvSpPr txBox="1"/>
          <p:nvPr/>
        </p:nvSpPr>
        <p:spPr>
          <a:xfrm>
            <a:off x="7973300" y="35787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FCCCFE8-A832-4641-9566-501B346C617F}"/>
              </a:ext>
            </a:extLst>
          </p:cNvPr>
          <p:cNvCxnSpPr>
            <a:cxnSpLocks/>
            <a:stCxn id="38" idx="2"/>
            <a:endCxn id="61" idx="0"/>
          </p:cNvCxnSpPr>
          <p:nvPr/>
        </p:nvCxnSpPr>
        <p:spPr>
          <a:xfrm flipH="1">
            <a:off x="9195536" y="3563972"/>
            <a:ext cx="142915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F229EA2-349D-4BF4-9AC1-85322DAB6293}"/>
              </a:ext>
            </a:extLst>
          </p:cNvPr>
          <p:cNvCxnSpPr>
            <a:cxnSpLocks/>
            <a:stCxn id="37" idx="2"/>
            <a:endCxn id="62" idx="0"/>
          </p:cNvCxnSpPr>
          <p:nvPr/>
        </p:nvCxnSpPr>
        <p:spPr>
          <a:xfrm>
            <a:off x="8683990" y="3563972"/>
            <a:ext cx="110153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53B366-2C6C-4F8D-BEFB-2B590C984BBC}"/>
              </a:ext>
            </a:extLst>
          </p:cNvPr>
          <p:cNvSpPr/>
          <p:nvPr/>
        </p:nvSpPr>
        <p:spPr>
          <a:xfrm>
            <a:off x="8243661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795E5B-B94E-4728-96A7-9BE4D2A118D1}"/>
              </a:ext>
            </a:extLst>
          </p:cNvPr>
          <p:cNvSpPr/>
          <p:nvPr/>
        </p:nvSpPr>
        <p:spPr>
          <a:xfrm>
            <a:off x="8652295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599AB8-338A-4541-AF2F-B227969A52B9}"/>
              </a:ext>
            </a:extLst>
          </p:cNvPr>
          <p:cNvSpPr/>
          <p:nvPr/>
        </p:nvSpPr>
        <p:spPr>
          <a:xfrm>
            <a:off x="7852744" y="45546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1EE271-8865-4C2F-ACAF-DBD3C6D740E2}"/>
              </a:ext>
            </a:extLst>
          </p:cNvPr>
          <p:cNvSpPr txBox="1"/>
          <p:nvPr/>
        </p:nvSpPr>
        <p:spPr>
          <a:xfrm>
            <a:off x="7576463" y="42157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D290919-41EA-4EE2-9278-8618E36F70B4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flipH="1">
            <a:off x="8443498" y="4292117"/>
            <a:ext cx="350645" cy="26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2B7867-6462-410D-A767-6C091D99D565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>
            <a:off x="7814690" y="2775033"/>
            <a:ext cx="237891" cy="177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EF27E35-5E52-4E38-9F67-70E519BB134A}"/>
              </a:ext>
            </a:extLst>
          </p:cNvPr>
          <p:cNvSpPr/>
          <p:nvPr/>
        </p:nvSpPr>
        <p:spPr>
          <a:xfrm>
            <a:off x="7093369" y="532178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767775A-ED91-4228-BDE3-E73B5CADCA15}"/>
              </a:ext>
            </a:extLst>
          </p:cNvPr>
          <p:cNvSpPr/>
          <p:nvPr/>
        </p:nvSpPr>
        <p:spPr>
          <a:xfrm>
            <a:off x="7493042" y="53217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2D1235A-E300-484B-86B9-FBFF29285D12}"/>
              </a:ext>
            </a:extLst>
          </p:cNvPr>
          <p:cNvSpPr/>
          <p:nvPr/>
        </p:nvSpPr>
        <p:spPr>
          <a:xfrm>
            <a:off x="7892715" y="53217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BE770C-F251-47D2-8403-779DE1DA16A5}"/>
              </a:ext>
            </a:extLst>
          </p:cNvPr>
          <p:cNvSpPr/>
          <p:nvPr/>
        </p:nvSpPr>
        <p:spPr>
          <a:xfrm>
            <a:off x="8278249" y="532178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D35A38F-0689-46FA-B81B-3CAA56087BF8}"/>
              </a:ext>
            </a:extLst>
          </p:cNvPr>
          <p:cNvSpPr/>
          <p:nvPr/>
        </p:nvSpPr>
        <p:spPr>
          <a:xfrm>
            <a:off x="6693696" y="532241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8B3DCB0-FEB6-4E81-9945-B24BB1327699}"/>
              </a:ext>
            </a:extLst>
          </p:cNvPr>
          <p:cNvCxnSpPr>
            <a:cxnSpLocks/>
            <a:stCxn id="72" idx="2"/>
            <a:endCxn id="89" idx="0"/>
          </p:cNvCxnSpPr>
          <p:nvPr/>
        </p:nvCxnSpPr>
        <p:spPr>
          <a:xfrm flipH="1">
            <a:off x="7692879" y="4954300"/>
            <a:ext cx="359702" cy="36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A77B711-CCC6-4CB4-A4C3-DB02178ECC44}"/>
              </a:ext>
            </a:extLst>
          </p:cNvPr>
          <p:cNvCxnSpPr>
            <a:cxnSpLocks/>
            <a:stCxn id="58" idx="2"/>
            <a:endCxn id="95" idx="0"/>
          </p:cNvCxnSpPr>
          <p:nvPr/>
        </p:nvCxnSpPr>
        <p:spPr>
          <a:xfrm>
            <a:off x="6447740" y="4954300"/>
            <a:ext cx="445793" cy="36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F52FC-816B-4C7F-B29B-37FEA600969F}"/>
              </a:ext>
            </a:extLst>
          </p:cNvPr>
          <p:cNvSpPr/>
          <p:nvPr/>
        </p:nvSpPr>
        <p:spPr>
          <a:xfrm>
            <a:off x="10321141" y="389244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E4585A-C652-4765-8078-5611784221A1}"/>
              </a:ext>
            </a:extLst>
          </p:cNvPr>
          <p:cNvSpPr/>
          <p:nvPr/>
        </p:nvSpPr>
        <p:spPr>
          <a:xfrm>
            <a:off x="10720814" y="389305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A68E34F-0AB0-49C2-9A88-55E3E45A632F}"/>
              </a:ext>
            </a:extLst>
          </p:cNvPr>
          <p:cNvSpPr/>
          <p:nvPr/>
        </p:nvSpPr>
        <p:spPr>
          <a:xfrm>
            <a:off x="9912946" y="455462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FC5861-D65E-47E5-A39C-9DEA37358952}"/>
              </a:ext>
            </a:extLst>
          </p:cNvPr>
          <p:cNvSpPr/>
          <p:nvPr/>
        </p:nvSpPr>
        <p:spPr>
          <a:xfrm>
            <a:off x="10312619" y="455771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3A3579D-3097-4512-B331-7226FEFE5738}"/>
              </a:ext>
            </a:extLst>
          </p:cNvPr>
          <p:cNvSpPr/>
          <p:nvPr/>
        </p:nvSpPr>
        <p:spPr>
          <a:xfrm>
            <a:off x="10703535" y="455462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661BEA-674F-4382-824A-232899944398}"/>
              </a:ext>
            </a:extLst>
          </p:cNvPr>
          <p:cNvCxnSpPr>
            <a:cxnSpLocks/>
            <a:stCxn id="49" idx="2"/>
            <a:endCxn id="102" idx="0"/>
          </p:cNvCxnSpPr>
          <p:nvPr/>
        </p:nvCxnSpPr>
        <p:spPr>
          <a:xfrm>
            <a:off x="10348562" y="3563972"/>
            <a:ext cx="172416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BF295FE-A06A-4F1B-9B74-6E546545A480}"/>
              </a:ext>
            </a:extLst>
          </p:cNvPr>
          <p:cNvCxnSpPr>
            <a:cxnSpLocks/>
            <a:stCxn id="50" idx="2"/>
            <a:endCxn id="103" idx="0"/>
          </p:cNvCxnSpPr>
          <p:nvPr/>
        </p:nvCxnSpPr>
        <p:spPr>
          <a:xfrm flipH="1">
            <a:off x="10920651" y="3554484"/>
            <a:ext cx="22820" cy="33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96E5260-1813-4A73-A9A3-E688C1CB5C05}"/>
              </a:ext>
            </a:extLst>
          </p:cNvPr>
          <p:cNvCxnSpPr>
            <a:cxnSpLocks/>
            <a:stCxn id="46" idx="2"/>
            <a:endCxn id="104" idx="0"/>
          </p:cNvCxnSpPr>
          <p:nvPr/>
        </p:nvCxnSpPr>
        <p:spPr>
          <a:xfrm>
            <a:off x="9833543" y="2775033"/>
            <a:ext cx="279240" cy="177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40E145A-A1F0-4BDC-B1E0-5C7F9262D937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10512456" y="4292117"/>
            <a:ext cx="8522" cy="26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6D085CC-FF41-4894-9BB5-7930F1B08727}"/>
              </a:ext>
            </a:extLst>
          </p:cNvPr>
          <p:cNvSpPr/>
          <p:nvPr/>
        </p:nvSpPr>
        <p:spPr>
          <a:xfrm>
            <a:off x="11932415" y="388252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32B49CA-7250-45B4-AA96-535E952170F4}"/>
              </a:ext>
            </a:extLst>
          </p:cNvPr>
          <p:cNvSpPr/>
          <p:nvPr/>
        </p:nvSpPr>
        <p:spPr>
          <a:xfrm>
            <a:off x="12332088" y="38831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B79A688-B7C1-4F67-93E0-43BA6DB36006}"/>
              </a:ext>
            </a:extLst>
          </p:cNvPr>
          <p:cNvSpPr/>
          <p:nvPr/>
        </p:nvSpPr>
        <p:spPr>
          <a:xfrm>
            <a:off x="11524220" y="454470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75BD32-470B-4999-848E-7C3D16111BFF}"/>
              </a:ext>
            </a:extLst>
          </p:cNvPr>
          <p:cNvSpPr/>
          <p:nvPr/>
        </p:nvSpPr>
        <p:spPr>
          <a:xfrm>
            <a:off x="11923893" y="4547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CBF282C-9F7F-4C22-8ADC-EC0F4CEFEE9D}"/>
              </a:ext>
            </a:extLst>
          </p:cNvPr>
          <p:cNvSpPr/>
          <p:nvPr/>
        </p:nvSpPr>
        <p:spPr>
          <a:xfrm>
            <a:off x="12314809" y="454470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8623B49-9A5E-42FE-90E0-C3290DF65F9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11959836" y="3554052"/>
            <a:ext cx="172416" cy="32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43728FD-1E68-47FF-B912-B83B6D778169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12531925" y="3544564"/>
            <a:ext cx="22820" cy="33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2B3EB8A-4910-4DA2-A4B1-E964612A56C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1444817" y="2765113"/>
            <a:ext cx="279240" cy="177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06A9B22-4045-4AD3-902F-DF12F12049C3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12123730" y="4282197"/>
            <a:ext cx="8522" cy="26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85BDF39-C08D-48E3-B300-9652A9728617}"/>
              </a:ext>
            </a:extLst>
          </p:cNvPr>
          <p:cNvSpPr/>
          <p:nvPr/>
        </p:nvSpPr>
        <p:spPr>
          <a:xfrm>
            <a:off x="10148725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022B838-BA63-441E-A573-DAC1CA9B0F11}"/>
              </a:ext>
            </a:extLst>
          </p:cNvPr>
          <p:cNvSpPr/>
          <p:nvPr/>
        </p:nvSpPr>
        <p:spPr>
          <a:xfrm>
            <a:off x="10548398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3F8E33F-2CD4-4B17-A9F7-F5B5EB6A852E}"/>
              </a:ext>
            </a:extLst>
          </p:cNvPr>
          <p:cNvSpPr/>
          <p:nvPr/>
        </p:nvSpPr>
        <p:spPr>
          <a:xfrm>
            <a:off x="10939314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7554C33-163A-4D37-BA68-B37D5B39FD5E}"/>
              </a:ext>
            </a:extLst>
          </p:cNvPr>
          <p:cNvSpPr/>
          <p:nvPr/>
        </p:nvSpPr>
        <p:spPr>
          <a:xfrm>
            <a:off x="11348218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41D6012-E916-4F7E-B8ED-702EC0AFDB2A}"/>
              </a:ext>
            </a:extLst>
          </p:cNvPr>
          <p:cNvSpPr/>
          <p:nvPr/>
        </p:nvSpPr>
        <p:spPr>
          <a:xfrm>
            <a:off x="11747891" y="530090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ADC51BA-92BA-408D-B4FE-1296D5631CBD}"/>
              </a:ext>
            </a:extLst>
          </p:cNvPr>
          <p:cNvCxnSpPr>
            <a:cxnSpLocks/>
            <a:stCxn id="104" idx="2"/>
            <a:endCxn id="130" idx="0"/>
          </p:cNvCxnSpPr>
          <p:nvPr/>
        </p:nvCxnSpPr>
        <p:spPr>
          <a:xfrm>
            <a:off x="10112783" y="4954299"/>
            <a:ext cx="235779" cy="34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6AB8860-9CBD-415C-90C8-8877DB2055A8}"/>
              </a:ext>
            </a:extLst>
          </p:cNvPr>
          <p:cNvCxnSpPr>
            <a:cxnSpLocks/>
            <a:stCxn id="121" idx="2"/>
            <a:endCxn id="134" idx="0"/>
          </p:cNvCxnSpPr>
          <p:nvPr/>
        </p:nvCxnSpPr>
        <p:spPr>
          <a:xfrm flipH="1">
            <a:off x="11548055" y="4944379"/>
            <a:ext cx="176002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3DCF870-1ACC-4FD6-B706-9EB0AB8D0748}"/>
              </a:ext>
            </a:extLst>
          </p:cNvPr>
          <p:cNvSpPr/>
          <p:nvPr/>
        </p:nvSpPr>
        <p:spPr>
          <a:xfrm>
            <a:off x="9224685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14FF9DD-5771-47B5-AD5F-B249F90B75B2}"/>
              </a:ext>
            </a:extLst>
          </p:cNvPr>
          <p:cNvSpPr/>
          <p:nvPr/>
        </p:nvSpPr>
        <p:spPr>
          <a:xfrm>
            <a:off x="8422468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6948B99-DC9C-43F3-A3D1-3997EB3E6A7B}"/>
              </a:ext>
            </a:extLst>
          </p:cNvPr>
          <p:cNvSpPr/>
          <p:nvPr/>
        </p:nvSpPr>
        <p:spPr>
          <a:xfrm>
            <a:off x="8812483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CF28A93-E146-42E9-80F2-650EE4CEA351}"/>
              </a:ext>
            </a:extLst>
          </p:cNvPr>
          <p:cNvSpPr/>
          <p:nvPr/>
        </p:nvSpPr>
        <p:spPr>
          <a:xfrm>
            <a:off x="9627229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2A08810-A896-4C07-A562-E9F888F15F30}"/>
              </a:ext>
            </a:extLst>
          </p:cNvPr>
          <p:cNvSpPr/>
          <p:nvPr/>
        </p:nvSpPr>
        <p:spPr>
          <a:xfrm>
            <a:off x="10042302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9BDC712-77D3-4F28-A30E-A9537B8996ED}"/>
              </a:ext>
            </a:extLst>
          </p:cNvPr>
          <p:cNvSpPr/>
          <p:nvPr/>
        </p:nvSpPr>
        <p:spPr>
          <a:xfrm>
            <a:off x="10429446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95D88A9-DACD-4681-B6CE-66A9FF771563}"/>
              </a:ext>
            </a:extLst>
          </p:cNvPr>
          <p:cNvSpPr/>
          <p:nvPr/>
        </p:nvSpPr>
        <p:spPr>
          <a:xfrm>
            <a:off x="10828506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3974EC0-976D-473A-AA21-64F7BF8C5F37}"/>
              </a:ext>
            </a:extLst>
          </p:cNvPr>
          <p:cNvSpPr/>
          <p:nvPr/>
        </p:nvSpPr>
        <p:spPr>
          <a:xfrm>
            <a:off x="11228655" y="638267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4B35FF-BBFC-4ADC-A7DD-1D7E41BF9DF7}"/>
              </a:ext>
            </a:extLst>
          </p:cNvPr>
          <p:cNvSpPr/>
          <p:nvPr/>
        </p:nvSpPr>
        <p:spPr>
          <a:xfrm>
            <a:off x="8032259" y="638267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4505940-D9A3-47E4-9F8A-901923381C14}"/>
              </a:ext>
            </a:extLst>
          </p:cNvPr>
          <p:cNvSpPr/>
          <p:nvPr/>
        </p:nvSpPr>
        <p:spPr>
          <a:xfrm>
            <a:off x="7255456" y="63802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86CFE41-CD1A-4204-882D-9D6F19DBD152}"/>
              </a:ext>
            </a:extLst>
          </p:cNvPr>
          <p:cNvCxnSpPr>
            <a:cxnSpLocks/>
            <a:stCxn id="130" idx="2"/>
            <a:endCxn id="153" idx="0"/>
          </p:cNvCxnSpPr>
          <p:nvPr/>
        </p:nvCxnSpPr>
        <p:spPr>
          <a:xfrm flipH="1">
            <a:off x="9424522" y="5700580"/>
            <a:ext cx="924040" cy="68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13CC3FA-B4B4-4261-9B2C-E4D7EA6C0DAB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>
            <a:off x="6893533" y="5722084"/>
            <a:ext cx="561760" cy="65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A4209DB-CE21-47D2-88CA-C77C4DCAD793}"/>
              </a:ext>
            </a:extLst>
          </p:cNvPr>
          <p:cNvSpPr/>
          <p:nvPr/>
        </p:nvSpPr>
        <p:spPr>
          <a:xfrm>
            <a:off x="7640605" y="638022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F32E384-5DE4-4107-99BA-7AE2FD962154}"/>
              </a:ext>
            </a:extLst>
          </p:cNvPr>
          <p:cNvSpPr txBox="1"/>
          <p:nvPr/>
        </p:nvSpPr>
        <p:spPr>
          <a:xfrm>
            <a:off x="6073495" y="50974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F7CD88-C3F2-40E1-A968-53370B34DC65}"/>
              </a:ext>
            </a:extLst>
          </p:cNvPr>
          <p:cNvSpPr txBox="1"/>
          <p:nvPr/>
        </p:nvSpPr>
        <p:spPr>
          <a:xfrm>
            <a:off x="9589186" y="500985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2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823398" y="-288485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partition(seq,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pivot =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 = start+1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right = end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done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not done: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seq[left] &lt;= pivot: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left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pivot &lt; seq[right]: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right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right &lt; left: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done 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seq[left], seq[right] = seq[right], seq[left]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seq[start], seq[right] = seq[right],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right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partition( seq, 0, len(seq)-1)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2C6CA-FE51-42ED-A3A9-56132A7DF3B4}"/>
              </a:ext>
            </a:extLst>
          </p:cNvPr>
          <p:cNvSpPr/>
          <p:nvPr/>
        </p:nvSpPr>
        <p:spPr>
          <a:xfrm>
            <a:off x="7490319" y="119356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D249-8929-4F25-80CD-FEE976985720}"/>
              </a:ext>
            </a:extLst>
          </p:cNvPr>
          <p:cNvSpPr/>
          <p:nvPr/>
        </p:nvSpPr>
        <p:spPr>
          <a:xfrm>
            <a:off x="7889992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A0254-DEE0-442D-9716-ED6B64AF19B3}"/>
              </a:ext>
            </a:extLst>
          </p:cNvPr>
          <p:cNvSpPr/>
          <p:nvPr/>
        </p:nvSpPr>
        <p:spPr>
          <a:xfrm>
            <a:off x="8300323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054CF-C62E-4EB6-927D-F2F639B0CB31}"/>
              </a:ext>
            </a:extLst>
          </p:cNvPr>
          <p:cNvSpPr/>
          <p:nvPr/>
        </p:nvSpPr>
        <p:spPr>
          <a:xfrm>
            <a:off x="8710654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830E8-0E5B-4132-AD97-EA44FCAFABA8}"/>
              </a:ext>
            </a:extLst>
          </p:cNvPr>
          <p:cNvSpPr/>
          <p:nvPr/>
        </p:nvSpPr>
        <p:spPr>
          <a:xfrm>
            <a:off x="912098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BB6EA-C2BA-4499-81A8-E9A4CCEF72EA}"/>
              </a:ext>
            </a:extLst>
          </p:cNvPr>
          <p:cNvSpPr/>
          <p:nvPr/>
        </p:nvSpPr>
        <p:spPr>
          <a:xfrm>
            <a:off x="952056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65CB3C-DDAC-45D9-9D8F-D4C29A88F587}"/>
              </a:ext>
            </a:extLst>
          </p:cNvPr>
          <p:cNvSpPr/>
          <p:nvPr/>
        </p:nvSpPr>
        <p:spPr>
          <a:xfrm>
            <a:off x="9930895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01FCBB-F2BB-4AB9-9192-60570F2CE5ED}"/>
              </a:ext>
            </a:extLst>
          </p:cNvPr>
          <p:cNvSpPr/>
          <p:nvPr/>
        </p:nvSpPr>
        <p:spPr>
          <a:xfrm>
            <a:off x="10341226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6FC2B-F332-4DAB-AF40-676206747DAA}"/>
              </a:ext>
            </a:extLst>
          </p:cNvPr>
          <p:cNvSpPr/>
          <p:nvPr/>
        </p:nvSpPr>
        <p:spPr>
          <a:xfrm>
            <a:off x="10751557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ECE24-39B4-4F0C-AB06-E92539A8B22D}"/>
              </a:ext>
            </a:extLst>
          </p:cNvPr>
          <p:cNvSpPr/>
          <p:nvPr/>
        </p:nvSpPr>
        <p:spPr>
          <a:xfrm>
            <a:off x="11161888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EFDF1-B7DF-479D-9167-86D43F82F1AB}"/>
              </a:ext>
            </a:extLst>
          </p:cNvPr>
          <p:cNvSpPr/>
          <p:nvPr/>
        </p:nvSpPr>
        <p:spPr>
          <a:xfrm>
            <a:off x="11572219" y="119356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F69CB-CF9E-48E8-87D2-871B81042732}"/>
              </a:ext>
            </a:extLst>
          </p:cNvPr>
          <p:cNvSpPr txBox="1"/>
          <p:nvPr/>
        </p:nvSpPr>
        <p:spPr>
          <a:xfrm>
            <a:off x="6912180" y="11935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7E40-C44F-45A8-A510-F1CBCDF09B83}"/>
              </a:ext>
            </a:extLst>
          </p:cNvPr>
          <p:cNvSpPr txBox="1"/>
          <p:nvPr/>
        </p:nvSpPr>
        <p:spPr>
          <a:xfrm>
            <a:off x="7143981" y="8926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63FC6-7B68-4D54-B2FA-DCAC05B3CC78}"/>
              </a:ext>
            </a:extLst>
          </p:cNvPr>
          <p:cNvSpPr txBox="1"/>
          <p:nvPr/>
        </p:nvSpPr>
        <p:spPr>
          <a:xfrm>
            <a:off x="11407314" y="8568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06C37A-5BBE-4F70-BF83-062001DAD5C8}"/>
              </a:ext>
            </a:extLst>
          </p:cNvPr>
          <p:cNvSpPr txBox="1"/>
          <p:nvPr/>
        </p:nvSpPr>
        <p:spPr>
          <a:xfrm>
            <a:off x="9232947" y="882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49A2EB-92BA-43C8-A2BE-A443A9A08025}"/>
              </a:ext>
            </a:extLst>
          </p:cNvPr>
          <p:cNvSpPr/>
          <p:nvPr/>
        </p:nvSpPr>
        <p:spPr>
          <a:xfrm>
            <a:off x="5718004" y="692855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4F369F-CECD-4A00-BBAB-B1BCA0BB3898}"/>
              </a:ext>
            </a:extLst>
          </p:cNvPr>
          <p:cNvSpPr txBox="1"/>
          <p:nvPr/>
        </p:nvSpPr>
        <p:spPr>
          <a:xfrm>
            <a:off x="5430386" y="3815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CB978E-AFBA-4D3F-B436-ED54EABCE3D2}"/>
              </a:ext>
            </a:extLst>
          </p:cNvPr>
          <p:cNvSpPr txBox="1"/>
          <p:nvPr/>
        </p:nvSpPr>
        <p:spPr>
          <a:xfrm>
            <a:off x="7691213" y="1593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60E8C-3DE6-4E3F-95E4-7E4A08CC5410}"/>
              </a:ext>
            </a:extLst>
          </p:cNvPr>
          <p:cNvSpPr txBox="1"/>
          <p:nvPr/>
        </p:nvSpPr>
        <p:spPr>
          <a:xfrm>
            <a:off x="11422525" y="15547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8FEBF61-39A0-403C-8DE3-404F78F46D29}"/>
              </a:ext>
            </a:extLst>
          </p:cNvPr>
          <p:cNvSpPr/>
          <p:nvPr/>
        </p:nvSpPr>
        <p:spPr>
          <a:xfrm>
            <a:off x="5406533" y="1494446"/>
            <a:ext cx="75913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True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5D5837-0A20-4211-9484-BA8AEDF3FC6D}"/>
              </a:ext>
            </a:extLst>
          </p:cNvPr>
          <p:cNvSpPr txBox="1"/>
          <p:nvPr/>
        </p:nvSpPr>
        <p:spPr>
          <a:xfrm>
            <a:off x="5478375" y="11831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done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2E90EB-780F-4A92-BAD4-5CC806001319}"/>
              </a:ext>
            </a:extLst>
          </p:cNvPr>
          <p:cNvSpPr/>
          <p:nvPr/>
        </p:nvSpPr>
        <p:spPr>
          <a:xfrm>
            <a:off x="7500977" y="2408695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E6F50B-0E2C-4609-B3CC-51B90555E21D}"/>
              </a:ext>
            </a:extLst>
          </p:cNvPr>
          <p:cNvSpPr/>
          <p:nvPr/>
        </p:nvSpPr>
        <p:spPr>
          <a:xfrm>
            <a:off x="7900650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36F68FC-E3B0-4B43-8927-389A4C90E13F}"/>
              </a:ext>
            </a:extLst>
          </p:cNvPr>
          <p:cNvSpPr/>
          <p:nvPr/>
        </p:nvSpPr>
        <p:spPr>
          <a:xfrm>
            <a:off x="8310981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4979E1-D614-4712-8F6A-6BA9A1CF5C9F}"/>
              </a:ext>
            </a:extLst>
          </p:cNvPr>
          <p:cNvSpPr/>
          <p:nvPr/>
        </p:nvSpPr>
        <p:spPr>
          <a:xfrm>
            <a:off x="8721312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FDF1E39-36FE-4268-BD1F-41B91D222A95}"/>
              </a:ext>
            </a:extLst>
          </p:cNvPr>
          <p:cNvSpPr/>
          <p:nvPr/>
        </p:nvSpPr>
        <p:spPr>
          <a:xfrm>
            <a:off x="913164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63485D1-6F6A-4FE1-B70F-7C5D017E38F1}"/>
              </a:ext>
            </a:extLst>
          </p:cNvPr>
          <p:cNvSpPr/>
          <p:nvPr/>
        </p:nvSpPr>
        <p:spPr>
          <a:xfrm>
            <a:off x="953122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A442708-F0D7-4A58-BFAA-B0A2301AD05D}"/>
              </a:ext>
            </a:extLst>
          </p:cNvPr>
          <p:cNvSpPr/>
          <p:nvPr/>
        </p:nvSpPr>
        <p:spPr>
          <a:xfrm>
            <a:off x="9941553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3D2164A-0208-458F-94D1-A98F3B20DBA8}"/>
              </a:ext>
            </a:extLst>
          </p:cNvPr>
          <p:cNvSpPr/>
          <p:nvPr/>
        </p:nvSpPr>
        <p:spPr>
          <a:xfrm>
            <a:off x="10351884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F89475-9811-46CD-8548-B2D41626FE2D}"/>
              </a:ext>
            </a:extLst>
          </p:cNvPr>
          <p:cNvSpPr/>
          <p:nvPr/>
        </p:nvSpPr>
        <p:spPr>
          <a:xfrm>
            <a:off x="10762215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070587-F522-4449-A8AA-A4DF08B1DA63}"/>
              </a:ext>
            </a:extLst>
          </p:cNvPr>
          <p:cNvSpPr/>
          <p:nvPr/>
        </p:nvSpPr>
        <p:spPr>
          <a:xfrm>
            <a:off x="11172546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8F3D178-8E51-4DA5-A387-0856322C15B6}"/>
              </a:ext>
            </a:extLst>
          </p:cNvPr>
          <p:cNvSpPr/>
          <p:nvPr/>
        </p:nvSpPr>
        <p:spPr>
          <a:xfrm>
            <a:off x="11582877" y="240869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638813-19D3-4322-8EAA-51A12484755C}"/>
              </a:ext>
            </a:extLst>
          </p:cNvPr>
          <p:cNvSpPr txBox="1"/>
          <p:nvPr/>
        </p:nvSpPr>
        <p:spPr>
          <a:xfrm>
            <a:off x="6922838" y="240869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7E725BE-29CA-444D-8C8F-864368818761}"/>
              </a:ext>
            </a:extLst>
          </p:cNvPr>
          <p:cNvSpPr txBox="1"/>
          <p:nvPr/>
        </p:nvSpPr>
        <p:spPr>
          <a:xfrm>
            <a:off x="7154639" y="21078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3B26B9-4BF5-4556-8C40-09AF4EE49255}"/>
              </a:ext>
            </a:extLst>
          </p:cNvPr>
          <p:cNvSpPr txBox="1"/>
          <p:nvPr/>
        </p:nvSpPr>
        <p:spPr>
          <a:xfrm>
            <a:off x="11417972" y="20720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1C149E-5FB1-4395-95B2-C63C265293B6}"/>
              </a:ext>
            </a:extLst>
          </p:cNvPr>
          <p:cNvSpPr txBox="1"/>
          <p:nvPr/>
        </p:nvSpPr>
        <p:spPr>
          <a:xfrm>
            <a:off x="9243605" y="20974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D03D9EB-597F-43ED-8194-51FF91C6CAE8}"/>
              </a:ext>
            </a:extLst>
          </p:cNvPr>
          <p:cNvSpPr txBox="1"/>
          <p:nvPr/>
        </p:nvSpPr>
        <p:spPr>
          <a:xfrm>
            <a:off x="7824117" y="27676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745BC7A-86A8-4E7C-A28C-23543E3895F1}"/>
              </a:ext>
            </a:extLst>
          </p:cNvPr>
          <p:cNvSpPr txBox="1"/>
          <p:nvPr/>
        </p:nvSpPr>
        <p:spPr>
          <a:xfrm>
            <a:off x="11361367" y="27780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EC7BCD5-231A-4CF9-9BE1-12EC714FDB2B}"/>
              </a:ext>
            </a:extLst>
          </p:cNvPr>
          <p:cNvSpPr/>
          <p:nvPr/>
        </p:nvSpPr>
        <p:spPr>
          <a:xfrm>
            <a:off x="7529773" y="3453934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028407-F49D-400A-A838-6511BB8F19C1}"/>
              </a:ext>
            </a:extLst>
          </p:cNvPr>
          <p:cNvSpPr/>
          <p:nvPr/>
        </p:nvSpPr>
        <p:spPr>
          <a:xfrm>
            <a:off x="7929446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787E226-6DB5-4C72-AFC2-0A13653E5759}"/>
              </a:ext>
            </a:extLst>
          </p:cNvPr>
          <p:cNvSpPr/>
          <p:nvPr/>
        </p:nvSpPr>
        <p:spPr>
          <a:xfrm>
            <a:off x="8339777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A9E1790-775D-451D-973A-2C53BCD3010A}"/>
              </a:ext>
            </a:extLst>
          </p:cNvPr>
          <p:cNvSpPr/>
          <p:nvPr/>
        </p:nvSpPr>
        <p:spPr>
          <a:xfrm>
            <a:off x="8750108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678CC79-5D4C-4B14-965F-75FFB656BE55}"/>
              </a:ext>
            </a:extLst>
          </p:cNvPr>
          <p:cNvSpPr/>
          <p:nvPr/>
        </p:nvSpPr>
        <p:spPr>
          <a:xfrm>
            <a:off x="916043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608B386-837F-4B5F-9C69-8D63C0A91C6C}"/>
              </a:ext>
            </a:extLst>
          </p:cNvPr>
          <p:cNvSpPr/>
          <p:nvPr/>
        </p:nvSpPr>
        <p:spPr>
          <a:xfrm>
            <a:off x="956001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64C58F4-5D81-42AB-82BA-96057826D588}"/>
              </a:ext>
            </a:extLst>
          </p:cNvPr>
          <p:cNvSpPr/>
          <p:nvPr/>
        </p:nvSpPr>
        <p:spPr>
          <a:xfrm>
            <a:off x="9970349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A430558-69EE-4902-97C2-77CC57FA41A3}"/>
              </a:ext>
            </a:extLst>
          </p:cNvPr>
          <p:cNvSpPr/>
          <p:nvPr/>
        </p:nvSpPr>
        <p:spPr>
          <a:xfrm>
            <a:off x="10380680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D103DDC-FEC4-454D-83DF-16102970FA89}"/>
              </a:ext>
            </a:extLst>
          </p:cNvPr>
          <p:cNvSpPr/>
          <p:nvPr/>
        </p:nvSpPr>
        <p:spPr>
          <a:xfrm>
            <a:off x="10791011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833221-2DAA-49B0-944E-B55E2BF0D6F9}"/>
              </a:ext>
            </a:extLst>
          </p:cNvPr>
          <p:cNvSpPr/>
          <p:nvPr/>
        </p:nvSpPr>
        <p:spPr>
          <a:xfrm>
            <a:off x="11201342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59DAEE3-3295-4CDB-B738-B2DF98942565}"/>
              </a:ext>
            </a:extLst>
          </p:cNvPr>
          <p:cNvSpPr/>
          <p:nvPr/>
        </p:nvSpPr>
        <p:spPr>
          <a:xfrm>
            <a:off x="11611673" y="345393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34EE9BB-F7EC-4599-A6C1-D8CE048DE35C}"/>
              </a:ext>
            </a:extLst>
          </p:cNvPr>
          <p:cNvSpPr txBox="1"/>
          <p:nvPr/>
        </p:nvSpPr>
        <p:spPr>
          <a:xfrm>
            <a:off x="6951634" y="345393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135C70-2209-416C-934A-48257CC42A6A}"/>
              </a:ext>
            </a:extLst>
          </p:cNvPr>
          <p:cNvSpPr txBox="1"/>
          <p:nvPr/>
        </p:nvSpPr>
        <p:spPr>
          <a:xfrm>
            <a:off x="7183435" y="31530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0631EAC-D699-4CAB-B070-60CE119842FA}"/>
              </a:ext>
            </a:extLst>
          </p:cNvPr>
          <p:cNvSpPr txBox="1"/>
          <p:nvPr/>
        </p:nvSpPr>
        <p:spPr>
          <a:xfrm>
            <a:off x="11446768" y="31172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3BCDF4-E7FB-4261-A92E-DED7C293E52E}"/>
              </a:ext>
            </a:extLst>
          </p:cNvPr>
          <p:cNvSpPr txBox="1"/>
          <p:nvPr/>
        </p:nvSpPr>
        <p:spPr>
          <a:xfrm>
            <a:off x="9272401" y="3142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29F925-CB40-4B63-A95A-A17FA2C68D3D}"/>
              </a:ext>
            </a:extLst>
          </p:cNvPr>
          <p:cNvSpPr txBox="1"/>
          <p:nvPr/>
        </p:nvSpPr>
        <p:spPr>
          <a:xfrm>
            <a:off x="8645071" y="38536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A074FE4-2774-4F1A-86DB-DBD4A1851981}"/>
              </a:ext>
            </a:extLst>
          </p:cNvPr>
          <p:cNvSpPr txBox="1"/>
          <p:nvPr/>
        </p:nvSpPr>
        <p:spPr>
          <a:xfrm>
            <a:off x="10259251" y="38151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4F9091F-060F-48A2-A175-09F93FB392BE}"/>
              </a:ext>
            </a:extLst>
          </p:cNvPr>
          <p:cNvSpPr/>
          <p:nvPr/>
        </p:nvSpPr>
        <p:spPr>
          <a:xfrm>
            <a:off x="7572424" y="4509333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345A7AA-611E-4F86-9DA0-E29C48E6C1F1}"/>
              </a:ext>
            </a:extLst>
          </p:cNvPr>
          <p:cNvSpPr/>
          <p:nvPr/>
        </p:nvSpPr>
        <p:spPr>
          <a:xfrm>
            <a:off x="7972097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451625F-7225-413D-8A19-B2117A6275FD}"/>
              </a:ext>
            </a:extLst>
          </p:cNvPr>
          <p:cNvSpPr/>
          <p:nvPr/>
        </p:nvSpPr>
        <p:spPr>
          <a:xfrm>
            <a:off x="8382428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84FC7CE-91CC-447A-BC50-0D10292F79AF}"/>
              </a:ext>
            </a:extLst>
          </p:cNvPr>
          <p:cNvSpPr/>
          <p:nvPr/>
        </p:nvSpPr>
        <p:spPr>
          <a:xfrm>
            <a:off x="8792759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E671392-11E3-4776-924B-A6553CF702AF}"/>
              </a:ext>
            </a:extLst>
          </p:cNvPr>
          <p:cNvSpPr/>
          <p:nvPr/>
        </p:nvSpPr>
        <p:spPr>
          <a:xfrm>
            <a:off x="920309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7EF7DC3-67E8-4AC4-B9CC-506B3A8CB2B1}"/>
              </a:ext>
            </a:extLst>
          </p:cNvPr>
          <p:cNvSpPr/>
          <p:nvPr/>
        </p:nvSpPr>
        <p:spPr>
          <a:xfrm>
            <a:off x="960267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EF038D7-6C0F-4968-A531-FDA3A0D612F0}"/>
              </a:ext>
            </a:extLst>
          </p:cNvPr>
          <p:cNvSpPr/>
          <p:nvPr/>
        </p:nvSpPr>
        <p:spPr>
          <a:xfrm>
            <a:off x="10013000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713ADE3-8BCC-4BA4-889D-CF729DB5AD8B}"/>
              </a:ext>
            </a:extLst>
          </p:cNvPr>
          <p:cNvSpPr/>
          <p:nvPr/>
        </p:nvSpPr>
        <p:spPr>
          <a:xfrm>
            <a:off x="10423331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EAD260E-20A0-43C2-A722-866686A25790}"/>
              </a:ext>
            </a:extLst>
          </p:cNvPr>
          <p:cNvSpPr/>
          <p:nvPr/>
        </p:nvSpPr>
        <p:spPr>
          <a:xfrm>
            <a:off x="10833662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6E71EE4-A849-4AD1-9289-9B507C0591D1}"/>
              </a:ext>
            </a:extLst>
          </p:cNvPr>
          <p:cNvSpPr/>
          <p:nvPr/>
        </p:nvSpPr>
        <p:spPr>
          <a:xfrm>
            <a:off x="11243993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F8644D-F0BC-4083-AC65-79726DFEA72E}"/>
              </a:ext>
            </a:extLst>
          </p:cNvPr>
          <p:cNvSpPr/>
          <p:nvPr/>
        </p:nvSpPr>
        <p:spPr>
          <a:xfrm>
            <a:off x="11654324" y="450933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0FD3241-EE7C-40F7-9D0E-959CA265E4F8}"/>
              </a:ext>
            </a:extLst>
          </p:cNvPr>
          <p:cNvSpPr txBox="1"/>
          <p:nvPr/>
        </p:nvSpPr>
        <p:spPr>
          <a:xfrm>
            <a:off x="6994285" y="45093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74BBDD7-5E36-4920-B486-5A3700B6C10E}"/>
              </a:ext>
            </a:extLst>
          </p:cNvPr>
          <p:cNvSpPr txBox="1"/>
          <p:nvPr/>
        </p:nvSpPr>
        <p:spPr>
          <a:xfrm>
            <a:off x="7226086" y="420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EAC1CA-A744-4A46-B96A-A029490C36A9}"/>
              </a:ext>
            </a:extLst>
          </p:cNvPr>
          <p:cNvSpPr txBox="1"/>
          <p:nvPr/>
        </p:nvSpPr>
        <p:spPr>
          <a:xfrm>
            <a:off x="11489419" y="41726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9D443A7-3D27-49ED-9CB7-67DEA1E445BA}"/>
              </a:ext>
            </a:extLst>
          </p:cNvPr>
          <p:cNvSpPr txBox="1"/>
          <p:nvPr/>
        </p:nvSpPr>
        <p:spPr>
          <a:xfrm>
            <a:off x="9315052" y="41980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9654C2E-FE63-42E5-AAD5-BD225BF6E117}"/>
              </a:ext>
            </a:extLst>
          </p:cNvPr>
          <p:cNvSpPr txBox="1"/>
          <p:nvPr/>
        </p:nvSpPr>
        <p:spPr>
          <a:xfrm>
            <a:off x="9081567" y="49090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F30B1B5-E154-415B-B05D-A978AA6DA086}"/>
              </a:ext>
            </a:extLst>
          </p:cNvPr>
          <p:cNvSpPr txBox="1"/>
          <p:nvPr/>
        </p:nvSpPr>
        <p:spPr>
          <a:xfrm>
            <a:off x="9834658" y="4863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E79D9BC-9811-4202-A2E9-EE7D70C4F0E0}"/>
              </a:ext>
            </a:extLst>
          </p:cNvPr>
          <p:cNvSpPr/>
          <p:nvPr/>
        </p:nvSpPr>
        <p:spPr>
          <a:xfrm>
            <a:off x="7635230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745CBC-058D-425D-B7CC-1BFBAA54502C}"/>
              </a:ext>
            </a:extLst>
          </p:cNvPr>
          <p:cNvSpPr/>
          <p:nvPr/>
        </p:nvSpPr>
        <p:spPr>
          <a:xfrm>
            <a:off x="8034903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5E09BD-8E06-4175-82F1-0C4CFF011355}"/>
              </a:ext>
            </a:extLst>
          </p:cNvPr>
          <p:cNvSpPr/>
          <p:nvPr/>
        </p:nvSpPr>
        <p:spPr>
          <a:xfrm>
            <a:off x="8445234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760791-3D5A-45D8-8D24-FD23E8DDACCC}"/>
              </a:ext>
            </a:extLst>
          </p:cNvPr>
          <p:cNvSpPr/>
          <p:nvPr/>
        </p:nvSpPr>
        <p:spPr>
          <a:xfrm>
            <a:off x="8855565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3DFC03-30B8-440F-8F02-35880971938E}"/>
              </a:ext>
            </a:extLst>
          </p:cNvPr>
          <p:cNvSpPr/>
          <p:nvPr/>
        </p:nvSpPr>
        <p:spPr>
          <a:xfrm>
            <a:off x="9265896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3A80CA-D065-494C-8CED-6033AD362BF4}"/>
              </a:ext>
            </a:extLst>
          </p:cNvPr>
          <p:cNvSpPr/>
          <p:nvPr/>
        </p:nvSpPr>
        <p:spPr>
          <a:xfrm>
            <a:off x="9665476" y="553825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8CD01-43D0-48E8-B466-8361C0A35B4F}"/>
              </a:ext>
            </a:extLst>
          </p:cNvPr>
          <p:cNvSpPr/>
          <p:nvPr/>
        </p:nvSpPr>
        <p:spPr>
          <a:xfrm>
            <a:off x="10075806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6588BFB-D8C8-4F17-A319-F0A7317F757E}"/>
              </a:ext>
            </a:extLst>
          </p:cNvPr>
          <p:cNvSpPr/>
          <p:nvPr/>
        </p:nvSpPr>
        <p:spPr>
          <a:xfrm>
            <a:off x="10486137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656536F-4E9C-4EE4-AAE1-AC8CA261331E}"/>
              </a:ext>
            </a:extLst>
          </p:cNvPr>
          <p:cNvSpPr/>
          <p:nvPr/>
        </p:nvSpPr>
        <p:spPr>
          <a:xfrm>
            <a:off x="10896468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F9C758-AC9C-4183-A5BE-7BDDE4DFC4DF}"/>
              </a:ext>
            </a:extLst>
          </p:cNvPr>
          <p:cNvSpPr/>
          <p:nvPr/>
        </p:nvSpPr>
        <p:spPr>
          <a:xfrm>
            <a:off x="11306799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7ABAAAE-2B4C-4738-8DA4-ABE9B4C13A30}"/>
              </a:ext>
            </a:extLst>
          </p:cNvPr>
          <p:cNvSpPr/>
          <p:nvPr/>
        </p:nvSpPr>
        <p:spPr>
          <a:xfrm>
            <a:off x="11717130" y="553825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7057091" y="55382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4DAF877-B5EE-4F63-9370-3561CF0BFF91}"/>
              </a:ext>
            </a:extLst>
          </p:cNvPr>
          <p:cNvSpPr txBox="1"/>
          <p:nvPr/>
        </p:nvSpPr>
        <p:spPr>
          <a:xfrm>
            <a:off x="7288892" y="52373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FB546FF-2337-41A4-85A5-BE8A2513317D}"/>
              </a:ext>
            </a:extLst>
          </p:cNvPr>
          <p:cNvSpPr txBox="1"/>
          <p:nvPr/>
        </p:nvSpPr>
        <p:spPr>
          <a:xfrm>
            <a:off x="11552225" y="5201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5E1F27-9427-4182-A68B-7D5068A42C31}"/>
              </a:ext>
            </a:extLst>
          </p:cNvPr>
          <p:cNvSpPr txBox="1"/>
          <p:nvPr/>
        </p:nvSpPr>
        <p:spPr>
          <a:xfrm>
            <a:off x="9377858" y="52270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CAAA179-4BDF-4E72-B067-47CB93EA35D7}"/>
              </a:ext>
            </a:extLst>
          </p:cNvPr>
          <p:cNvSpPr txBox="1"/>
          <p:nvPr/>
        </p:nvSpPr>
        <p:spPr>
          <a:xfrm>
            <a:off x="10006276" y="61607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78F666D-10C9-4D6A-ADBC-4D1E98B0D484}"/>
              </a:ext>
            </a:extLst>
          </p:cNvPr>
          <p:cNvSpPr txBox="1"/>
          <p:nvPr/>
        </p:nvSpPr>
        <p:spPr>
          <a:xfrm>
            <a:off x="9381885" y="58584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29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67381" y="-123550"/>
            <a:ext cx="8225329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partition(seq,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pivot =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left = start+1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right = end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done = False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not done: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seq[left] &lt;= pivot: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left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while left &lt;= right and pivot &lt; seq[right]: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right -=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right &lt; left: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done = True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seq[left], seq[right] = seq[right], seq[left]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seq[start], seq[right] = seq[right], seq[start]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right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quick_sort( 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start &lt;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pivot = partition( seq, start, end)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quick_sort( seq, start, pivot-1)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quick_sort( seq, pivot+1, end)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E79D9BC-9811-4202-A2E9-EE7D70C4F0E0}"/>
              </a:ext>
            </a:extLst>
          </p:cNvPr>
          <p:cNvSpPr/>
          <p:nvPr/>
        </p:nvSpPr>
        <p:spPr>
          <a:xfrm>
            <a:off x="6943252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745CBC-058D-425D-B7CC-1BFBAA54502C}"/>
              </a:ext>
            </a:extLst>
          </p:cNvPr>
          <p:cNvSpPr/>
          <p:nvPr/>
        </p:nvSpPr>
        <p:spPr>
          <a:xfrm>
            <a:off x="7342925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35E09BD-8E06-4175-82F1-0C4CFF011355}"/>
              </a:ext>
            </a:extLst>
          </p:cNvPr>
          <p:cNvSpPr/>
          <p:nvPr/>
        </p:nvSpPr>
        <p:spPr>
          <a:xfrm>
            <a:off x="7753256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760791-3D5A-45D8-8D24-FD23E8DDACCC}"/>
              </a:ext>
            </a:extLst>
          </p:cNvPr>
          <p:cNvSpPr/>
          <p:nvPr/>
        </p:nvSpPr>
        <p:spPr>
          <a:xfrm>
            <a:off x="8163587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3DFC03-30B8-440F-8F02-35880971938E}"/>
              </a:ext>
            </a:extLst>
          </p:cNvPr>
          <p:cNvSpPr/>
          <p:nvPr/>
        </p:nvSpPr>
        <p:spPr>
          <a:xfrm>
            <a:off x="8573918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3A80CA-D065-494C-8CED-6033AD362BF4}"/>
              </a:ext>
            </a:extLst>
          </p:cNvPr>
          <p:cNvSpPr/>
          <p:nvPr/>
        </p:nvSpPr>
        <p:spPr>
          <a:xfrm>
            <a:off x="8973498" y="801502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158CD01-43D0-48E8-B466-8361C0A35B4F}"/>
              </a:ext>
            </a:extLst>
          </p:cNvPr>
          <p:cNvSpPr/>
          <p:nvPr/>
        </p:nvSpPr>
        <p:spPr>
          <a:xfrm>
            <a:off x="9383828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6588BFB-D8C8-4F17-A319-F0A7317F757E}"/>
              </a:ext>
            </a:extLst>
          </p:cNvPr>
          <p:cNvSpPr/>
          <p:nvPr/>
        </p:nvSpPr>
        <p:spPr>
          <a:xfrm>
            <a:off x="9794159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656536F-4E9C-4EE4-AAE1-AC8CA261331E}"/>
              </a:ext>
            </a:extLst>
          </p:cNvPr>
          <p:cNvSpPr/>
          <p:nvPr/>
        </p:nvSpPr>
        <p:spPr>
          <a:xfrm>
            <a:off x="10204490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AF9C758-AC9C-4183-A5BE-7BDDE4DFC4DF}"/>
              </a:ext>
            </a:extLst>
          </p:cNvPr>
          <p:cNvSpPr/>
          <p:nvPr/>
        </p:nvSpPr>
        <p:spPr>
          <a:xfrm>
            <a:off x="10614821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7ABAAAE-2B4C-4738-8DA4-ABE9B4C13A30}"/>
              </a:ext>
            </a:extLst>
          </p:cNvPr>
          <p:cNvSpPr/>
          <p:nvPr/>
        </p:nvSpPr>
        <p:spPr>
          <a:xfrm>
            <a:off x="11025152" y="8015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4DAF877-B5EE-4F63-9370-3561CF0BFF91}"/>
              </a:ext>
            </a:extLst>
          </p:cNvPr>
          <p:cNvSpPr txBox="1"/>
          <p:nvPr/>
        </p:nvSpPr>
        <p:spPr>
          <a:xfrm>
            <a:off x="6596914" y="5006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FB546FF-2337-41A4-85A5-BE8A2513317D}"/>
              </a:ext>
            </a:extLst>
          </p:cNvPr>
          <p:cNvSpPr txBox="1"/>
          <p:nvPr/>
        </p:nvSpPr>
        <p:spPr>
          <a:xfrm>
            <a:off x="10860247" y="4648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55E1F27-9427-4182-A68B-7D5068A42C31}"/>
              </a:ext>
            </a:extLst>
          </p:cNvPr>
          <p:cNvSpPr txBox="1"/>
          <p:nvPr/>
        </p:nvSpPr>
        <p:spPr>
          <a:xfrm>
            <a:off x="8685880" y="4902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pivot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CAAA179-4BDF-4E72-B067-47CB93EA35D7}"/>
              </a:ext>
            </a:extLst>
          </p:cNvPr>
          <p:cNvSpPr txBox="1"/>
          <p:nvPr/>
        </p:nvSpPr>
        <p:spPr>
          <a:xfrm>
            <a:off x="9314298" y="14239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78F666D-10C9-4D6A-ADBC-4D1E98B0D484}"/>
              </a:ext>
            </a:extLst>
          </p:cNvPr>
          <p:cNvSpPr txBox="1"/>
          <p:nvPr/>
        </p:nvSpPr>
        <p:spPr>
          <a:xfrm>
            <a:off x="8689907" y="11217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8961DE7-FA29-4C9B-834C-FBC99F81E84F}"/>
              </a:ext>
            </a:extLst>
          </p:cNvPr>
          <p:cNvSpPr/>
          <p:nvPr/>
        </p:nvSpPr>
        <p:spPr>
          <a:xfrm>
            <a:off x="6798000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397E048-59D5-4375-9399-480ABD869369}"/>
              </a:ext>
            </a:extLst>
          </p:cNvPr>
          <p:cNvSpPr/>
          <p:nvPr/>
        </p:nvSpPr>
        <p:spPr>
          <a:xfrm>
            <a:off x="7197673" y="195479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00052-28E9-44A1-82E2-6B37830FDBE4}"/>
              </a:ext>
            </a:extLst>
          </p:cNvPr>
          <p:cNvSpPr/>
          <p:nvPr/>
        </p:nvSpPr>
        <p:spPr>
          <a:xfrm>
            <a:off x="7608004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FDF9D5-857A-450D-A321-74D1183087C9}"/>
              </a:ext>
            </a:extLst>
          </p:cNvPr>
          <p:cNvSpPr/>
          <p:nvPr/>
        </p:nvSpPr>
        <p:spPr>
          <a:xfrm>
            <a:off x="8018335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E254CB1-1AC4-489C-8343-70B75D2A715E}"/>
              </a:ext>
            </a:extLst>
          </p:cNvPr>
          <p:cNvSpPr/>
          <p:nvPr/>
        </p:nvSpPr>
        <p:spPr>
          <a:xfrm>
            <a:off x="8428666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C6661D-2904-46C2-B744-BB7E60A851A2}"/>
              </a:ext>
            </a:extLst>
          </p:cNvPr>
          <p:cNvSpPr/>
          <p:nvPr/>
        </p:nvSpPr>
        <p:spPr>
          <a:xfrm>
            <a:off x="7608004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12D67E-AEE8-41F0-842B-DC139F3F0247}"/>
              </a:ext>
            </a:extLst>
          </p:cNvPr>
          <p:cNvSpPr/>
          <p:nvPr/>
        </p:nvSpPr>
        <p:spPr>
          <a:xfrm>
            <a:off x="8018335" y="2906396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481521A-8981-4791-B3B4-94191D157E93}"/>
              </a:ext>
            </a:extLst>
          </p:cNvPr>
          <p:cNvSpPr/>
          <p:nvPr/>
        </p:nvSpPr>
        <p:spPr>
          <a:xfrm>
            <a:off x="8428666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0E6C0B6-DF21-451A-85EE-1B9E4312AFF1}"/>
              </a:ext>
            </a:extLst>
          </p:cNvPr>
          <p:cNvSpPr/>
          <p:nvPr/>
        </p:nvSpPr>
        <p:spPr>
          <a:xfrm>
            <a:off x="11131349" y="195479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491B940-7A84-4308-A9BB-6B68ACD70327}"/>
              </a:ext>
            </a:extLst>
          </p:cNvPr>
          <p:cNvSpPr/>
          <p:nvPr/>
        </p:nvSpPr>
        <p:spPr>
          <a:xfrm>
            <a:off x="9911014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35B9C16-317C-4BF5-98D4-0E5635B4CF8E}"/>
              </a:ext>
            </a:extLst>
          </p:cNvPr>
          <p:cNvSpPr/>
          <p:nvPr/>
        </p:nvSpPr>
        <p:spPr>
          <a:xfrm>
            <a:off x="10321345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1761C1-E4B0-4C4D-801E-75B3D73ADD77}"/>
              </a:ext>
            </a:extLst>
          </p:cNvPr>
          <p:cNvSpPr/>
          <p:nvPr/>
        </p:nvSpPr>
        <p:spPr>
          <a:xfrm>
            <a:off x="10731676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12E713-2C3F-4EE1-A8FF-B552826E92A9}"/>
              </a:ext>
            </a:extLst>
          </p:cNvPr>
          <p:cNvSpPr/>
          <p:nvPr/>
        </p:nvSpPr>
        <p:spPr>
          <a:xfrm>
            <a:off x="9511341" y="195479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21CC51-5E4C-4807-B0A1-DE82DAC469A5}"/>
              </a:ext>
            </a:extLst>
          </p:cNvPr>
          <p:cNvSpPr/>
          <p:nvPr/>
        </p:nvSpPr>
        <p:spPr>
          <a:xfrm>
            <a:off x="9911014" y="2906396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7992A91-6EA7-45EC-8FCA-754C876E3719}"/>
              </a:ext>
            </a:extLst>
          </p:cNvPr>
          <p:cNvSpPr/>
          <p:nvPr/>
        </p:nvSpPr>
        <p:spPr>
          <a:xfrm>
            <a:off x="10321345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5909FF6-CE5E-42CE-9811-5C6F678A2790}"/>
              </a:ext>
            </a:extLst>
          </p:cNvPr>
          <p:cNvSpPr/>
          <p:nvPr/>
        </p:nvSpPr>
        <p:spPr>
          <a:xfrm>
            <a:off x="10731676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C4BDDAB-7101-429A-9913-764165C60CF7}"/>
              </a:ext>
            </a:extLst>
          </p:cNvPr>
          <p:cNvSpPr/>
          <p:nvPr/>
        </p:nvSpPr>
        <p:spPr>
          <a:xfrm>
            <a:off x="9511341" y="290639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3A0EF94-460F-4560-8390-3242FF05C6DE}"/>
              </a:ext>
            </a:extLst>
          </p:cNvPr>
          <p:cNvSpPr/>
          <p:nvPr/>
        </p:nvSpPr>
        <p:spPr>
          <a:xfrm>
            <a:off x="10321345" y="376982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78EC66-5D35-4294-AF4F-FA708C632E5C}"/>
              </a:ext>
            </a:extLst>
          </p:cNvPr>
          <p:cNvSpPr/>
          <p:nvPr/>
        </p:nvSpPr>
        <p:spPr>
          <a:xfrm>
            <a:off x="10731676" y="3769824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B51E5C-C782-40CB-BD46-D80C9FA2629F}"/>
              </a:ext>
            </a:extLst>
          </p:cNvPr>
          <p:cNvSpPr/>
          <p:nvPr/>
        </p:nvSpPr>
        <p:spPr>
          <a:xfrm>
            <a:off x="7008494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BEF1BE7-89AB-40B1-B24B-01F889766D75}"/>
              </a:ext>
            </a:extLst>
          </p:cNvPr>
          <p:cNvSpPr/>
          <p:nvPr/>
        </p:nvSpPr>
        <p:spPr>
          <a:xfrm>
            <a:off x="7408167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1BD80D4-7A99-4B05-9846-669F1B7D2622}"/>
              </a:ext>
            </a:extLst>
          </p:cNvPr>
          <p:cNvSpPr/>
          <p:nvPr/>
        </p:nvSpPr>
        <p:spPr>
          <a:xfrm>
            <a:off x="7818498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074D2D6-7494-4EEF-B9B5-A9807CA68696}"/>
              </a:ext>
            </a:extLst>
          </p:cNvPr>
          <p:cNvSpPr/>
          <p:nvPr/>
        </p:nvSpPr>
        <p:spPr>
          <a:xfrm>
            <a:off x="8228829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BFA134C-1F09-442B-9729-3D4000EB92AA}"/>
              </a:ext>
            </a:extLst>
          </p:cNvPr>
          <p:cNvSpPr/>
          <p:nvPr/>
        </p:nvSpPr>
        <p:spPr>
          <a:xfrm>
            <a:off x="8639160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7D07CD5-3624-485A-9E4C-B1EA55366F16}"/>
              </a:ext>
            </a:extLst>
          </p:cNvPr>
          <p:cNvSpPr/>
          <p:nvPr/>
        </p:nvSpPr>
        <p:spPr>
          <a:xfrm>
            <a:off x="9038740" y="4665031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DEB5DE-915B-4668-9BA3-3EB9A2FC50B4}"/>
              </a:ext>
            </a:extLst>
          </p:cNvPr>
          <p:cNvSpPr/>
          <p:nvPr/>
        </p:nvSpPr>
        <p:spPr>
          <a:xfrm>
            <a:off x="9449070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6A716F-3BA9-46D6-B6E8-403BE33D9122}"/>
              </a:ext>
            </a:extLst>
          </p:cNvPr>
          <p:cNvSpPr/>
          <p:nvPr/>
        </p:nvSpPr>
        <p:spPr>
          <a:xfrm>
            <a:off x="9859401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5B53D6-2376-4737-877D-DA39D300EC9D}"/>
              </a:ext>
            </a:extLst>
          </p:cNvPr>
          <p:cNvSpPr/>
          <p:nvPr/>
        </p:nvSpPr>
        <p:spPr>
          <a:xfrm>
            <a:off x="10269732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11AA6E-EF83-4A03-8FB8-C80002941D6F}"/>
              </a:ext>
            </a:extLst>
          </p:cNvPr>
          <p:cNvSpPr/>
          <p:nvPr/>
        </p:nvSpPr>
        <p:spPr>
          <a:xfrm>
            <a:off x="10680063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570FE8E-881E-45B0-AA64-B7CBBB94F759}"/>
              </a:ext>
            </a:extLst>
          </p:cNvPr>
          <p:cNvSpPr/>
          <p:nvPr/>
        </p:nvSpPr>
        <p:spPr>
          <a:xfrm>
            <a:off x="11090394" y="4665031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39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7739E5-5736-43C6-B0E7-99E218547C4C}"/>
              </a:ext>
            </a:extLst>
          </p:cNvPr>
          <p:cNvSpPr/>
          <p:nvPr/>
        </p:nvSpPr>
        <p:spPr>
          <a:xfrm>
            <a:off x="70470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7C9C1-6DFB-4CAF-BEB6-A3E52E93C35E}"/>
              </a:ext>
            </a:extLst>
          </p:cNvPr>
          <p:cNvSpPr/>
          <p:nvPr/>
        </p:nvSpPr>
        <p:spPr>
          <a:xfrm>
            <a:off x="7446731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C83BEF-04F5-4D74-83B7-EAE66890C650}"/>
              </a:ext>
            </a:extLst>
          </p:cNvPr>
          <p:cNvSpPr/>
          <p:nvPr/>
        </p:nvSpPr>
        <p:spPr>
          <a:xfrm>
            <a:off x="7857062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72CA9-CE68-494A-A01C-6CF8E8337359}"/>
              </a:ext>
            </a:extLst>
          </p:cNvPr>
          <p:cNvSpPr/>
          <p:nvPr/>
        </p:nvSpPr>
        <p:spPr>
          <a:xfrm>
            <a:off x="8267393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5EEA5D-9995-41A7-A90D-7CE0FC8869C1}"/>
              </a:ext>
            </a:extLst>
          </p:cNvPr>
          <p:cNvSpPr/>
          <p:nvPr/>
        </p:nvSpPr>
        <p:spPr>
          <a:xfrm>
            <a:off x="867772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B2B1F9-38E4-4202-882A-3A722E0A3C84}"/>
              </a:ext>
            </a:extLst>
          </p:cNvPr>
          <p:cNvSpPr/>
          <p:nvPr/>
        </p:nvSpPr>
        <p:spPr>
          <a:xfrm>
            <a:off x="907730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DC08B-0A1E-448E-81E9-3B11B218E2FD}"/>
              </a:ext>
            </a:extLst>
          </p:cNvPr>
          <p:cNvSpPr/>
          <p:nvPr/>
        </p:nvSpPr>
        <p:spPr>
          <a:xfrm>
            <a:off x="948763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03AB9-F42D-428F-8F6C-4FD021535871}"/>
              </a:ext>
            </a:extLst>
          </p:cNvPr>
          <p:cNvSpPr/>
          <p:nvPr/>
        </p:nvSpPr>
        <p:spPr>
          <a:xfrm>
            <a:off x="9897965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F4F6D8-A7CA-44B6-8C0E-7CB02F76BEF0}"/>
              </a:ext>
            </a:extLst>
          </p:cNvPr>
          <p:cNvSpPr/>
          <p:nvPr/>
        </p:nvSpPr>
        <p:spPr>
          <a:xfrm>
            <a:off x="10308296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CA96C5-71DC-426F-8797-8CFDE2C0B166}"/>
              </a:ext>
            </a:extLst>
          </p:cNvPr>
          <p:cNvSpPr/>
          <p:nvPr/>
        </p:nvSpPr>
        <p:spPr>
          <a:xfrm>
            <a:off x="10718627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018576-BD83-4B8B-A599-A3E5BF8B2DFD}"/>
              </a:ext>
            </a:extLst>
          </p:cNvPr>
          <p:cNvSpPr/>
          <p:nvPr/>
        </p:nvSpPr>
        <p:spPr>
          <a:xfrm>
            <a:off x="111289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7162563" y="5003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F30BA6-6A89-45A8-8F8C-9DFEB9A59B21}"/>
              </a:ext>
            </a:extLst>
          </p:cNvPr>
          <p:cNvSpPr/>
          <p:nvPr/>
        </p:nvSpPr>
        <p:spPr>
          <a:xfrm>
            <a:off x="6884014" y="265315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3C5DD-1BAA-4B0A-B937-A966464A9653}"/>
              </a:ext>
            </a:extLst>
          </p:cNvPr>
          <p:cNvSpPr txBox="1"/>
          <p:nvPr/>
        </p:nvSpPr>
        <p:spPr>
          <a:xfrm>
            <a:off x="6716091" y="2288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518953-ACAB-477F-AB13-4E6F0B12FC18}"/>
              </a:ext>
            </a:extLst>
          </p:cNvPr>
          <p:cNvSpPr/>
          <p:nvPr/>
        </p:nvSpPr>
        <p:spPr>
          <a:xfrm>
            <a:off x="7935006" y="2653152"/>
            <a:ext cx="522157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2AF38-E7CA-42AC-A6C7-604F68793F0E}"/>
              </a:ext>
            </a:extLst>
          </p:cNvPr>
          <p:cNvSpPr txBox="1"/>
          <p:nvPr/>
        </p:nvSpPr>
        <p:spPr>
          <a:xfrm>
            <a:off x="7767083" y="228883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4333CD-8A16-4937-A47E-F891E8F44BA2}"/>
              </a:ext>
            </a:extLst>
          </p:cNvPr>
          <p:cNvSpPr/>
          <p:nvPr/>
        </p:nvSpPr>
        <p:spPr>
          <a:xfrm>
            <a:off x="70444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9272E1-DAF3-472E-BEC5-801BDBFA67E7}"/>
              </a:ext>
            </a:extLst>
          </p:cNvPr>
          <p:cNvSpPr/>
          <p:nvPr/>
        </p:nvSpPr>
        <p:spPr>
          <a:xfrm>
            <a:off x="7444095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768BC8C-7B59-4E2C-85AE-20D917243D94}"/>
              </a:ext>
            </a:extLst>
          </p:cNvPr>
          <p:cNvSpPr/>
          <p:nvPr/>
        </p:nvSpPr>
        <p:spPr>
          <a:xfrm>
            <a:off x="7854426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1415547-B559-41F7-9D53-627189E48037}"/>
              </a:ext>
            </a:extLst>
          </p:cNvPr>
          <p:cNvSpPr/>
          <p:nvPr/>
        </p:nvSpPr>
        <p:spPr>
          <a:xfrm>
            <a:off x="8264757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CC60894-5C16-45ED-9944-03DFC3FCA808}"/>
              </a:ext>
            </a:extLst>
          </p:cNvPr>
          <p:cNvSpPr/>
          <p:nvPr/>
        </p:nvSpPr>
        <p:spPr>
          <a:xfrm>
            <a:off x="867508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CCC7DA8-7888-4A0E-BDB9-113DA41EF20F}"/>
              </a:ext>
            </a:extLst>
          </p:cNvPr>
          <p:cNvSpPr/>
          <p:nvPr/>
        </p:nvSpPr>
        <p:spPr>
          <a:xfrm>
            <a:off x="907466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3281599-8263-48C4-888A-AA9FA56EC9E5}"/>
              </a:ext>
            </a:extLst>
          </p:cNvPr>
          <p:cNvSpPr/>
          <p:nvPr/>
        </p:nvSpPr>
        <p:spPr>
          <a:xfrm>
            <a:off x="948499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83C37CB-8896-4F6D-9E23-5552062E4BD0}"/>
              </a:ext>
            </a:extLst>
          </p:cNvPr>
          <p:cNvSpPr/>
          <p:nvPr/>
        </p:nvSpPr>
        <p:spPr>
          <a:xfrm>
            <a:off x="9895329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1128CDD-CBFB-4C6B-B95B-4F40E85D59DE}"/>
              </a:ext>
            </a:extLst>
          </p:cNvPr>
          <p:cNvSpPr/>
          <p:nvPr/>
        </p:nvSpPr>
        <p:spPr>
          <a:xfrm>
            <a:off x="10305660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A2FF884-917E-441F-8A48-8F77F87867D3}"/>
              </a:ext>
            </a:extLst>
          </p:cNvPr>
          <p:cNvSpPr/>
          <p:nvPr/>
        </p:nvSpPr>
        <p:spPr>
          <a:xfrm>
            <a:off x="10715991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61515F-5F05-443A-AB2B-5EE64D956355}"/>
              </a:ext>
            </a:extLst>
          </p:cNvPr>
          <p:cNvSpPr/>
          <p:nvPr/>
        </p:nvSpPr>
        <p:spPr>
          <a:xfrm>
            <a:off x="111263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631843" y="300686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8683678" y="379580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639916" y="378074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107629" y="448918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9432007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284930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1094932" y="450055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707956" y="516328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514056" y="516328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9075121" y="5163284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BDCC89-158A-4F43-939F-CEE3451A1FE5}"/>
              </a:ext>
            </a:extLst>
          </p:cNvPr>
          <p:cNvSpPr/>
          <p:nvPr/>
        </p:nvSpPr>
        <p:spPr>
          <a:xfrm>
            <a:off x="9881221" y="5163283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stCxn id="154" idx="2"/>
            <a:endCxn id="155" idx="0"/>
          </p:cNvCxnSpPr>
          <p:nvPr/>
        </p:nvCxnSpPr>
        <p:spPr>
          <a:xfrm flipH="1">
            <a:off x="8883515" y="3406538"/>
            <a:ext cx="948165" cy="38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831680" y="3406538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 flipH="1">
            <a:off x="8307466" y="4195475"/>
            <a:ext cx="576049" cy="29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0"/>
            <a:endCxn id="155" idx="2"/>
          </p:cNvCxnSpPr>
          <p:nvPr/>
        </p:nvCxnSpPr>
        <p:spPr>
          <a:xfrm flipH="1" flipV="1">
            <a:off x="8883515" y="4195475"/>
            <a:ext cx="748329" cy="30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907793" y="4888859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307466" y="4888859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8" idx="2"/>
          </p:cNvCxnSpPr>
          <p:nvPr/>
        </p:nvCxnSpPr>
        <p:spPr>
          <a:xfrm flipV="1">
            <a:off x="9274958" y="4900223"/>
            <a:ext cx="356886" cy="26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F9ECA0-72A2-4BDA-AA8C-EDD333F0DBF6}"/>
              </a:ext>
            </a:extLst>
          </p:cNvPr>
          <p:cNvCxnSpPr>
            <a:cxnSpLocks/>
            <a:stCxn id="158" idx="2"/>
            <a:endCxn id="164" idx="0"/>
          </p:cNvCxnSpPr>
          <p:nvPr/>
        </p:nvCxnSpPr>
        <p:spPr>
          <a:xfrm>
            <a:off x="9631844" y="4900223"/>
            <a:ext cx="449214" cy="26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484767" y="4180419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839753" y="4180419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80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7739E5-5736-43C6-B0E7-99E218547C4C}"/>
              </a:ext>
            </a:extLst>
          </p:cNvPr>
          <p:cNvSpPr/>
          <p:nvPr/>
        </p:nvSpPr>
        <p:spPr>
          <a:xfrm>
            <a:off x="70470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E7C9C1-6DFB-4CAF-BEB6-A3E52E93C35E}"/>
              </a:ext>
            </a:extLst>
          </p:cNvPr>
          <p:cNvSpPr/>
          <p:nvPr/>
        </p:nvSpPr>
        <p:spPr>
          <a:xfrm>
            <a:off x="7446731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C83BEF-04F5-4D74-83B7-EAE66890C650}"/>
              </a:ext>
            </a:extLst>
          </p:cNvPr>
          <p:cNvSpPr/>
          <p:nvPr/>
        </p:nvSpPr>
        <p:spPr>
          <a:xfrm>
            <a:off x="7857062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F72CA9-CE68-494A-A01C-6CF8E8337359}"/>
              </a:ext>
            </a:extLst>
          </p:cNvPr>
          <p:cNvSpPr/>
          <p:nvPr/>
        </p:nvSpPr>
        <p:spPr>
          <a:xfrm>
            <a:off x="8267393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5EEA5D-9995-41A7-A90D-7CE0FC8869C1}"/>
              </a:ext>
            </a:extLst>
          </p:cNvPr>
          <p:cNvSpPr/>
          <p:nvPr/>
        </p:nvSpPr>
        <p:spPr>
          <a:xfrm>
            <a:off x="867772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B2B1F9-38E4-4202-882A-3A722E0A3C84}"/>
              </a:ext>
            </a:extLst>
          </p:cNvPr>
          <p:cNvSpPr/>
          <p:nvPr/>
        </p:nvSpPr>
        <p:spPr>
          <a:xfrm>
            <a:off x="907730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5DC08B-0A1E-448E-81E9-3B11B218E2FD}"/>
              </a:ext>
            </a:extLst>
          </p:cNvPr>
          <p:cNvSpPr/>
          <p:nvPr/>
        </p:nvSpPr>
        <p:spPr>
          <a:xfrm>
            <a:off x="9487634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03AB9-F42D-428F-8F6C-4FD021535871}"/>
              </a:ext>
            </a:extLst>
          </p:cNvPr>
          <p:cNvSpPr/>
          <p:nvPr/>
        </p:nvSpPr>
        <p:spPr>
          <a:xfrm>
            <a:off x="9897965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F4F6D8-A7CA-44B6-8C0E-7CB02F76BEF0}"/>
              </a:ext>
            </a:extLst>
          </p:cNvPr>
          <p:cNvSpPr/>
          <p:nvPr/>
        </p:nvSpPr>
        <p:spPr>
          <a:xfrm>
            <a:off x="10308296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CA96C5-71DC-426F-8797-8CFDE2C0B166}"/>
              </a:ext>
            </a:extLst>
          </p:cNvPr>
          <p:cNvSpPr/>
          <p:nvPr/>
        </p:nvSpPr>
        <p:spPr>
          <a:xfrm>
            <a:off x="10718627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018576-BD83-4B8B-A599-A3E5BF8B2DFD}"/>
              </a:ext>
            </a:extLst>
          </p:cNvPr>
          <p:cNvSpPr/>
          <p:nvPr/>
        </p:nvSpPr>
        <p:spPr>
          <a:xfrm>
            <a:off x="11128958" y="859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8972541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EBDCC89-158A-4F43-939F-CEE3451A1FE5}"/>
              </a:ext>
            </a:extLst>
          </p:cNvPr>
          <p:cNvSpPr/>
          <p:nvPr/>
        </p:nvSpPr>
        <p:spPr>
          <a:xfrm>
            <a:off x="9778641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5" idx="2"/>
          </p:cNvCxnSpPr>
          <p:nvPr/>
        </p:nvCxnSpPr>
        <p:spPr>
          <a:xfrm flipV="1">
            <a:off x="9172378" y="4163530"/>
            <a:ext cx="353386" cy="30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F9ECA0-72A2-4BDA-AA8C-EDD333F0DBF6}"/>
              </a:ext>
            </a:extLst>
          </p:cNvPr>
          <p:cNvCxnSpPr>
            <a:cxnSpLocks/>
            <a:stCxn id="155" idx="2"/>
            <a:endCxn id="164" idx="0"/>
          </p:cNvCxnSpPr>
          <p:nvPr/>
        </p:nvCxnSpPr>
        <p:spPr>
          <a:xfrm>
            <a:off x="9525764" y="4163530"/>
            <a:ext cx="452714" cy="30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7456262" y="34078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8184681" y="483660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147058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36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987961" y="5003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640AE7E-377D-4596-97E3-3A80C2DF3A31}"/>
              </a:ext>
            </a:extLst>
          </p:cNvPr>
          <p:cNvSpPr/>
          <p:nvPr/>
        </p:nvSpPr>
        <p:spPr>
          <a:xfrm>
            <a:off x="8972541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DEBC88E-FE37-46D0-885A-09656DE180B7}"/>
              </a:ext>
            </a:extLst>
          </p:cNvPr>
          <p:cNvCxnSpPr>
            <a:cxnSpLocks/>
            <a:stCxn id="163" idx="0"/>
            <a:endCxn id="155" idx="2"/>
          </p:cNvCxnSpPr>
          <p:nvPr/>
        </p:nvCxnSpPr>
        <p:spPr>
          <a:xfrm flipV="1">
            <a:off x="9172378" y="4163530"/>
            <a:ext cx="353386" cy="30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8615119" y="36708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8727383" y="48376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75BD5A-9CCD-4361-B257-75A9EC3C71A9}"/>
              </a:ext>
            </a:extLst>
          </p:cNvPr>
          <p:cNvSpPr/>
          <p:nvPr/>
        </p:nvSpPr>
        <p:spPr>
          <a:xfrm>
            <a:off x="7056589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7B76CA-A20B-4F0D-8023-8F847AC6E094}"/>
              </a:ext>
            </a:extLst>
          </p:cNvPr>
          <p:cNvSpPr/>
          <p:nvPr/>
        </p:nvSpPr>
        <p:spPr>
          <a:xfrm>
            <a:off x="7456262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E6709D-6DA0-4ADB-BAF2-804080F3079A}"/>
              </a:ext>
            </a:extLst>
          </p:cNvPr>
          <p:cNvSpPr/>
          <p:nvPr/>
        </p:nvSpPr>
        <p:spPr>
          <a:xfrm>
            <a:off x="7866593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3585A-6024-4087-9DE2-2C4204009C8D}"/>
              </a:ext>
            </a:extLst>
          </p:cNvPr>
          <p:cNvSpPr/>
          <p:nvPr/>
        </p:nvSpPr>
        <p:spPr>
          <a:xfrm>
            <a:off x="8276924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B7F8DA-DE5B-46AA-9A36-93147595553E}"/>
              </a:ext>
            </a:extLst>
          </p:cNvPr>
          <p:cNvSpPr/>
          <p:nvPr/>
        </p:nvSpPr>
        <p:spPr>
          <a:xfrm>
            <a:off x="868725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4B7DC-1B40-4450-8303-2761205620B6}"/>
              </a:ext>
            </a:extLst>
          </p:cNvPr>
          <p:cNvSpPr/>
          <p:nvPr/>
        </p:nvSpPr>
        <p:spPr>
          <a:xfrm>
            <a:off x="908683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40D8D9-6C9C-48F7-B7CD-3AF80A1D92FC}"/>
              </a:ext>
            </a:extLst>
          </p:cNvPr>
          <p:cNvSpPr/>
          <p:nvPr/>
        </p:nvSpPr>
        <p:spPr>
          <a:xfrm>
            <a:off x="949716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A60ECE-858F-43D3-BD03-EA9B61111A17}"/>
              </a:ext>
            </a:extLst>
          </p:cNvPr>
          <p:cNvSpPr/>
          <p:nvPr/>
        </p:nvSpPr>
        <p:spPr>
          <a:xfrm>
            <a:off x="9907496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A65EFD-E16B-49CD-B0F2-1E10D0698824}"/>
              </a:ext>
            </a:extLst>
          </p:cNvPr>
          <p:cNvSpPr/>
          <p:nvPr/>
        </p:nvSpPr>
        <p:spPr>
          <a:xfrm>
            <a:off x="10317827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AA9AE0-6CEA-4C0E-9EE0-756218FE82FB}"/>
              </a:ext>
            </a:extLst>
          </p:cNvPr>
          <p:cNvSpPr/>
          <p:nvPr/>
        </p:nvSpPr>
        <p:spPr>
          <a:xfrm>
            <a:off x="10728158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7F1C9D-7FCC-405F-ACD7-2C3B63735951}"/>
              </a:ext>
            </a:extLst>
          </p:cNvPr>
          <p:cNvSpPr/>
          <p:nvPr/>
        </p:nvSpPr>
        <p:spPr>
          <a:xfrm>
            <a:off x="11138489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6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095395" y="302359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heap_sort3(seq):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start in range((len(seq)-2)//2, -1,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start, len(seq)-1)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end in range(len(seq)-1, 0, -1):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seq[end], seq[0] = seq[0], seq[end]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siftdown(seq, 0, end-1)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seq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siftdown(seq, start, end):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start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True: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child = root * 2 + 1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 &gt; end: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child+1 &lt;= end and seq[child] &lt; seq[child+1]: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child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seq[root] &lt; seq[child]: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seq[root], seq[child] = seq[child], seq[root]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root = child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[3, 5, 2, 6, 8, 1, 0, 3, 5, 6, 2]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567495" y="50945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start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10573123" y="5251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end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E71260C-E67B-46A0-BF5B-F06393A8F379}"/>
              </a:ext>
            </a:extLst>
          </p:cNvPr>
          <p:cNvSpPr/>
          <p:nvPr/>
        </p:nvSpPr>
        <p:spPr>
          <a:xfrm>
            <a:off x="9529263" y="23142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E90FD2-09E4-45DE-8967-245059FF62D7}"/>
              </a:ext>
            </a:extLst>
          </p:cNvPr>
          <p:cNvSpPr/>
          <p:nvPr/>
        </p:nvSpPr>
        <p:spPr>
          <a:xfrm>
            <a:off x="9325927" y="3763857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DFDE880-3530-4143-99B3-C2D5257BAD86}"/>
              </a:ext>
            </a:extLst>
          </p:cNvPr>
          <p:cNvSpPr/>
          <p:nvPr/>
        </p:nvSpPr>
        <p:spPr>
          <a:xfrm>
            <a:off x="10537336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2E32152-B254-44BE-A652-9C3E8AE3060D}"/>
              </a:ext>
            </a:extLst>
          </p:cNvPr>
          <p:cNvSpPr/>
          <p:nvPr/>
        </p:nvSpPr>
        <p:spPr>
          <a:xfrm>
            <a:off x="8005049" y="379657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9339D1D-6A4B-43B0-9AC8-4852822F2537}"/>
              </a:ext>
            </a:extLst>
          </p:cNvPr>
          <p:cNvSpPr/>
          <p:nvPr/>
        </p:nvSpPr>
        <p:spPr>
          <a:xfrm>
            <a:off x="8589049" y="3088138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3440B5D-4001-4CE5-9159-27202038F56D}"/>
              </a:ext>
            </a:extLst>
          </p:cNvPr>
          <p:cNvSpPr/>
          <p:nvPr/>
        </p:nvSpPr>
        <p:spPr>
          <a:xfrm>
            <a:off x="10182350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5188B9-146B-4899-92EB-FFC42FD2E10F}"/>
              </a:ext>
            </a:extLst>
          </p:cNvPr>
          <p:cNvSpPr/>
          <p:nvPr/>
        </p:nvSpPr>
        <p:spPr>
          <a:xfrm>
            <a:off x="10992352" y="3807942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128CA05-4E79-4F40-9AA3-95BD0880D784}"/>
              </a:ext>
            </a:extLst>
          </p:cNvPr>
          <p:cNvSpPr/>
          <p:nvPr/>
        </p:nvSpPr>
        <p:spPr>
          <a:xfrm>
            <a:off x="7605376" y="4470676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F29E697-B0A3-4675-A718-013F8F1A7F31}"/>
              </a:ext>
            </a:extLst>
          </p:cNvPr>
          <p:cNvSpPr/>
          <p:nvPr/>
        </p:nvSpPr>
        <p:spPr>
          <a:xfrm>
            <a:off x="8411476" y="4470675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EB7B57-04C5-48D5-9C5E-4BB6872D175A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788886" y="2713930"/>
            <a:ext cx="940214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E147D8D-E7CD-45DB-9D06-1CB53F2D38AF}"/>
              </a:ext>
            </a:extLst>
          </p:cNvPr>
          <p:cNvCxnSpPr>
            <a:cxnSpLocks/>
            <a:stCxn id="156" idx="0"/>
            <a:endCxn id="154" idx="2"/>
          </p:cNvCxnSpPr>
          <p:nvPr/>
        </p:nvCxnSpPr>
        <p:spPr>
          <a:xfrm flipH="1" flipV="1">
            <a:off x="9729100" y="2713930"/>
            <a:ext cx="1008073" cy="3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2D1393E-021E-4D79-94ED-E40BD81EC72F}"/>
              </a:ext>
            </a:extLst>
          </p:cNvPr>
          <p:cNvCxnSpPr>
            <a:cxnSpLocks/>
            <a:stCxn id="158" idx="2"/>
            <a:endCxn id="157" idx="0"/>
          </p:cNvCxnSpPr>
          <p:nvPr/>
        </p:nvCxnSpPr>
        <p:spPr>
          <a:xfrm flipH="1">
            <a:off x="8204886" y="3487811"/>
            <a:ext cx="584000" cy="30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666EF89-D623-4FBF-8359-6267CC15E1FF}"/>
              </a:ext>
            </a:extLst>
          </p:cNvPr>
          <p:cNvCxnSpPr>
            <a:cxnSpLocks/>
            <a:stCxn id="158" idx="2"/>
            <a:endCxn id="155" idx="0"/>
          </p:cNvCxnSpPr>
          <p:nvPr/>
        </p:nvCxnSpPr>
        <p:spPr>
          <a:xfrm>
            <a:off x="8788886" y="3487811"/>
            <a:ext cx="736878" cy="2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11A5CD6-FCEF-47C7-82F4-298CA9B80721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flipH="1">
            <a:off x="7805213" y="4196251"/>
            <a:ext cx="399673" cy="27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42F1631-E137-4A64-BC15-BB3368A78FA7}"/>
              </a:ext>
            </a:extLst>
          </p:cNvPr>
          <p:cNvCxnSpPr>
            <a:cxnSpLocks/>
            <a:stCxn id="162" idx="0"/>
            <a:endCxn id="157" idx="2"/>
          </p:cNvCxnSpPr>
          <p:nvPr/>
        </p:nvCxnSpPr>
        <p:spPr>
          <a:xfrm flipH="1" flipV="1">
            <a:off x="8204886" y="4196251"/>
            <a:ext cx="406427" cy="2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10C6E11-67D0-4A02-8F2A-8FCE2B3B406A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 flipH="1">
            <a:off x="10382187" y="3487811"/>
            <a:ext cx="35498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58882-4E78-4412-B6F8-9F8D522F1BC8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H="1" flipV="1">
            <a:off x="10737173" y="3487811"/>
            <a:ext cx="455016" cy="3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B13B2-F9C6-4DB8-9FAC-87804CBF6D21}"/>
              </a:ext>
            </a:extLst>
          </p:cNvPr>
          <p:cNvSpPr txBox="1"/>
          <p:nvPr/>
        </p:nvSpPr>
        <p:spPr>
          <a:xfrm>
            <a:off x="7227588" y="3606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1ACAA7-E0B1-4496-876E-4E1BC9D9E177}"/>
              </a:ext>
            </a:extLst>
          </p:cNvPr>
          <p:cNvSpPr txBox="1"/>
          <p:nvPr/>
        </p:nvSpPr>
        <p:spPr>
          <a:xfrm>
            <a:off x="7134746" y="48333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child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444095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7854426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264757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867508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07466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9484998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9895329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0305660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0715991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110092-6001-45D6-98BC-60B9961CC01B}"/>
              </a:ext>
            </a:extLst>
          </p:cNvPr>
          <p:cNvSpPr/>
          <p:nvPr/>
        </p:nvSpPr>
        <p:spPr>
          <a:xfrm>
            <a:off x="11126322" y="885700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75BD5A-9CCD-4361-B257-75A9EC3C71A9}"/>
              </a:ext>
            </a:extLst>
          </p:cNvPr>
          <p:cNvSpPr/>
          <p:nvPr/>
        </p:nvSpPr>
        <p:spPr>
          <a:xfrm>
            <a:off x="7056589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7B76CA-A20B-4F0D-8023-8F847AC6E094}"/>
              </a:ext>
            </a:extLst>
          </p:cNvPr>
          <p:cNvSpPr/>
          <p:nvPr/>
        </p:nvSpPr>
        <p:spPr>
          <a:xfrm>
            <a:off x="7456262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E6709D-6DA0-4ADB-BAF2-804080F3079A}"/>
              </a:ext>
            </a:extLst>
          </p:cNvPr>
          <p:cNvSpPr/>
          <p:nvPr/>
        </p:nvSpPr>
        <p:spPr>
          <a:xfrm>
            <a:off x="7866593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3585A-6024-4087-9DE2-2C4204009C8D}"/>
              </a:ext>
            </a:extLst>
          </p:cNvPr>
          <p:cNvSpPr/>
          <p:nvPr/>
        </p:nvSpPr>
        <p:spPr>
          <a:xfrm>
            <a:off x="8276924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B7F8DA-DE5B-46AA-9A36-93147595553E}"/>
              </a:ext>
            </a:extLst>
          </p:cNvPr>
          <p:cNvSpPr/>
          <p:nvPr/>
        </p:nvSpPr>
        <p:spPr>
          <a:xfrm>
            <a:off x="868725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4B7DC-1B40-4450-8303-2761205620B6}"/>
              </a:ext>
            </a:extLst>
          </p:cNvPr>
          <p:cNvSpPr/>
          <p:nvPr/>
        </p:nvSpPr>
        <p:spPr>
          <a:xfrm>
            <a:off x="908683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40D8D9-6C9C-48F7-B7CD-3AF80A1D92FC}"/>
              </a:ext>
            </a:extLst>
          </p:cNvPr>
          <p:cNvSpPr/>
          <p:nvPr/>
        </p:nvSpPr>
        <p:spPr>
          <a:xfrm>
            <a:off x="9497165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A60ECE-858F-43D3-BD03-EA9B61111A17}"/>
              </a:ext>
            </a:extLst>
          </p:cNvPr>
          <p:cNvSpPr/>
          <p:nvPr/>
        </p:nvSpPr>
        <p:spPr>
          <a:xfrm>
            <a:off x="9907496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A65EFD-E16B-49CD-B0F2-1E10D0698824}"/>
              </a:ext>
            </a:extLst>
          </p:cNvPr>
          <p:cNvSpPr/>
          <p:nvPr/>
        </p:nvSpPr>
        <p:spPr>
          <a:xfrm>
            <a:off x="10317827" y="1485209"/>
            <a:ext cx="399673" cy="399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AA9AE0-6CEA-4C0E-9EE0-756218FE82FB}"/>
              </a:ext>
            </a:extLst>
          </p:cNvPr>
          <p:cNvSpPr/>
          <p:nvPr/>
        </p:nvSpPr>
        <p:spPr>
          <a:xfrm>
            <a:off x="10728158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7F1C9D-7FCC-405F-ACD7-2C3B63735951}"/>
              </a:ext>
            </a:extLst>
          </p:cNvPr>
          <p:cNvSpPr/>
          <p:nvPr/>
        </p:nvSpPr>
        <p:spPr>
          <a:xfrm>
            <a:off x="11138489" y="1485209"/>
            <a:ext cx="399673" cy="399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 :1970</m:t>
                    </m:r>
                    <m:r>
                      <a:rPr lang="ko-KR" altLang="en-US" sz="4400" i="1">
                        <a:latin typeface="Cambria Math" panose="02040503050406030204" pitchFamily="18" charset="0"/>
                      </a:rPr>
                      <m:t>년</m:t>
                    </m:r>
                  </m:oMath>
                </a14:m>
                <a:r>
                  <a:rPr lang="ko-KR" altLang="en-US" sz="4400">
                    <a:latin typeface="Consolas" panose="020B0609020204030204" pitchFamily="49" charset="0"/>
                  </a:rPr>
                  <a:t>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월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일 자정으로 부터 현재</a:t>
                </a:r>
                <a:endParaRPr lang="en-US" altLang="ko-KR" sz="4400">
                  <a:latin typeface="Consolas" panose="020B0609020204030204" pitchFamily="49" charset="0"/>
                </a:endParaRPr>
              </a:p>
              <a:p>
                <a:pPr algn="l"/>
                <a:r>
                  <a:rPr lang="ko-KR" altLang="en-US" sz="4400">
                    <a:latin typeface="Consolas" panose="020B0609020204030204" pitchFamily="49" charset="0"/>
                  </a:rPr>
                  <a:t>까지 흘러온 초단위의 시간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blipFill>
                <a:blip r:embed="rId2"/>
                <a:stretch>
                  <a:fillRect l="-2890" t="-12889" r="-199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8366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binary_search_rec( seq, target, low, high):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low &gt; high: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(low+high) // 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target ==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mid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target &lt;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low, mid-1)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mid+1, high)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binary_search_rec(seq, target, 0, len(seq))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[1, 2, 5, 6, 7, 10, 12, 12, 14, 15]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954342" y="5168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9208390" y="40018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high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1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532464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80335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534579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90356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523566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100246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10525680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10267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1527795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EA1C7-836C-443F-9DC5-85AD590FB019}"/>
              </a:ext>
            </a:extLst>
          </p:cNvPr>
          <p:cNvSpPr txBox="1"/>
          <p:nvPr/>
        </p:nvSpPr>
        <p:spPr>
          <a:xfrm>
            <a:off x="9435903" y="4441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3A505A-DA24-4B6F-AF76-24FBD8A3667F}"/>
              </a:ext>
            </a:extLst>
          </p:cNvPr>
          <p:cNvSpPr/>
          <p:nvPr/>
        </p:nvSpPr>
        <p:spPr>
          <a:xfrm>
            <a:off x="5476934" y="9108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C2375-5946-4F44-BAF6-EF0EE1FB4525}"/>
              </a:ext>
            </a:extLst>
          </p:cNvPr>
          <p:cNvSpPr txBox="1"/>
          <p:nvPr/>
        </p:nvSpPr>
        <p:spPr>
          <a:xfrm>
            <a:off x="5419328" y="5168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target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D31E5-C5E2-4127-B6C6-D51A6B793826}"/>
              </a:ext>
            </a:extLst>
          </p:cNvPr>
          <p:cNvSpPr txBox="1"/>
          <p:nvPr/>
        </p:nvSpPr>
        <p:spPr>
          <a:xfrm>
            <a:off x="6972176" y="16694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042E82-5018-4CA9-8AA0-F98E8A180636}"/>
              </a:ext>
            </a:extLst>
          </p:cNvPr>
          <p:cNvSpPr/>
          <p:nvPr/>
        </p:nvSpPr>
        <p:spPr>
          <a:xfrm>
            <a:off x="7062255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864330-463A-45FF-AA54-370FE974BE22}"/>
              </a:ext>
            </a:extLst>
          </p:cNvPr>
          <p:cNvSpPr/>
          <p:nvPr/>
        </p:nvSpPr>
        <p:spPr>
          <a:xfrm>
            <a:off x="7550298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C3D60C-BE95-45DC-9DFC-0C9CCB3559E8}"/>
              </a:ext>
            </a:extLst>
          </p:cNvPr>
          <p:cNvSpPr/>
          <p:nvPr/>
        </p:nvSpPr>
        <p:spPr>
          <a:xfrm>
            <a:off x="8051356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8E62D2-8A54-49C5-93FB-F3A641B75828}"/>
              </a:ext>
            </a:extLst>
          </p:cNvPr>
          <p:cNvSpPr/>
          <p:nvPr/>
        </p:nvSpPr>
        <p:spPr>
          <a:xfrm>
            <a:off x="8552413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36A393-43AB-4971-8313-42E4F15BFC5C}"/>
              </a:ext>
            </a:extLst>
          </p:cNvPr>
          <p:cNvSpPr/>
          <p:nvPr/>
        </p:nvSpPr>
        <p:spPr>
          <a:xfrm>
            <a:off x="9053471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624D9E-5BDD-43B7-837A-7B22E0E284D7}"/>
              </a:ext>
            </a:extLst>
          </p:cNvPr>
          <p:cNvSpPr txBox="1"/>
          <p:nvPr/>
        </p:nvSpPr>
        <p:spPr>
          <a:xfrm>
            <a:off x="8513859" y="49008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mid==3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283793-AD35-4114-B663-4120875875F3}"/>
              </a:ext>
            </a:extLst>
          </p:cNvPr>
          <p:cNvSpPr/>
          <p:nvPr/>
        </p:nvSpPr>
        <p:spPr>
          <a:xfrm>
            <a:off x="8565428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92013-014E-4693-BB55-960DD0A9939D}"/>
              </a:ext>
            </a:extLst>
          </p:cNvPr>
          <p:cNvSpPr/>
          <p:nvPr/>
        </p:nvSpPr>
        <p:spPr>
          <a:xfrm>
            <a:off x="9066486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F9D97-A222-470C-B23F-F460CC87D044}"/>
              </a:ext>
            </a:extLst>
          </p:cNvPr>
          <p:cNvSpPr txBox="1"/>
          <p:nvPr/>
        </p:nvSpPr>
        <p:spPr>
          <a:xfrm>
            <a:off x="8439424" y="280574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B81AAA-A874-4BE1-B2E9-45D005DDB37B}"/>
              </a:ext>
            </a:extLst>
          </p:cNvPr>
          <p:cNvSpPr/>
          <p:nvPr/>
        </p:nvSpPr>
        <p:spPr>
          <a:xfrm>
            <a:off x="8585810" y="44010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3D6A90-A7D3-4DD8-B7C9-2B96AF5129F6}"/>
              </a:ext>
            </a:extLst>
          </p:cNvPr>
          <p:cNvSpPr txBox="1"/>
          <p:nvPr/>
        </p:nvSpPr>
        <p:spPr>
          <a:xfrm>
            <a:off x="8465994" y="39986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/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16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83663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binary_search_rec( seq, target, low, high):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low &gt; high: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(low+high) // 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target ==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mid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target &lt; seq[mid]: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low, mid-1)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binary_search_rec(seq, target, mid+1, high)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binary_search_rec(seq, target, 0, len(seq))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6554206" y="139337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seq = [1, 2, 5, 6, 7, 10, 12, 12, 14, 15]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3B591D-571F-4136-B7A9-788AFAB30DEE}"/>
              </a:ext>
            </a:extLst>
          </p:cNvPr>
          <p:cNvSpPr txBox="1"/>
          <p:nvPr/>
        </p:nvSpPr>
        <p:spPr>
          <a:xfrm>
            <a:off x="6365113" y="8015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seq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74533-4AFD-4BB4-A405-957B15E359DB}"/>
              </a:ext>
            </a:extLst>
          </p:cNvPr>
          <p:cNvSpPr txBox="1"/>
          <p:nvPr/>
        </p:nvSpPr>
        <p:spPr>
          <a:xfrm>
            <a:off x="6954342" y="5168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7972FF-CF9D-4002-BF7D-82DFE983D52E}"/>
              </a:ext>
            </a:extLst>
          </p:cNvPr>
          <p:cNvSpPr txBox="1"/>
          <p:nvPr/>
        </p:nvSpPr>
        <p:spPr>
          <a:xfrm>
            <a:off x="9208390" y="40018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high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4638E-69B6-4D74-B317-A6B38001E8E8}"/>
              </a:ext>
            </a:extLst>
          </p:cNvPr>
          <p:cNvSpPr/>
          <p:nvPr/>
        </p:nvSpPr>
        <p:spPr>
          <a:xfrm>
            <a:off x="7044421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82E784-7800-41C1-84F1-16AC0B9E37DB}"/>
              </a:ext>
            </a:extLst>
          </p:cNvPr>
          <p:cNvSpPr/>
          <p:nvPr/>
        </p:nvSpPr>
        <p:spPr>
          <a:xfrm>
            <a:off x="7532464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46F2A1-6FA3-421B-BB86-905DC2F50CD0}"/>
              </a:ext>
            </a:extLst>
          </p:cNvPr>
          <p:cNvSpPr/>
          <p:nvPr/>
        </p:nvSpPr>
        <p:spPr>
          <a:xfrm>
            <a:off x="80335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82872D-47C1-47CF-93D9-A6D0F4FE13ED}"/>
              </a:ext>
            </a:extLst>
          </p:cNvPr>
          <p:cNvSpPr/>
          <p:nvPr/>
        </p:nvSpPr>
        <p:spPr>
          <a:xfrm>
            <a:off x="8534579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99E46D-DA01-40C7-BF8B-65CD5CFDCA63}"/>
              </a:ext>
            </a:extLst>
          </p:cNvPr>
          <p:cNvSpPr/>
          <p:nvPr/>
        </p:nvSpPr>
        <p:spPr>
          <a:xfrm>
            <a:off x="90356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6C783-D539-48A7-B35C-F9AC3F5B285A}"/>
              </a:ext>
            </a:extLst>
          </p:cNvPr>
          <p:cNvSpPr/>
          <p:nvPr/>
        </p:nvSpPr>
        <p:spPr>
          <a:xfrm>
            <a:off x="9523566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FE025A-6834-4FB1-ACA8-EC56B4630A1D}"/>
              </a:ext>
            </a:extLst>
          </p:cNvPr>
          <p:cNvSpPr/>
          <p:nvPr/>
        </p:nvSpPr>
        <p:spPr>
          <a:xfrm>
            <a:off x="10024622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B148F1-9291-4532-A1A0-C8ED43A04DAC}"/>
              </a:ext>
            </a:extLst>
          </p:cNvPr>
          <p:cNvSpPr/>
          <p:nvPr/>
        </p:nvSpPr>
        <p:spPr>
          <a:xfrm>
            <a:off x="10525680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9108F1-52C1-43DF-80A9-ADD50261A637}"/>
              </a:ext>
            </a:extLst>
          </p:cNvPr>
          <p:cNvSpPr/>
          <p:nvPr/>
        </p:nvSpPr>
        <p:spPr>
          <a:xfrm>
            <a:off x="11026737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6A9053-8BFF-47D7-A88F-BF2B896D25E6}"/>
              </a:ext>
            </a:extLst>
          </p:cNvPr>
          <p:cNvSpPr/>
          <p:nvPr/>
        </p:nvSpPr>
        <p:spPr>
          <a:xfrm>
            <a:off x="11527795" y="885700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EA1C7-836C-443F-9DC5-85AD590FB019}"/>
              </a:ext>
            </a:extLst>
          </p:cNvPr>
          <p:cNvSpPr txBox="1"/>
          <p:nvPr/>
        </p:nvSpPr>
        <p:spPr>
          <a:xfrm>
            <a:off x="9435903" y="4441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3A505A-DA24-4B6F-AF76-24FBD8A3667F}"/>
              </a:ext>
            </a:extLst>
          </p:cNvPr>
          <p:cNvSpPr/>
          <p:nvPr/>
        </p:nvSpPr>
        <p:spPr>
          <a:xfrm>
            <a:off x="5476934" y="9108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C2375-5946-4F44-BAF6-EF0EE1FB4525}"/>
              </a:ext>
            </a:extLst>
          </p:cNvPr>
          <p:cNvSpPr txBox="1"/>
          <p:nvPr/>
        </p:nvSpPr>
        <p:spPr>
          <a:xfrm>
            <a:off x="5419328" y="5168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target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D31E5-C5E2-4127-B6C6-D51A6B793826}"/>
              </a:ext>
            </a:extLst>
          </p:cNvPr>
          <p:cNvSpPr txBox="1"/>
          <p:nvPr/>
        </p:nvSpPr>
        <p:spPr>
          <a:xfrm>
            <a:off x="6972176" y="16694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042E82-5018-4CA9-8AA0-F98E8A180636}"/>
              </a:ext>
            </a:extLst>
          </p:cNvPr>
          <p:cNvSpPr/>
          <p:nvPr/>
        </p:nvSpPr>
        <p:spPr>
          <a:xfrm>
            <a:off x="7062255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864330-463A-45FF-AA54-370FE974BE22}"/>
              </a:ext>
            </a:extLst>
          </p:cNvPr>
          <p:cNvSpPr/>
          <p:nvPr/>
        </p:nvSpPr>
        <p:spPr>
          <a:xfrm>
            <a:off x="7550298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C3D60C-BE95-45DC-9DFC-0C9CCB3559E8}"/>
              </a:ext>
            </a:extLst>
          </p:cNvPr>
          <p:cNvSpPr/>
          <p:nvPr/>
        </p:nvSpPr>
        <p:spPr>
          <a:xfrm>
            <a:off x="8051356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8E62D2-8A54-49C5-93FB-F3A641B75828}"/>
              </a:ext>
            </a:extLst>
          </p:cNvPr>
          <p:cNvSpPr/>
          <p:nvPr/>
        </p:nvSpPr>
        <p:spPr>
          <a:xfrm>
            <a:off x="8552413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36A393-43AB-4971-8313-42E4F15BFC5C}"/>
              </a:ext>
            </a:extLst>
          </p:cNvPr>
          <p:cNvSpPr/>
          <p:nvPr/>
        </p:nvSpPr>
        <p:spPr>
          <a:xfrm>
            <a:off x="9053471" y="2038343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624D9E-5BDD-43B7-837A-7B22E0E284D7}"/>
              </a:ext>
            </a:extLst>
          </p:cNvPr>
          <p:cNvSpPr txBox="1"/>
          <p:nvPr/>
        </p:nvSpPr>
        <p:spPr>
          <a:xfrm>
            <a:off x="8513859" y="490086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mid==3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283793-AD35-4114-B663-4120875875F3}"/>
              </a:ext>
            </a:extLst>
          </p:cNvPr>
          <p:cNvSpPr/>
          <p:nvPr/>
        </p:nvSpPr>
        <p:spPr>
          <a:xfrm>
            <a:off x="8565428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792013-014E-4693-BB55-960DD0A9939D}"/>
              </a:ext>
            </a:extLst>
          </p:cNvPr>
          <p:cNvSpPr/>
          <p:nvPr/>
        </p:nvSpPr>
        <p:spPr>
          <a:xfrm>
            <a:off x="9066486" y="319957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F9D97-A222-470C-B23F-F460CC87D044}"/>
              </a:ext>
            </a:extLst>
          </p:cNvPr>
          <p:cNvSpPr txBox="1"/>
          <p:nvPr/>
        </p:nvSpPr>
        <p:spPr>
          <a:xfrm>
            <a:off x="8439424" y="280574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3B81AAA-A874-4BE1-B2E9-45D005DDB37B}"/>
              </a:ext>
            </a:extLst>
          </p:cNvPr>
          <p:cNvSpPr/>
          <p:nvPr/>
        </p:nvSpPr>
        <p:spPr>
          <a:xfrm>
            <a:off x="8585810" y="4401027"/>
            <a:ext cx="488043" cy="4880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3D6A90-A7D3-4DD8-B7C9-2B96AF5129F6}"/>
              </a:ext>
            </a:extLst>
          </p:cNvPr>
          <p:cNvSpPr txBox="1"/>
          <p:nvPr/>
        </p:nvSpPr>
        <p:spPr>
          <a:xfrm>
            <a:off x="8465994" y="39986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low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/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E2639-0693-484A-BD39-DFE9AE37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293" y="2095499"/>
                <a:ext cx="170854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127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A62A9-5EA7-46E4-8697-66C99BA42345}"/>
              </a:ext>
            </a:extLst>
          </p:cNvPr>
          <p:cNvSpPr txBox="1"/>
          <p:nvPr/>
        </p:nvSpPr>
        <p:spPr>
          <a:xfrm>
            <a:off x="-1723196" y="339392"/>
            <a:ext cx="54040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memo(func):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cache = {}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@wraps(func)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def wrap(*args):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args not in cache: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cache[args] = func(*args)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cache[args]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wrap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@memo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fib2(n):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n &lt; 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fib2(n-1) + fib2(n-2)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fib2(5)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0A4A-3232-443F-9D41-38C85F4E6503}"/>
              </a:ext>
            </a:extLst>
          </p:cNvPr>
          <p:cNvSpPr txBox="1"/>
          <p:nvPr/>
        </p:nvSpPr>
        <p:spPr>
          <a:xfrm>
            <a:off x="8235856" y="-2737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fib2(5)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0E2FC0-23E0-49B6-833F-F43F6FAA586D}"/>
              </a:ext>
            </a:extLst>
          </p:cNvPr>
          <p:cNvSpPr/>
          <p:nvPr/>
        </p:nvSpPr>
        <p:spPr>
          <a:xfrm>
            <a:off x="4595298" y="4534530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DB4809-9B6F-4A3B-82C7-14F2714CA356}"/>
              </a:ext>
            </a:extLst>
          </p:cNvPr>
          <p:cNvSpPr/>
          <p:nvPr/>
        </p:nvSpPr>
        <p:spPr>
          <a:xfrm>
            <a:off x="4595298" y="4872281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F454C5-BC8F-46DB-92BC-AB2FE2AE03E5}"/>
              </a:ext>
            </a:extLst>
          </p:cNvPr>
          <p:cNvSpPr/>
          <p:nvPr/>
        </p:nvSpPr>
        <p:spPr>
          <a:xfrm>
            <a:off x="4595298" y="5210032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0B786A-56F4-4934-A917-46B6172F0C3F}"/>
              </a:ext>
            </a:extLst>
          </p:cNvPr>
          <p:cNvSpPr/>
          <p:nvPr/>
        </p:nvSpPr>
        <p:spPr>
          <a:xfrm>
            <a:off x="4595298" y="5547783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C8DE27-635E-4EB2-A356-2F884A283358}"/>
              </a:ext>
            </a:extLst>
          </p:cNvPr>
          <p:cNvSpPr/>
          <p:nvPr/>
        </p:nvSpPr>
        <p:spPr>
          <a:xfrm>
            <a:off x="4595298" y="5885534"/>
            <a:ext cx="642551" cy="337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687D-AFBA-44FE-BF76-5C610C9E0E26}"/>
              </a:ext>
            </a:extLst>
          </p:cNvPr>
          <p:cNvSpPr txBox="1"/>
          <p:nvPr/>
        </p:nvSpPr>
        <p:spPr>
          <a:xfrm>
            <a:off x="4528485" y="401131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n%5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AA0AF5-80FD-4916-B0B7-4F73F63D52B4}"/>
              </a:ext>
            </a:extLst>
          </p:cNvPr>
          <p:cNvSpPr txBox="1"/>
          <p:nvPr/>
        </p:nvSpPr>
        <p:spPr>
          <a:xfrm>
            <a:off x="7216346" y="561629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fib2(4)  +  </a:t>
            </a:r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fib2(3)</a:t>
            </a:r>
            <a:endParaRPr lang="ko-KR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5D70F2-3EF1-4C0D-A72B-3958E4D2125F}"/>
              </a:ext>
            </a:extLst>
          </p:cNvPr>
          <p:cNvSpPr txBox="1"/>
          <p:nvPr/>
        </p:nvSpPr>
        <p:spPr>
          <a:xfrm>
            <a:off x="5641593" y="138146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fib2(3)  +  </a:t>
            </a:r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fib2(2)</a:t>
            </a:r>
            <a:endParaRPr lang="ko-KR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E9F394-10A7-4E96-AA67-70855D0718E9}"/>
              </a:ext>
            </a:extLst>
          </p:cNvPr>
          <p:cNvSpPr txBox="1"/>
          <p:nvPr/>
        </p:nvSpPr>
        <p:spPr>
          <a:xfrm>
            <a:off x="4134068" y="24726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latin typeface="Consolas" panose="020B0609020204030204" pitchFamily="49" charset="0"/>
              </a:rPr>
              <a:t>fib2(2)  +  fib2(1)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26C43-BA82-4C99-9F02-F07DF1B02F97}"/>
              </a:ext>
            </a:extLst>
          </p:cNvPr>
          <p:cNvSpPr/>
          <p:nvPr/>
        </p:nvSpPr>
        <p:spPr>
          <a:xfrm>
            <a:off x="5592531" y="4871209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0A17E7E-AA45-4380-BB32-42782D554FD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238304" y="5040085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2F6221-43CE-4485-8A45-8CF54B97C311}"/>
              </a:ext>
            </a:extLst>
          </p:cNvPr>
          <p:cNvSpPr txBox="1"/>
          <p:nvPr/>
        </p:nvSpPr>
        <p:spPr>
          <a:xfrm>
            <a:off x="2954663" y="317308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fib2(1)</a:t>
            </a:r>
            <a:r>
              <a:rPr lang="pt-BR" altLang="ko-KR" sz="2400">
                <a:latin typeface="Consolas" panose="020B0609020204030204" pitchFamily="49" charset="0"/>
              </a:rPr>
              <a:t>+ fib2(0)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2CBCFB-B7A1-4820-83F9-57EBAAF93A9F}"/>
              </a:ext>
            </a:extLst>
          </p:cNvPr>
          <p:cNvSpPr/>
          <p:nvPr/>
        </p:nvSpPr>
        <p:spPr>
          <a:xfrm>
            <a:off x="5592531" y="4507951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92D32ED-3DBE-43E4-B592-88A06956FCE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238304" y="4676827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26892E-12CB-4844-AE1C-83D512FB12E5}"/>
              </a:ext>
            </a:extLst>
          </p:cNvPr>
          <p:cNvSpPr/>
          <p:nvPr/>
        </p:nvSpPr>
        <p:spPr>
          <a:xfrm>
            <a:off x="5592531" y="5226456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232F2F6-95CA-460F-97FE-B21004D82E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238304" y="5395332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E724AB-FCA7-4C8C-958E-2A91CDE05E07}"/>
              </a:ext>
            </a:extLst>
          </p:cNvPr>
          <p:cNvSpPr/>
          <p:nvPr/>
        </p:nvSpPr>
        <p:spPr>
          <a:xfrm>
            <a:off x="5592076" y="5563135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778867C-78D1-4429-856F-FE71A528107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37849" y="5732011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28E5CB-28E8-4570-BD9E-E2082F07E08B}"/>
              </a:ext>
            </a:extLst>
          </p:cNvPr>
          <p:cNvSpPr/>
          <p:nvPr/>
        </p:nvSpPr>
        <p:spPr>
          <a:xfrm>
            <a:off x="5592076" y="5911720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4CE5F02-4A56-4F50-873C-753ACD19478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237849" y="6080596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9D0DB52-4A7A-46C3-A612-E8A57F3EB074}"/>
              </a:ext>
            </a:extLst>
          </p:cNvPr>
          <p:cNvSpPr/>
          <p:nvPr/>
        </p:nvSpPr>
        <p:spPr>
          <a:xfrm>
            <a:off x="6589309" y="4507951"/>
            <a:ext cx="642551" cy="3377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414B9C-AAF6-4255-9560-A77DADB2195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235082" y="4676827"/>
            <a:ext cx="35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09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273862" y="55025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3657D5-400B-40C4-BD97-AD8FD9C9BE5A}"/>
              </a:ext>
            </a:extLst>
          </p:cNvPr>
          <p:cNvSpPr/>
          <p:nvPr/>
        </p:nvSpPr>
        <p:spPr>
          <a:xfrm>
            <a:off x="1424199" y="186116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B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94FC887-81C9-4F5B-8F8B-D74AB9747ACD}"/>
              </a:ext>
            </a:extLst>
          </p:cNvPr>
          <p:cNvSpPr/>
          <p:nvPr/>
        </p:nvSpPr>
        <p:spPr>
          <a:xfrm>
            <a:off x="3252999" y="186116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968F5D-EA1D-4359-B863-425E7BE1427F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1691236" y="1006119"/>
            <a:ext cx="660839" cy="855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15A9-8A0D-47E3-AFFC-7B8D3207B59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58273" y="2128205"/>
            <a:ext cx="1294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C95C22-8D0B-44BB-97AC-9B3B128D8A75}"/>
              </a:ext>
            </a:extLst>
          </p:cNvPr>
          <p:cNvSpPr txBox="1"/>
          <p:nvPr/>
        </p:nvSpPr>
        <p:spPr>
          <a:xfrm>
            <a:off x="5755623" y="188808"/>
            <a:ext cx="6436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트리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모든 노드가 연결되어 있다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하나의 노드에서 다른 노드로 가는 경로가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하나만 존재 해야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5024D9-7473-4FB4-95A5-EF1B5E27A088}"/>
              </a:ext>
            </a:extLst>
          </p:cNvPr>
          <p:cNvSpPr/>
          <p:nvPr/>
        </p:nvSpPr>
        <p:spPr>
          <a:xfrm>
            <a:off x="2201035" y="352003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3F1BEC-4AD3-4959-8EE1-1D198C9CB46E}"/>
              </a:ext>
            </a:extLst>
          </p:cNvPr>
          <p:cNvSpPr/>
          <p:nvPr/>
        </p:nvSpPr>
        <p:spPr>
          <a:xfrm>
            <a:off x="5073707" y="2985961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F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3841011" y="46124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5781D5-7A8E-46C1-9173-8CA6BC7B587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2735109" y="3252998"/>
            <a:ext cx="2338598" cy="534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5066C9-8B88-4C6C-B6FC-C28C89065544}"/>
              </a:ext>
            </a:extLst>
          </p:cNvPr>
          <p:cNvCxnSpPr>
            <a:cxnSpLocks/>
            <a:stCxn id="20" idx="1"/>
            <a:endCxn id="21" idx="4"/>
          </p:cNvCxnSpPr>
          <p:nvPr/>
        </p:nvCxnSpPr>
        <p:spPr>
          <a:xfrm flipH="1" flipV="1">
            <a:off x="4108048" y="995320"/>
            <a:ext cx="1043872" cy="206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89FCEC-B4C2-46F8-8D2C-3993AAE0D698}"/>
              </a:ext>
            </a:extLst>
          </p:cNvPr>
          <p:cNvCxnSpPr>
            <a:cxnSpLocks/>
            <a:stCxn id="6" idx="0"/>
            <a:endCxn id="21" idx="3"/>
          </p:cNvCxnSpPr>
          <p:nvPr/>
        </p:nvCxnSpPr>
        <p:spPr>
          <a:xfrm flipV="1">
            <a:off x="3520036" y="917107"/>
            <a:ext cx="399188" cy="9440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410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CC95C22-8D0B-44BB-97AC-9B3B128D8A75}"/>
              </a:ext>
            </a:extLst>
          </p:cNvPr>
          <p:cNvSpPr txBox="1"/>
          <p:nvPr/>
        </p:nvSpPr>
        <p:spPr>
          <a:xfrm>
            <a:off x="5627382" y="145655"/>
            <a:ext cx="6564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트리</a:t>
            </a:r>
            <a:r>
              <a:rPr lang="en-US" altLang="ko-KR" sz="2400">
                <a:latin typeface="Consolas" panose="020B0609020204030204" pitchFamily="49" charset="0"/>
              </a:rPr>
              <a:t>(tree)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모든 노드가 연결되어 있다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하나의 노드에서 다른 노드로 가는 경로가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하나만 존재 해야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degree(</a:t>
            </a:r>
            <a:r>
              <a:rPr lang="ko-KR" altLang="en-US" sz="2400">
                <a:latin typeface="Consolas" panose="020B0609020204030204" pitchFamily="49" charset="0"/>
              </a:rPr>
              <a:t>차수</a:t>
            </a:r>
            <a:r>
              <a:rPr lang="en-US" altLang="ko-KR" sz="2400">
                <a:latin typeface="Consolas" panose="020B0609020204030204" pitchFamily="49" charset="0"/>
              </a:rPr>
              <a:t>) :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589451" y="855063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639977" y="178024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762797" y="178024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105903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055377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347397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296871" y="2686556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1907014" y="1310924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045312" y="1310924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372940" y="2236109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095838" y="2236109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614434" y="2236109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218658" y="2236109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424318" y="32171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5D18-7707-46C2-894A-D09F56A3E6FE}"/>
              </a:ext>
            </a:extLst>
          </p:cNvPr>
          <p:cNvSpPr txBox="1"/>
          <p:nvPr/>
        </p:nvSpPr>
        <p:spPr>
          <a:xfrm>
            <a:off x="940770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B19D7-05F2-4FD2-8C8C-0B2E4D3446E3}"/>
              </a:ext>
            </a:extLst>
          </p:cNvPr>
          <p:cNvSpPr txBox="1"/>
          <p:nvPr/>
        </p:nvSpPr>
        <p:spPr>
          <a:xfrm>
            <a:off x="1965753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1FBAE1-FE0B-49FD-B583-76182F1F87C5}"/>
              </a:ext>
            </a:extLst>
          </p:cNvPr>
          <p:cNvSpPr txBox="1"/>
          <p:nvPr/>
        </p:nvSpPr>
        <p:spPr>
          <a:xfrm>
            <a:off x="3134760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5D31A8-F43C-4BC6-9248-B360D6774595}"/>
              </a:ext>
            </a:extLst>
          </p:cNvPr>
          <p:cNvSpPr txBox="1"/>
          <p:nvPr/>
        </p:nvSpPr>
        <p:spPr>
          <a:xfrm>
            <a:off x="4224044" y="31370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leaf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381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CC95C22-8D0B-44BB-97AC-9B3B128D8A75}"/>
              </a:ext>
            </a:extLst>
          </p:cNvPr>
          <p:cNvSpPr txBox="1"/>
          <p:nvPr/>
        </p:nvSpPr>
        <p:spPr>
          <a:xfrm>
            <a:off x="5627382" y="145655"/>
            <a:ext cx="6564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트리</a:t>
            </a:r>
            <a:r>
              <a:rPr lang="en-US" altLang="ko-KR" sz="2400">
                <a:latin typeface="Consolas" panose="020B0609020204030204" pitchFamily="49" charset="0"/>
              </a:rPr>
              <a:t>(tree)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모든 노드가 연결되어 있다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하나의 노드에서 다른 노드로 가는 경로가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하나만 존재 해야 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degree(</a:t>
            </a:r>
            <a:r>
              <a:rPr lang="ko-KR" altLang="en-US" sz="2400">
                <a:latin typeface="Consolas" panose="020B0609020204030204" pitchFamily="49" charset="0"/>
              </a:rPr>
              <a:t>차수</a:t>
            </a:r>
            <a:r>
              <a:rPr lang="en-US" altLang="ko-KR" sz="2400">
                <a:latin typeface="Consolas" panose="020B0609020204030204" pitchFamily="49" charset="0"/>
              </a:rPr>
              <a:t>) :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6E634E-8D38-45B1-975A-33AF82E4F2A6}"/>
              </a:ext>
            </a:extLst>
          </p:cNvPr>
          <p:cNvSpPr/>
          <p:nvPr/>
        </p:nvSpPr>
        <p:spPr>
          <a:xfrm>
            <a:off x="2969777" y="3549696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157A48-20C5-46EE-A921-9BF48A2AB359}"/>
              </a:ext>
            </a:extLst>
          </p:cNvPr>
          <p:cNvSpPr/>
          <p:nvPr/>
        </p:nvSpPr>
        <p:spPr>
          <a:xfrm>
            <a:off x="2592129" y="354969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12D16-EE89-4E7C-95E4-2EA113ED4055}"/>
              </a:ext>
            </a:extLst>
          </p:cNvPr>
          <p:cNvSpPr/>
          <p:nvPr/>
        </p:nvSpPr>
        <p:spPr>
          <a:xfrm>
            <a:off x="3347425" y="354969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5641220" y="2298138"/>
            <a:ext cx="49423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def__init__(self,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self.data  = data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self.left 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self.right = None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 = Node(1)</a:t>
            </a:r>
          </a:p>
        </p:txBody>
      </p:sp>
    </p:spTree>
    <p:extLst>
      <p:ext uri="{BB962C8B-B14F-4D97-AF65-F5344CB8AC3E}">
        <p14:creationId xmlns:p14="http://schemas.microsoft.com/office/powerpoint/2010/main" val="22198251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6E634E-8D38-45B1-975A-33AF82E4F2A6}"/>
              </a:ext>
            </a:extLst>
          </p:cNvPr>
          <p:cNvSpPr/>
          <p:nvPr/>
        </p:nvSpPr>
        <p:spPr>
          <a:xfrm>
            <a:off x="3096417" y="3555133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157A48-20C5-46EE-A921-9BF48A2AB359}"/>
              </a:ext>
            </a:extLst>
          </p:cNvPr>
          <p:cNvSpPr/>
          <p:nvPr/>
        </p:nvSpPr>
        <p:spPr>
          <a:xfrm>
            <a:off x="2718769" y="3555133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12D16-EE89-4E7C-95E4-2EA113ED4055}"/>
              </a:ext>
            </a:extLst>
          </p:cNvPr>
          <p:cNvSpPr/>
          <p:nvPr/>
        </p:nvSpPr>
        <p:spPr>
          <a:xfrm>
            <a:off x="3474065" y="3555133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5998906" y="53002"/>
            <a:ext cx="49423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def__init__(self,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self.data  = data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self.left 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self.right = None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 = Node(1)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root.left = Node(2)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root.right = Node(3)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root.left.left = Node(4)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root.left.right = Node(5)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root.right.left = Node(6)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root.right.right = Node(7)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28364-B24D-49AB-91A7-ABAF3040D600}"/>
              </a:ext>
            </a:extLst>
          </p:cNvPr>
          <p:cNvSpPr/>
          <p:nvPr/>
        </p:nvSpPr>
        <p:spPr>
          <a:xfrm>
            <a:off x="1696495" y="4538541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3CDD7-572A-4340-A6C2-7CBFE7893FD9}"/>
              </a:ext>
            </a:extLst>
          </p:cNvPr>
          <p:cNvSpPr/>
          <p:nvPr/>
        </p:nvSpPr>
        <p:spPr>
          <a:xfrm>
            <a:off x="1318847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CC4DFF-5E15-47D1-818E-F8F19DF2B7A3}"/>
              </a:ext>
            </a:extLst>
          </p:cNvPr>
          <p:cNvSpPr/>
          <p:nvPr/>
        </p:nvSpPr>
        <p:spPr>
          <a:xfrm>
            <a:off x="2074143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A0D62A-A989-4601-9524-0C39B5347C5E}"/>
              </a:ext>
            </a:extLst>
          </p:cNvPr>
          <p:cNvSpPr/>
          <p:nvPr/>
        </p:nvSpPr>
        <p:spPr>
          <a:xfrm>
            <a:off x="4542213" y="4538541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2C8E15-8DE0-4B6D-8D3A-2DB23034432A}"/>
              </a:ext>
            </a:extLst>
          </p:cNvPr>
          <p:cNvSpPr/>
          <p:nvPr/>
        </p:nvSpPr>
        <p:spPr>
          <a:xfrm>
            <a:off x="4164565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57FD5A-A972-4A5E-AADF-9206255294DF}"/>
              </a:ext>
            </a:extLst>
          </p:cNvPr>
          <p:cNvSpPr/>
          <p:nvPr/>
        </p:nvSpPr>
        <p:spPr>
          <a:xfrm>
            <a:off x="4919861" y="4538541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8687B7-F605-43B4-ADEA-89113886278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1885319" y="3932781"/>
            <a:ext cx="1022274" cy="60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A154FA-BCA0-49AB-9AB7-4747274910C7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H="1" flipV="1">
            <a:off x="3662889" y="3932781"/>
            <a:ext cx="1068148" cy="60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C98AB-7007-4F89-958F-6ADBD37DF3AC}"/>
              </a:ext>
            </a:extLst>
          </p:cNvPr>
          <p:cNvSpPr/>
          <p:nvPr/>
        </p:nvSpPr>
        <p:spPr>
          <a:xfrm>
            <a:off x="892648" y="5551414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0EA8D-DC66-46D0-920C-B0FD8A4D05A8}"/>
              </a:ext>
            </a:extLst>
          </p:cNvPr>
          <p:cNvSpPr/>
          <p:nvPr/>
        </p:nvSpPr>
        <p:spPr>
          <a:xfrm>
            <a:off x="515000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197314-B921-4E23-BAA7-074CEB1E7E78}"/>
              </a:ext>
            </a:extLst>
          </p:cNvPr>
          <p:cNvSpPr/>
          <p:nvPr/>
        </p:nvSpPr>
        <p:spPr>
          <a:xfrm>
            <a:off x="1270296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1F4AF6-4750-493A-A2A9-02D7667B98F3}"/>
              </a:ext>
            </a:extLst>
          </p:cNvPr>
          <p:cNvSpPr/>
          <p:nvPr/>
        </p:nvSpPr>
        <p:spPr>
          <a:xfrm>
            <a:off x="2378932" y="5551414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F66922-3018-40D6-80D4-F30D8091AC1D}"/>
              </a:ext>
            </a:extLst>
          </p:cNvPr>
          <p:cNvSpPr/>
          <p:nvPr/>
        </p:nvSpPr>
        <p:spPr>
          <a:xfrm>
            <a:off x="2001284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06B2D5-EDB9-4D46-8442-EB6EBC410D9A}"/>
              </a:ext>
            </a:extLst>
          </p:cNvPr>
          <p:cNvSpPr/>
          <p:nvPr/>
        </p:nvSpPr>
        <p:spPr>
          <a:xfrm>
            <a:off x="2756580" y="5551414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F28D40-6E74-467B-9B06-6204DAA4BB29}"/>
              </a:ext>
            </a:extLst>
          </p:cNvPr>
          <p:cNvSpPr/>
          <p:nvPr/>
        </p:nvSpPr>
        <p:spPr>
          <a:xfrm>
            <a:off x="3881433" y="5557846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55AD3D-C78D-4DDB-A2B2-17307E0B5787}"/>
              </a:ext>
            </a:extLst>
          </p:cNvPr>
          <p:cNvSpPr/>
          <p:nvPr/>
        </p:nvSpPr>
        <p:spPr>
          <a:xfrm>
            <a:off x="3503785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184451-6227-4519-A7F7-CC125AC6C71C}"/>
              </a:ext>
            </a:extLst>
          </p:cNvPr>
          <p:cNvSpPr/>
          <p:nvPr/>
        </p:nvSpPr>
        <p:spPr>
          <a:xfrm>
            <a:off x="4259081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7759A7-3DE0-4FDB-B78F-A0AE145278AB}"/>
              </a:ext>
            </a:extLst>
          </p:cNvPr>
          <p:cNvSpPr/>
          <p:nvPr/>
        </p:nvSpPr>
        <p:spPr>
          <a:xfrm>
            <a:off x="5367717" y="5557846"/>
            <a:ext cx="377648" cy="37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CF88CA-2EB2-46F0-A408-B4A49B4BD324}"/>
              </a:ext>
            </a:extLst>
          </p:cNvPr>
          <p:cNvSpPr/>
          <p:nvPr/>
        </p:nvSpPr>
        <p:spPr>
          <a:xfrm>
            <a:off x="4990069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CAF1FB-6815-465D-9212-241B3CD7B707}"/>
              </a:ext>
            </a:extLst>
          </p:cNvPr>
          <p:cNvSpPr/>
          <p:nvPr/>
        </p:nvSpPr>
        <p:spPr>
          <a:xfrm>
            <a:off x="5745365" y="5557846"/>
            <a:ext cx="377648" cy="377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EF00632-AD91-4788-8520-027664C4433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1081472" y="4916189"/>
            <a:ext cx="426199" cy="63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A91ED0F-1977-4F3C-A129-E407C7CC971B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262967" y="4916189"/>
            <a:ext cx="304789" cy="63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1D3416D-EC33-494C-B2AD-06B0697D85C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070257" y="4916189"/>
            <a:ext cx="283132" cy="64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84146D0-BBD8-4129-851C-230C1BF6052D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5108685" y="4916189"/>
            <a:ext cx="447856" cy="64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B8D2C510-EF1F-4833-8AA6-7A2345DEBDB5}"/>
              </a:ext>
            </a:extLst>
          </p:cNvPr>
          <p:cNvSpPr/>
          <p:nvPr/>
        </p:nvSpPr>
        <p:spPr>
          <a:xfrm>
            <a:off x="892648" y="3729224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145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4326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pre_order(temp):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pre_order(temp.left)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pre_order(temp.right)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pre_order(root)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B5B9376-EAB3-48DC-90AE-7E537BE551AB}"/>
              </a:ext>
            </a:extLst>
          </p:cNvPr>
          <p:cNvSpPr/>
          <p:nvPr/>
        </p:nvSpPr>
        <p:spPr>
          <a:xfrm>
            <a:off x="95215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E7EF6B-969B-46FD-A659-040B048A35D5}"/>
              </a:ext>
            </a:extLst>
          </p:cNvPr>
          <p:cNvSpPr/>
          <p:nvPr/>
        </p:nvSpPr>
        <p:spPr>
          <a:xfrm>
            <a:off x="1592362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4E3B4E-4F07-4995-9034-BB10F9857357}"/>
              </a:ext>
            </a:extLst>
          </p:cNvPr>
          <p:cNvSpPr/>
          <p:nvPr/>
        </p:nvSpPr>
        <p:spPr>
          <a:xfrm>
            <a:off x="2232569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92C1005-861F-46B2-806E-93DF79E34812}"/>
              </a:ext>
            </a:extLst>
          </p:cNvPr>
          <p:cNvSpPr/>
          <p:nvPr/>
        </p:nvSpPr>
        <p:spPr>
          <a:xfrm>
            <a:off x="2872776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7BFCC9-D93A-4E14-A3C7-8F40401A7B8B}"/>
              </a:ext>
            </a:extLst>
          </p:cNvPr>
          <p:cNvSpPr/>
          <p:nvPr/>
        </p:nvSpPr>
        <p:spPr>
          <a:xfrm>
            <a:off x="3512983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FAAF39-BD00-4562-B376-A3CF3777EB86}"/>
              </a:ext>
            </a:extLst>
          </p:cNvPr>
          <p:cNvSpPr/>
          <p:nvPr/>
        </p:nvSpPr>
        <p:spPr>
          <a:xfrm>
            <a:off x="4153190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0BAE5C-D129-410F-99A9-54F81AEAC3CE}"/>
              </a:ext>
            </a:extLst>
          </p:cNvPr>
          <p:cNvSpPr/>
          <p:nvPr/>
        </p:nvSpPr>
        <p:spPr>
          <a:xfrm>
            <a:off x="479339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pre order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root - left - 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2889185-CBCC-4B5E-960E-70D98922BAB7}"/>
              </a:ext>
            </a:extLst>
          </p:cNvPr>
          <p:cNvCxnSpPr/>
          <p:nvPr/>
        </p:nvCxnSpPr>
        <p:spPr>
          <a:xfrm>
            <a:off x="2484255" y="70764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E95E231-8E96-4A8C-B15F-5E6FC76C22CC}"/>
              </a:ext>
            </a:extLst>
          </p:cNvPr>
          <p:cNvCxnSpPr/>
          <p:nvPr/>
        </p:nvCxnSpPr>
        <p:spPr>
          <a:xfrm>
            <a:off x="1534781" y="16786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8A1771A-584C-43F3-BA9C-66DE12773279}"/>
              </a:ext>
            </a:extLst>
          </p:cNvPr>
          <p:cNvCxnSpPr/>
          <p:nvPr/>
        </p:nvCxnSpPr>
        <p:spPr>
          <a:xfrm>
            <a:off x="1000707" y="25930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208BEB6-C5F8-46EB-A235-250D75D7B26D}"/>
              </a:ext>
            </a:extLst>
          </p:cNvPr>
          <p:cNvCxnSpPr/>
          <p:nvPr/>
        </p:nvCxnSpPr>
        <p:spPr>
          <a:xfrm>
            <a:off x="1950181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78AD5AE-0F45-436B-AAF5-76549C7BFF89}"/>
              </a:ext>
            </a:extLst>
          </p:cNvPr>
          <p:cNvCxnSpPr/>
          <p:nvPr/>
        </p:nvCxnSpPr>
        <p:spPr>
          <a:xfrm>
            <a:off x="3657601" y="168233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88A8B6D-87BB-4FA2-8239-5939CE8CDC50}"/>
              </a:ext>
            </a:extLst>
          </p:cNvPr>
          <p:cNvCxnSpPr/>
          <p:nvPr/>
        </p:nvCxnSpPr>
        <p:spPr>
          <a:xfrm>
            <a:off x="3242201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81D5B7E-117E-4F8D-9E76-AB64A5AE6406}"/>
              </a:ext>
            </a:extLst>
          </p:cNvPr>
          <p:cNvCxnSpPr/>
          <p:nvPr/>
        </p:nvCxnSpPr>
        <p:spPr>
          <a:xfrm>
            <a:off x="4191675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240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262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in_order(temp):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in_order(temp.left)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in_order(temp.right)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in_order(root)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B5B9376-EAB3-48DC-90AE-7E537BE551AB}"/>
              </a:ext>
            </a:extLst>
          </p:cNvPr>
          <p:cNvSpPr/>
          <p:nvPr/>
        </p:nvSpPr>
        <p:spPr>
          <a:xfrm>
            <a:off x="95215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E7EF6B-969B-46FD-A659-040B048A35D5}"/>
              </a:ext>
            </a:extLst>
          </p:cNvPr>
          <p:cNvSpPr/>
          <p:nvPr/>
        </p:nvSpPr>
        <p:spPr>
          <a:xfrm>
            <a:off x="1592362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4E3B4E-4F07-4995-9034-BB10F9857357}"/>
              </a:ext>
            </a:extLst>
          </p:cNvPr>
          <p:cNvSpPr/>
          <p:nvPr/>
        </p:nvSpPr>
        <p:spPr>
          <a:xfrm>
            <a:off x="2232569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FC8336B-B520-47E1-A6A6-DE9EB321CF1D}"/>
              </a:ext>
            </a:extLst>
          </p:cNvPr>
          <p:cNvSpPr/>
          <p:nvPr/>
        </p:nvSpPr>
        <p:spPr>
          <a:xfrm>
            <a:off x="3277718" y="1391830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92C1005-861F-46B2-806E-93DF79E34812}"/>
              </a:ext>
            </a:extLst>
          </p:cNvPr>
          <p:cNvSpPr/>
          <p:nvPr/>
        </p:nvSpPr>
        <p:spPr>
          <a:xfrm>
            <a:off x="2872776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7BFCC9-D93A-4E14-A3C7-8F40401A7B8B}"/>
              </a:ext>
            </a:extLst>
          </p:cNvPr>
          <p:cNvSpPr/>
          <p:nvPr/>
        </p:nvSpPr>
        <p:spPr>
          <a:xfrm>
            <a:off x="3512983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FAAF39-BD00-4562-B376-A3CF3777EB86}"/>
              </a:ext>
            </a:extLst>
          </p:cNvPr>
          <p:cNvSpPr/>
          <p:nvPr/>
        </p:nvSpPr>
        <p:spPr>
          <a:xfrm>
            <a:off x="4153190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0BAE5C-D129-410F-99A9-54F81AEAC3CE}"/>
              </a:ext>
            </a:extLst>
          </p:cNvPr>
          <p:cNvSpPr/>
          <p:nvPr/>
        </p:nvSpPr>
        <p:spPr>
          <a:xfrm>
            <a:off x="479339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 order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left - root - right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EF1913-0FC6-438E-935A-2BEC44C6D9E9}"/>
              </a:ext>
            </a:extLst>
          </p:cNvPr>
          <p:cNvCxnSpPr>
            <a:cxnSpLocks/>
          </p:cNvCxnSpPr>
          <p:nvPr/>
        </p:nvCxnSpPr>
        <p:spPr>
          <a:xfrm rot="5400000">
            <a:off x="2864497" y="103356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7427E1-4C3D-44DF-B59F-C7BE14C71814}"/>
              </a:ext>
            </a:extLst>
          </p:cNvPr>
          <p:cNvCxnSpPr>
            <a:cxnSpLocks/>
          </p:cNvCxnSpPr>
          <p:nvPr/>
        </p:nvCxnSpPr>
        <p:spPr>
          <a:xfrm rot="5400000">
            <a:off x="1915023" y="200461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2D6092-856A-43D6-9819-00B9605EB33E}"/>
              </a:ext>
            </a:extLst>
          </p:cNvPr>
          <p:cNvCxnSpPr>
            <a:cxnSpLocks/>
          </p:cNvCxnSpPr>
          <p:nvPr/>
        </p:nvCxnSpPr>
        <p:spPr>
          <a:xfrm rot="5400000">
            <a:off x="1380949" y="291901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B10D2C3-9259-4EE8-8E3C-5DA5B2305CDF}"/>
              </a:ext>
            </a:extLst>
          </p:cNvPr>
          <p:cNvCxnSpPr>
            <a:cxnSpLocks/>
          </p:cNvCxnSpPr>
          <p:nvPr/>
        </p:nvCxnSpPr>
        <p:spPr>
          <a:xfrm rot="5400000">
            <a:off x="2330423" y="290282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83294E-F6DE-46F4-9E46-DC688161F274}"/>
              </a:ext>
            </a:extLst>
          </p:cNvPr>
          <p:cNvCxnSpPr>
            <a:cxnSpLocks/>
          </p:cNvCxnSpPr>
          <p:nvPr/>
        </p:nvCxnSpPr>
        <p:spPr>
          <a:xfrm rot="5400000">
            <a:off x="4037843" y="200825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D4B8B62-5B36-4E87-AFC3-AD49D64B6602}"/>
              </a:ext>
            </a:extLst>
          </p:cNvPr>
          <p:cNvCxnSpPr>
            <a:cxnSpLocks/>
          </p:cNvCxnSpPr>
          <p:nvPr/>
        </p:nvCxnSpPr>
        <p:spPr>
          <a:xfrm rot="5400000">
            <a:off x="3622443" y="290282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7F5275-F25A-41AE-963D-43C911CBF0E0}"/>
              </a:ext>
            </a:extLst>
          </p:cNvPr>
          <p:cNvCxnSpPr>
            <a:cxnSpLocks/>
          </p:cNvCxnSpPr>
          <p:nvPr/>
        </p:nvCxnSpPr>
        <p:spPr>
          <a:xfrm rot="5400000">
            <a:off x="4571917" y="290282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193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6025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post_order(temp):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post_order(temp.left)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post_order(temp.right)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post_order(root)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B5B9376-EAB3-48DC-90AE-7E537BE551AB}"/>
              </a:ext>
            </a:extLst>
          </p:cNvPr>
          <p:cNvSpPr/>
          <p:nvPr/>
        </p:nvSpPr>
        <p:spPr>
          <a:xfrm>
            <a:off x="95215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E7EF6B-969B-46FD-A659-040B048A35D5}"/>
              </a:ext>
            </a:extLst>
          </p:cNvPr>
          <p:cNvSpPr/>
          <p:nvPr/>
        </p:nvSpPr>
        <p:spPr>
          <a:xfrm>
            <a:off x="1592362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4E3B4E-4F07-4995-9034-BB10F9857357}"/>
              </a:ext>
            </a:extLst>
          </p:cNvPr>
          <p:cNvSpPr/>
          <p:nvPr/>
        </p:nvSpPr>
        <p:spPr>
          <a:xfrm>
            <a:off x="2232569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FC8336B-B520-47E1-A6A6-DE9EB321CF1D}"/>
              </a:ext>
            </a:extLst>
          </p:cNvPr>
          <p:cNvSpPr/>
          <p:nvPr/>
        </p:nvSpPr>
        <p:spPr>
          <a:xfrm>
            <a:off x="2003533" y="394959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92C1005-861F-46B2-806E-93DF79E34812}"/>
              </a:ext>
            </a:extLst>
          </p:cNvPr>
          <p:cNvSpPr/>
          <p:nvPr/>
        </p:nvSpPr>
        <p:spPr>
          <a:xfrm>
            <a:off x="2872776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C7BFCC9-D93A-4E14-A3C7-8F40401A7B8B}"/>
              </a:ext>
            </a:extLst>
          </p:cNvPr>
          <p:cNvSpPr/>
          <p:nvPr/>
        </p:nvSpPr>
        <p:spPr>
          <a:xfrm>
            <a:off x="3512983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FAAF39-BD00-4562-B376-A3CF3777EB86}"/>
              </a:ext>
            </a:extLst>
          </p:cNvPr>
          <p:cNvSpPr/>
          <p:nvPr/>
        </p:nvSpPr>
        <p:spPr>
          <a:xfrm>
            <a:off x="4153190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0BAE5C-D129-410F-99A9-54F81AEAC3CE}"/>
              </a:ext>
            </a:extLst>
          </p:cNvPr>
          <p:cNvSpPr/>
          <p:nvPr/>
        </p:nvSpPr>
        <p:spPr>
          <a:xfrm>
            <a:off x="4793395" y="310927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post order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left - right - 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26E8BD-1337-49C5-80F6-D1C4D4B94E6D}"/>
              </a:ext>
            </a:extLst>
          </p:cNvPr>
          <p:cNvCxnSpPr/>
          <p:nvPr/>
        </p:nvCxnSpPr>
        <p:spPr>
          <a:xfrm>
            <a:off x="3226643" y="70764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A8DC3AC-C69E-4752-A9D2-225C652598F5}"/>
              </a:ext>
            </a:extLst>
          </p:cNvPr>
          <p:cNvCxnSpPr/>
          <p:nvPr/>
        </p:nvCxnSpPr>
        <p:spPr>
          <a:xfrm>
            <a:off x="2277169" y="16786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86764C-0800-4ACC-9F2A-C2A332CCD11D}"/>
              </a:ext>
            </a:extLst>
          </p:cNvPr>
          <p:cNvCxnSpPr/>
          <p:nvPr/>
        </p:nvCxnSpPr>
        <p:spPr>
          <a:xfrm>
            <a:off x="1743095" y="259309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BF51F7-D092-457F-9690-CDD1E68A3A4D}"/>
              </a:ext>
            </a:extLst>
          </p:cNvPr>
          <p:cNvCxnSpPr/>
          <p:nvPr/>
        </p:nvCxnSpPr>
        <p:spPr>
          <a:xfrm>
            <a:off x="2692569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5665F29-0D69-470C-9FD1-5608CC61A9C0}"/>
              </a:ext>
            </a:extLst>
          </p:cNvPr>
          <p:cNvCxnSpPr/>
          <p:nvPr/>
        </p:nvCxnSpPr>
        <p:spPr>
          <a:xfrm>
            <a:off x="4399989" y="1682331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473952-94F8-4B6D-8185-85F440D113B2}"/>
              </a:ext>
            </a:extLst>
          </p:cNvPr>
          <p:cNvCxnSpPr/>
          <p:nvPr/>
        </p:nvCxnSpPr>
        <p:spPr>
          <a:xfrm>
            <a:off x="3984589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25C4A9-A6FB-4434-AB11-FA5050E5F797}"/>
              </a:ext>
            </a:extLst>
          </p:cNvPr>
          <p:cNvCxnSpPr/>
          <p:nvPr/>
        </p:nvCxnSpPr>
        <p:spPr>
          <a:xfrm>
            <a:off x="4934063" y="2576907"/>
            <a:ext cx="218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2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32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904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66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488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821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93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65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47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892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644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66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08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81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53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35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907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522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8244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6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68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41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35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907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522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8244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6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68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41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091FD4-0A25-46B1-AFA2-FC0D92A5CD49}"/>
              </a:ext>
            </a:extLst>
          </p:cNvPr>
          <p:cNvSpPr/>
          <p:nvPr/>
        </p:nvSpPr>
        <p:spPr>
          <a:xfrm>
            <a:off x="2702740" y="466645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C307C-9E3A-41AB-95F9-25F3D3E19CBA}"/>
              </a:ext>
            </a:extLst>
          </p:cNvPr>
          <p:cNvSpPr/>
          <p:nvPr/>
        </p:nvSpPr>
        <p:spPr>
          <a:xfrm>
            <a:off x="175326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AD61BA-D7ED-48CA-9598-DFB3BB2F8675}"/>
              </a:ext>
            </a:extLst>
          </p:cNvPr>
          <p:cNvSpPr/>
          <p:nvPr/>
        </p:nvSpPr>
        <p:spPr>
          <a:xfrm>
            <a:off x="3876086" y="1391830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57AEAF-1B19-4E77-888D-00A1A672777E}"/>
              </a:ext>
            </a:extLst>
          </p:cNvPr>
          <p:cNvSpPr/>
          <p:nvPr/>
        </p:nvSpPr>
        <p:spPr>
          <a:xfrm>
            <a:off x="1219192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D2090-C537-4452-B7BA-1E8FA1732FCD}"/>
              </a:ext>
            </a:extLst>
          </p:cNvPr>
          <p:cNvSpPr/>
          <p:nvPr/>
        </p:nvSpPr>
        <p:spPr>
          <a:xfrm>
            <a:off x="216866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9CB3C6-8283-4F22-A65E-090C8DD7FF8A}"/>
              </a:ext>
            </a:extLst>
          </p:cNvPr>
          <p:cNvSpPr/>
          <p:nvPr/>
        </p:nvSpPr>
        <p:spPr>
          <a:xfrm>
            <a:off x="3460686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E93761-C4D3-4E10-A4CB-562B90C236FD}"/>
              </a:ext>
            </a:extLst>
          </p:cNvPr>
          <p:cNvSpPr/>
          <p:nvPr/>
        </p:nvSpPr>
        <p:spPr>
          <a:xfrm>
            <a:off x="4410160" y="2298138"/>
            <a:ext cx="534074" cy="534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299BF9-CBAC-4BE7-803C-71FBDEF145AF}"/>
              </a:ext>
            </a:extLst>
          </p:cNvPr>
          <p:cNvCxnSpPr>
            <a:stCxn id="4" idx="3"/>
            <a:endCxn id="21" idx="0"/>
          </p:cNvCxnSpPr>
          <p:nvPr/>
        </p:nvCxnSpPr>
        <p:spPr>
          <a:xfrm flipH="1">
            <a:off x="2020303" y="922506"/>
            <a:ext cx="760650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F3B723-EC9F-489C-A89D-BF2714D4F36E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3158601" y="922506"/>
            <a:ext cx="984522" cy="4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E6EEBE-AC85-4129-A647-EE56857321C9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1486229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769DBC-ECE4-4DEB-B120-DCC210818D13}"/>
              </a:ext>
            </a:extLst>
          </p:cNvPr>
          <p:cNvCxnSpPr>
            <a:cxnSpLocks/>
            <a:stCxn id="16" idx="0"/>
            <a:endCxn id="21" idx="5"/>
          </p:cNvCxnSpPr>
          <p:nvPr/>
        </p:nvCxnSpPr>
        <p:spPr>
          <a:xfrm flipH="1" flipV="1">
            <a:off x="2209127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B3DCE0-0FAC-4E2F-BEA8-9ADB94F05259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flipV="1">
            <a:off x="3727723" y="1847691"/>
            <a:ext cx="226576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56B9C8-A0A5-4755-AD97-120CD2B2A5D1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4331947" y="1847691"/>
            <a:ext cx="345250" cy="4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A4158D-D1AC-4EED-8582-98DBDB877901}"/>
              </a:ext>
            </a:extLst>
          </p:cNvPr>
          <p:cNvSpPr txBox="1"/>
          <p:nvPr/>
        </p:nvSpPr>
        <p:spPr>
          <a:xfrm>
            <a:off x="2537607" y="-667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root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97D3C-7028-4AB1-8D00-CD94102506EE}"/>
              </a:ext>
            </a:extLst>
          </p:cNvPr>
          <p:cNvSpPr txBox="1"/>
          <p:nvPr/>
        </p:nvSpPr>
        <p:spPr>
          <a:xfrm>
            <a:off x="6738876" y="1000719"/>
            <a:ext cx="4092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 display(temp):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display(temp.right)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print(temp.data)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display(temp.left)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display(root)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FC8336B-B520-47E1-A6A6-DE9EB321CF1D}"/>
              </a:ext>
            </a:extLst>
          </p:cNvPr>
          <p:cNvSpPr/>
          <p:nvPr/>
        </p:nvSpPr>
        <p:spPr>
          <a:xfrm>
            <a:off x="3277718" y="1391830"/>
            <a:ext cx="534074" cy="348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8EB36D-C337-4900-B43B-73D54C00A03A}"/>
              </a:ext>
            </a:extLst>
          </p:cNvPr>
          <p:cNvSpPr txBox="1"/>
          <p:nvPr/>
        </p:nvSpPr>
        <p:spPr>
          <a:xfrm>
            <a:off x="6738876" y="-66706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display traverse 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right - root - left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89DBF3-E541-4DE9-B003-60429BB86990}"/>
              </a:ext>
            </a:extLst>
          </p:cNvPr>
          <p:cNvCxnSpPr>
            <a:cxnSpLocks/>
          </p:cNvCxnSpPr>
          <p:nvPr/>
        </p:nvCxnSpPr>
        <p:spPr>
          <a:xfrm flipV="1">
            <a:off x="1421110" y="718124"/>
            <a:ext cx="3474982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3B33F3-98E2-466C-8AA6-17DD259DFB93}"/>
              </a:ext>
            </a:extLst>
          </p:cNvPr>
          <p:cNvSpPr txBox="1"/>
          <p:nvPr/>
        </p:nvSpPr>
        <p:spPr>
          <a:xfrm>
            <a:off x="2098257" y="3204446"/>
            <a:ext cx="22284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		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	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	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		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3DF227B-C41A-43DB-8E9F-2A089871760B}"/>
              </a:ext>
            </a:extLst>
          </p:cNvPr>
          <p:cNvCxnSpPr>
            <a:cxnSpLocks/>
          </p:cNvCxnSpPr>
          <p:nvPr/>
        </p:nvCxnSpPr>
        <p:spPr>
          <a:xfrm flipV="1">
            <a:off x="1421110" y="1659218"/>
            <a:ext cx="3474982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BB93544-5C84-456F-AAD9-08640E1DE815}"/>
              </a:ext>
            </a:extLst>
          </p:cNvPr>
          <p:cNvCxnSpPr>
            <a:cxnSpLocks/>
          </p:cNvCxnSpPr>
          <p:nvPr/>
        </p:nvCxnSpPr>
        <p:spPr>
          <a:xfrm flipV="1">
            <a:off x="1441201" y="2547723"/>
            <a:ext cx="3474982" cy="4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CED72CD-AECB-4C1F-9A0E-B2B2D45A10D4}"/>
              </a:ext>
            </a:extLst>
          </p:cNvPr>
          <p:cNvCxnSpPr>
            <a:cxnSpLocks/>
          </p:cNvCxnSpPr>
          <p:nvPr/>
        </p:nvCxnSpPr>
        <p:spPr>
          <a:xfrm>
            <a:off x="452043" y="520223"/>
            <a:ext cx="57879" cy="259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5B169F-8D82-4606-8F83-5AAEE7379ACC}"/>
              </a:ext>
            </a:extLst>
          </p:cNvPr>
          <p:cNvSpPr txBox="1"/>
          <p:nvPr/>
        </p:nvSpPr>
        <p:spPr>
          <a:xfrm>
            <a:off x="876500" y="3282659"/>
            <a:ext cx="3818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35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F54DE9-5F38-4DCC-A405-4FE91D5E2F02}"/>
              </a:ext>
            </a:extLst>
          </p:cNvPr>
          <p:cNvSpPr/>
          <p:nvPr/>
        </p:nvSpPr>
        <p:spPr>
          <a:xfrm>
            <a:off x="8312711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9D7BA-DB83-4690-995D-1E6745A652D9}"/>
              </a:ext>
            </a:extLst>
          </p:cNvPr>
          <p:cNvSpPr/>
          <p:nvPr/>
        </p:nvSpPr>
        <p:spPr>
          <a:xfrm>
            <a:off x="8801599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C9E0F-ED76-4FB5-A5B9-4BFFF0378DB9}"/>
              </a:ext>
            </a:extLst>
          </p:cNvPr>
          <p:cNvSpPr/>
          <p:nvPr/>
        </p:nvSpPr>
        <p:spPr>
          <a:xfrm>
            <a:off x="9290487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37267F-6DDB-40FD-88A5-A5FF7030AAA7}"/>
              </a:ext>
            </a:extLst>
          </p:cNvPr>
          <p:cNvSpPr/>
          <p:nvPr/>
        </p:nvSpPr>
        <p:spPr>
          <a:xfrm>
            <a:off x="9779375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8CC9E0-7D10-40B7-BCC2-45F744625694}"/>
              </a:ext>
            </a:extLst>
          </p:cNvPr>
          <p:cNvSpPr/>
          <p:nvPr/>
        </p:nvSpPr>
        <p:spPr>
          <a:xfrm>
            <a:off x="10268263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658249-B8E2-40F6-8F82-39525D786154}"/>
              </a:ext>
            </a:extLst>
          </p:cNvPr>
          <p:cNvSpPr/>
          <p:nvPr/>
        </p:nvSpPr>
        <p:spPr>
          <a:xfrm>
            <a:off x="10757151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48912-5F92-40C3-AD59-F1814C30E1A2}"/>
              </a:ext>
            </a:extLst>
          </p:cNvPr>
          <p:cNvSpPr/>
          <p:nvPr/>
        </p:nvSpPr>
        <p:spPr>
          <a:xfrm>
            <a:off x="11246039" y="3429000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166D07-E12B-477A-A014-495E8E72115B}"/>
              </a:ext>
            </a:extLst>
          </p:cNvPr>
          <p:cNvSpPr/>
          <p:nvPr/>
        </p:nvSpPr>
        <p:spPr>
          <a:xfrm>
            <a:off x="8312711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9864B4-48D4-4191-9122-C1A49BD19145}"/>
              </a:ext>
            </a:extLst>
          </p:cNvPr>
          <p:cNvSpPr/>
          <p:nvPr/>
        </p:nvSpPr>
        <p:spPr>
          <a:xfrm>
            <a:off x="8801599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9ED3A-C3C3-4DA8-882E-D6BFBB87E618}"/>
              </a:ext>
            </a:extLst>
          </p:cNvPr>
          <p:cNvSpPr/>
          <p:nvPr/>
        </p:nvSpPr>
        <p:spPr>
          <a:xfrm>
            <a:off x="9290487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FB200-B601-4373-9417-369E5AE04757}"/>
              </a:ext>
            </a:extLst>
          </p:cNvPr>
          <p:cNvSpPr/>
          <p:nvPr/>
        </p:nvSpPr>
        <p:spPr>
          <a:xfrm>
            <a:off x="9779375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3A39CD-2D3C-423F-A07D-93915B55F143}"/>
              </a:ext>
            </a:extLst>
          </p:cNvPr>
          <p:cNvSpPr/>
          <p:nvPr/>
        </p:nvSpPr>
        <p:spPr>
          <a:xfrm>
            <a:off x="10268263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62E502-863E-4E5C-AB83-4F1768A0B6AB}"/>
              </a:ext>
            </a:extLst>
          </p:cNvPr>
          <p:cNvSpPr/>
          <p:nvPr/>
        </p:nvSpPr>
        <p:spPr>
          <a:xfrm>
            <a:off x="10757151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0ACC11-7D13-46DA-804F-320B3F8FA6E7}"/>
              </a:ext>
            </a:extLst>
          </p:cNvPr>
          <p:cNvSpPr/>
          <p:nvPr/>
        </p:nvSpPr>
        <p:spPr>
          <a:xfrm>
            <a:off x="11246039" y="3917888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00411-2176-4C64-B67C-5DABBBE33967}"/>
              </a:ext>
            </a:extLst>
          </p:cNvPr>
          <p:cNvSpPr/>
          <p:nvPr/>
        </p:nvSpPr>
        <p:spPr>
          <a:xfrm>
            <a:off x="8312711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EC45C1-B9FD-44BF-9167-25A105E21AC9}"/>
              </a:ext>
            </a:extLst>
          </p:cNvPr>
          <p:cNvSpPr/>
          <p:nvPr/>
        </p:nvSpPr>
        <p:spPr>
          <a:xfrm>
            <a:off x="8801599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990C92-1B07-4D21-A860-119E34101FE7}"/>
              </a:ext>
            </a:extLst>
          </p:cNvPr>
          <p:cNvSpPr/>
          <p:nvPr/>
        </p:nvSpPr>
        <p:spPr>
          <a:xfrm>
            <a:off x="9290487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F5A8B1-7F77-48DC-A79A-3E88BCF7B416}"/>
              </a:ext>
            </a:extLst>
          </p:cNvPr>
          <p:cNvSpPr/>
          <p:nvPr/>
        </p:nvSpPr>
        <p:spPr>
          <a:xfrm>
            <a:off x="9779375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0AE02E-7A0B-457E-B4A2-E42C1F50FB63}"/>
              </a:ext>
            </a:extLst>
          </p:cNvPr>
          <p:cNvSpPr/>
          <p:nvPr/>
        </p:nvSpPr>
        <p:spPr>
          <a:xfrm>
            <a:off x="10268263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DA8502-A793-4C81-AF43-E43F03FF24AD}"/>
              </a:ext>
            </a:extLst>
          </p:cNvPr>
          <p:cNvSpPr/>
          <p:nvPr/>
        </p:nvSpPr>
        <p:spPr>
          <a:xfrm>
            <a:off x="10757151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D2351-921D-4319-A79C-77C900D527F8}"/>
              </a:ext>
            </a:extLst>
          </p:cNvPr>
          <p:cNvSpPr/>
          <p:nvPr/>
        </p:nvSpPr>
        <p:spPr>
          <a:xfrm>
            <a:off x="11246039" y="4406776"/>
            <a:ext cx="488888" cy="488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1E43D-6757-48ED-8EBC-219339BFFFEA}"/>
              </a:ext>
            </a:extLst>
          </p:cNvPr>
          <p:cNvSpPr txBox="1"/>
          <p:nvPr/>
        </p:nvSpPr>
        <p:spPr>
          <a:xfrm rot="5400000">
            <a:off x="6272023" y="0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         </a:t>
            </a:r>
            <a:r>
              <a:rPr lang="en-US" altLang="ko-KR" sz="2800"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DBC811-595B-412F-A8BE-3C12040D475B}"/>
              </a:ext>
            </a:extLst>
          </p:cNvPr>
          <p:cNvSpPr txBox="1"/>
          <p:nvPr/>
        </p:nvSpPr>
        <p:spPr>
          <a:xfrm>
            <a:off x="394414" y="173347"/>
            <a:ext cx="68146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col=0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_display( a, temp, row=0):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global col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_display(a, temp.left,  row+1)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a[row][col] = temp.data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col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_display(a, temp.right, row+1)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 display(temp):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n=10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a = [ [0]*n for i in range(n) 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_display( a, temp)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j in range(n):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a[i][j] != 0: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print( "%4d"%a[i][j] , end=""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print( "%4s"%" " , end=""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display(root)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90DEE-5B98-4076-8F85-7A20C300FCBE}"/>
              </a:ext>
            </a:extLst>
          </p:cNvPr>
          <p:cNvSpPr txBox="1"/>
          <p:nvPr/>
        </p:nvSpPr>
        <p:spPr>
          <a:xfrm rot="5400000">
            <a:off x="9678971" y="0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         </a:t>
            </a:r>
            <a:r>
              <a:rPr lang="en-US" altLang="ko-KR" sz="2800"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3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6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5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      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9EFDD-53EF-427F-9689-DFDF6DACE9AD}"/>
              </a:ext>
            </a:extLst>
          </p:cNvPr>
          <p:cNvSpPr txBox="1"/>
          <p:nvPr/>
        </p:nvSpPr>
        <p:spPr>
          <a:xfrm>
            <a:off x="10130871" y="103105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/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18FCBC-06AE-43E9-847F-4BC3C3721463}"/>
              </a:ext>
            </a:extLst>
          </p:cNvPr>
          <p:cNvSpPr txBox="1"/>
          <p:nvPr/>
        </p:nvSpPr>
        <p:spPr>
          <a:xfrm>
            <a:off x="10995083" y="103105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\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D02FE7-BF22-4D4E-BADE-AE5C76C992FA}"/>
              </a:ext>
            </a:extLst>
          </p:cNvPr>
          <p:cNvSpPr txBox="1"/>
          <p:nvPr/>
        </p:nvSpPr>
        <p:spPr>
          <a:xfrm>
            <a:off x="9534931" y="176438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/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C129F-4C3F-4E90-B9D2-C290344E176C}"/>
              </a:ext>
            </a:extLst>
          </p:cNvPr>
          <p:cNvSpPr txBox="1"/>
          <p:nvPr/>
        </p:nvSpPr>
        <p:spPr>
          <a:xfrm>
            <a:off x="11186001" y="176438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/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0CEAF9-7594-48BE-8085-007B6040723A}"/>
              </a:ext>
            </a:extLst>
          </p:cNvPr>
          <p:cNvSpPr txBox="1"/>
          <p:nvPr/>
        </p:nvSpPr>
        <p:spPr>
          <a:xfrm>
            <a:off x="10020532" y="17815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\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086C5B-8EBF-4C15-A53A-23049E5F590C}"/>
              </a:ext>
            </a:extLst>
          </p:cNvPr>
          <p:cNvSpPr txBox="1"/>
          <p:nvPr/>
        </p:nvSpPr>
        <p:spPr>
          <a:xfrm>
            <a:off x="11680592" y="176438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\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966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CDBC811-595B-412F-A8BE-3C12040D475B}"/>
              </a:ext>
            </a:extLst>
          </p:cNvPr>
          <p:cNvSpPr txBox="1"/>
          <p:nvPr/>
        </p:nvSpPr>
        <p:spPr>
          <a:xfrm>
            <a:off x="389703" y="-1275772"/>
            <a:ext cx="4698722" cy="963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insert_data(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global root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prev =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 = root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root is None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root = Node(data)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 = Node(data)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while p: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 = p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p.data &gt; temp.data: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 = p.left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p.data &lt; temp.data: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p = p.right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return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prev.data &gt; temp.data: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prev.left = temp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prev.right = temp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a = [4, 2, 6, 1, 3, 5, 7]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data in a: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insert_data(data)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display(root)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4, 2, 6, 1, 3, 5, 7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58ED03-F61F-4E69-B3A9-860E55B7A5C6}"/>
              </a:ext>
            </a:extLst>
          </p:cNvPr>
          <p:cNvSpPr/>
          <p:nvPr/>
        </p:nvSpPr>
        <p:spPr>
          <a:xfrm>
            <a:off x="9516017" y="1459761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7749807" y="7941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C28B088-F438-4A7C-B502-8A4145C4006A}"/>
              </a:ext>
            </a:extLst>
          </p:cNvPr>
          <p:cNvSpPr/>
          <p:nvPr/>
        </p:nvSpPr>
        <p:spPr>
          <a:xfrm>
            <a:off x="8498730" y="2328893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11163104" y="9830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temp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03E9C8-C0C8-4FA8-A636-FE05D9AD2EAF}"/>
              </a:ext>
            </a:extLst>
          </p:cNvPr>
          <p:cNvCxnSpPr>
            <a:cxnSpLocks/>
            <a:stCxn id="3" idx="3"/>
            <a:endCxn id="71" idx="7"/>
          </p:cNvCxnSpPr>
          <p:nvPr/>
        </p:nvCxnSpPr>
        <p:spPr>
          <a:xfrm flipH="1">
            <a:off x="8945326" y="1906357"/>
            <a:ext cx="647315" cy="4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F194405-479A-4F1A-BE84-C8BFA39B8E79}"/>
              </a:ext>
            </a:extLst>
          </p:cNvPr>
          <p:cNvSpPr/>
          <p:nvPr/>
        </p:nvSpPr>
        <p:spPr>
          <a:xfrm>
            <a:off x="10689668" y="2328893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3AB65-E440-4062-8989-DA2177CDD73D}"/>
              </a:ext>
            </a:extLst>
          </p:cNvPr>
          <p:cNvCxnSpPr>
            <a:cxnSpLocks/>
            <a:stCxn id="73" idx="1"/>
            <a:endCxn id="3" idx="5"/>
          </p:cNvCxnSpPr>
          <p:nvPr/>
        </p:nvCxnSpPr>
        <p:spPr>
          <a:xfrm flipH="1" flipV="1">
            <a:off x="9962613" y="1906357"/>
            <a:ext cx="803679" cy="4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F8B728E2-278F-4AB0-82C0-15A1390B87D7}"/>
              </a:ext>
            </a:extLst>
          </p:cNvPr>
          <p:cNvSpPr/>
          <p:nvPr/>
        </p:nvSpPr>
        <p:spPr>
          <a:xfrm>
            <a:off x="9170238" y="3036384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9B106-2625-4C55-9A28-3AC2E1DABFE2}"/>
              </a:ext>
            </a:extLst>
          </p:cNvPr>
          <p:cNvSpPr txBox="1"/>
          <p:nvPr/>
        </p:nvSpPr>
        <p:spPr>
          <a:xfrm>
            <a:off x="9268983" y="38216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7E292A-CC43-4B21-AAD8-4C2748CDACC1}"/>
              </a:ext>
            </a:extLst>
          </p:cNvPr>
          <p:cNvSpPr txBox="1"/>
          <p:nvPr/>
        </p:nvSpPr>
        <p:spPr>
          <a:xfrm>
            <a:off x="7967816" y="20522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prev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5AF78B7-7EA9-45F6-A741-AA61E8A027C5}"/>
              </a:ext>
            </a:extLst>
          </p:cNvPr>
          <p:cNvSpPr/>
          <p:nvPr/>
        </p:nvSpPr>
        <p:spPr>
          <a:xfrm>
            <a:off x="7819058" y="307923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E7EA511-096D-4075-9807-7D1AE3DB2AB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080668" y="2775489"/>
            <a:ext cx="494686" cy="30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A96252-2158-43C4-9250-260FFE02C489}"/>
              </a:ext>
            </a:extLst>
          </p:cNvPr>
          <p:cNvCxnSpPr>
            <a:cxnSpLocks/>
            <a:stCxn id="79" idx="0"/>
            <a:endCxn id="71" idx="5"/>
          </p:cNvCxnSpPr>
          <p:nvPr/>
        </p:nvCxnSpPr>
        <p:spPr>
          <a:xfrm flipH="1" flipV="1">
            <a:off x="8945326" y="2775489"/>
            <a:ext cx="486522" cy="26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1, 2, 3, 4, 5, 6, 7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58ED03-F61F-4E69-B3A9-860E55B7A5C6}"/>
              </a:ext>
            </a:extLst>
          </p:cNvPr>
          <p:cNvSpPr/>
          <p:nvPr/>
        </p:nvSpPr>
        <p:spPr>
          <a:xfrm>
            <a:off x="8736515" y="3833923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6341165" y="15065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C28B088-F438-4A7C-B502-8A4145C4006A}"/>
              </a:ext>
            </a:extLst>
          </p:cNvPr>
          <p:cNvSpPr/>
          <p:nvPr/>
        </p:nvSpPr>
        <p:spPr>
          <a:xfrm>
            <a:off x="7190941" y="248374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7390407" y="11914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temp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03E9C8-C0C8-4FA8-A636-FE05D9AD2EAF}"/>
              </a:ext>
            </a:extLst>
          </p:cNvPr>
          <p:cNvCxnSpPr>
            <a:cxnSpLocks/>
            <a:stCxn id="3" idx="0"/>
            <a:endCxn id="79" idx="5"/>
          </p:cNvCxnSpPr>
          <p:nvPr/>
        </p:nvCxnSpPr>
        <p:spPr>
          <a:xfrm flipH="1" flipV="1">
            <a:off x="8370976" y="3603277"/>
            <a:ext cx="627149" cy="23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F194405-479A-4F1A-BE84-C8BFA39B8E79}"/>
              </a:ext>
            </a:extLst>
          </p:cNvPr>
          <p:cNvSpPr/>
          <p:nvPr/>
        </p:nvSpPr>
        <p:spPr>
          <a:xfrm>
            <a:off x="9567038" y="4520490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3AB65-E440-4062-8989-DA2177CDD73D}"/>
              </a:ext>
            </a:extLst>
          </p:cNvPr>
          <p:cNvCxnSpPr>
            <a:cxnSpLocks/>
            <a:stCxn id="73" idx="1"/>
            <a:endCxn id="3" idx="5"/>
          </p:cNvCxnSpPr>
          <p:nvPr/>
        </p:nvCxnSpPr>
        <p:spPr>
          <a:xfrm flipH="1" flipV="1">
            <a:off x="9183111" y="4280519"/>
            <a:ext cx="460551" cy="31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F8B728E2-278F-4AB0-82C0-15A1390B87D7}"/>
              </a:ext>
            </a:extLst>
          </p:cNvPr>
          <p:cNvSpPr/>
          <p:nvPr/>
        </p:nvSpPr>
        <p:spPr>
          <a:xfrm>
            <a:off x="7924380" y="3156681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5AF78B7-7EA9-45F6-A741-AA61E8A027C5}"/>
              </a:ext>
            </a:extLst>
          </p:cNvPr>
          <p:cNvSpPr/>
          <p:nvPr/>
        </p:nvSpPr>
        <p:spPr>
          <a:xfrm>
            <a:off x="6423806" y="1833546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E7EA511-096D-4075-9807-7D1AE3DB2AB1}"/>
              </a:ext>
            </a:extLst>
          </p:cNvPr>
          <p:cNvCxnSpPr>
            <a:cxnSpLocks/>
            <a:stCxn id="71" idx="0"/>
            <a:endCxn id="82" idx="5"/>
          </p:cNvCxnSpPr>
          <p:nvPr/>
        </p:nvCxnSpPr>
        <p:spPr>
          <a:xfrm flipH="1" flipV="1">
            <a:off x="6870402" y="2280142"/>
            <a:ext cx="582149" cy="20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A96252-2158-43C4-9250-260FFE02C489}"/>
              </a:ext>
            </a:extLst>
          </p:cNvPr>
          <p:cNvCxnSpPr>
            <a:cxnSpLocks/>
            <a:stCxn id="79" idx="0"/>
            <a:endCxn id="71" idx="5"/>
          </p:cNvCxnSpPr>
          <p:nvPr/>
        </p:nvCxnSpPr>
        <p:spPr>
          <a:xfrm flipH="1" flipV="1">
            <a:off x="7637537" y="2930338"/>
            <a:ext cx="548453" cy="22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11CF3E4-89D3-4538-828A-79104CA8BC8E}"/>
              </a:ext>
            </a:extLst>
          </p:cNvPr>
          <p:cNvSpPr/>
          <p:nvPr/>
        </p:nvSpPr>
        <p:spPr>
          <a:xfrm>
            <a:off x="10214371" y="517951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B590C7-2904-4A7E-AE8E-0DC2CF0DD1AF}"/>
              </a:ext>
            </a:extLst>
          </p:cNvPr>
          <p:cNvCxnSpPr>
            <a:cxnSpLocks/>
            <a:stCxn id="27" idx="0"/>
            <a:endCxn id="73" idx="5"/>
          </p:cNvCxnSpPr>
          <p:nvPr/>
        </p:nvCxnSpPr>
        <p:spPr>
          <a:xfrm flipH="1" flipV="1">
            <a:off x="10013634" y="4967086"/>
            <a:ext cx="462347" cy="21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2C6B4C9-674B-435F-9A92-DDFA5896FFEC}"/>
              </a:ext>
            </a:extLst>
          </p:cNvPr>
          <p:cNvSpPr/>
          <p:nvPr/>
        </p:nvSpPr>
        <p:spPr>
          <a:xfrm>
            <a:off x="11053829" y="576821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498EE06-CFBD-4348-97FA-C8AB617EABFA}"/>
              </a:ext>
            </a:extLst>
          </p:cNvPr>
          <p:cNvCxnSpPr>
            <a:cxnSpLocks/>
            <a:stCxn id="37" idx="0"/>
            <a:endCxn id="27" idx="5"/>
          </p:cNvCxnSpPr>
          <p:nvPr/>
        </p:nvCxnSpPr>
        <p:spPr>
          <a:xfrm flipH="1" flipV="1">
            <a:off x="10660967" y="5626108"/>
            <a:ext cx="654472" cy="14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A6877-FE78-4B09-9D4F-F61F4901836C}"/>
              </a:ext>
            </a:extLst>
          </p:cNvPr>
          <p:cNvCxnSpPr/>
          <p:nvPr/>
        </p:nvCxnSpPr>
        <p:spPr>
          <a:xfrm>
            <a:off x="6192584" y="1656781"/>
            <a:ext cx="0" cy="481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17676-F296-434F-B969-35F2A6CA93C9}"/>
              </a:ext>
            </a:extLst>
          </p:cNvPr>
          <p:cNvSpPr/>
          <p:nvPr/>
        </p:nvSpPr>
        <p:spPr>
          <a:xfrm>
            <a:off x="812947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8B37B1-DAA3-4FA9-9AC0-33453F1F6BF5}"/>
              </a:ext>
            </a:extLst>
          </p:cNvPr>
          <p:cNvSpPr/>
          <p:nvPr/>
        </p:nvSpPr>
        <p:spPr>
          <a:xfrm>
            <a:off x="853435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7CEDC-B1E5-40DB-9138-F7E684A4B2AB}"/>
              </a:ext>
            </a:extLst>
          </p:cNvPr>
          <p:cNvSpPr/>
          <p:nvPr/>
        </p:nvSpPr>
        <p:spPr>
          <a:xfrm>
            <a:off x="893924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871F6-7206-4D54-89DB-30DDA5565006}"/>
              </a:ext>
            </a:extLst>
          </p:cNvPr>
          <p:cNvSpPr/>
          <p:nvPr/>
        </p:nvSpPr>
        <p:spPr>
          <a:xfrm>
            <a:off x="934412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3622C-EA5C-4B7F-8EEE-51AE592C72B1}"/>
              </a:ext>
            </a:extLst>
          </p:cNvPr>
          <p:cNvSpPr/>
          <p:nvPr/>
        </p:nvSpPr>
        <p:spPr>
          <a:xfrm>
            <a:off x="974901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D908CE-87C5-4DE1-9B1D-4C1BBFE6FE69}"/>
              </a:ext>
            </a:extLst>
          </p:cNvPr>
          <p:cNvSpPr/>
          <p:nvPr/>
        </p:nvSpPr>
        <p:spPr>
          <a:xfrm>
            <a:off x="1015389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396E02-F4DF-449C-A2F9-8C0B39C6F6C2}"/>
              </a:ext>
            </a:extLst>
          </p:cNvPr>
          <p:cNvSpPr/>
          <p:nvPr/>
        </p:nvSpPr>
        <p:spPr>
          <a:xfrm>
            <a:off x="1055878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E4EEC-399C-45FE-A614-CC2B17D79B39}"/>
              </a:ext>
            </a:extLst>
          </p:cNvPr>
          <p:cNvSpPr/>
          <p:nvPr/>
        </p:nvSpPr>
        <p:spPr>
          <a:xfrm>
            <a:off x="813157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4AF9A-11BF-41DB-A091-DFB200217B8D}"/>
              </a:ext>
            </a:extLst>
          </p:cNvPr>
          <p:cNvSpPr/>
          <p:nvPr/>
        </p:nvSpPr>
        <p:spPr>
          <a:xfrm>
            <a:off x="853646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0D72BC-74CC-441F-9497-E753B760A8EA}"/>
              </a:ext>
            </a:extLst>
          </p:cNvPr>
          <p:cNvSpPr/>
          <p:nvPr/>
        </p:nvSpPr>
        <p:spPr>
          <a:xfrm>
            <a:off x="894134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ECB69B-639B-4989-950E-B37B5C820F15}"/>
              </a:ext>
            </a:extLst>
          </p:cNvPr>
          <p:cNvSpPr/>
          <p:nvPr/>
        </p:nvSpPr>
        <p:spPr>
          <a:xfrm>
            <a:off x="9346230" y="1225244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505E5D-7E3E-4A8A-A20D-AD28DE7FB215}"/>
              </a:ext>
            </a:extLst>
          </p:cNvPr>
          <p:cNvSpPr/>
          <p:nvPr/>
        </p:nvSpPr>
        <p:spPr>
          <a:xfrm>
            <a:off x="975111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08706B-D3A9-4129-AE20-4899354964AF}"/>
              </a:ext>
            </a:extLst>
          </p:cNvPr>
          <p:cNvSpPr/>
          <p:nvPr/>
        </p:nvSpPr>
        <p:spPr>
          <a:xfrm>
            <a:off x="1015600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4420D2-2AA2-49E0-BE25-D993C3AEC8C3}"/>
              </a:ext>
            </a:extLst>
          </p:cNvPr>
          <p:cNvSpPr/>
          <p:nvPr/>
        </p:nvSpPr>
        <p:spPr>
          <a:xfrm>
            <a:off x="1056088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46AD22-42ED-47E0-90CA-3EFB6FE2E8C1}"/>
              </a:ext>
            </a:extLst>
          </p:cNvPr>
          <p:cNvSpPr/>
          <p:nvPr/>
        </p:nvSpPr>
        <p:spPr>
          <a:xfrm>
            <a:off x="2670313" y="125345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0816B1-8741-4196-AEAC-D2194FD34DBF}"/>
              </a:ext>
            </a:extLst>
          </p:cNvPr>
          <p:cNvSpPr/>
          <p:nvPr/>
        </p:nvSpPr>
        <p:spPr>
          <a:xfrm>
            <a:off x="1524147" y="207269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43EE2D-3045-460B-A53B-F69AD9E8A48D}"/>
              </a:ext>
            </a:extLst>
          </p:cNvPr>
          <p:cNvSpPr/>
          <p:nvPr/>
        </p:nvSpPr>
        <p:spPr>
          <a:xfrm>
            <a:off x="1024604" y="293033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DA7525-CA9C-40E7-9CBD-6B2C5E436097}"/>
              </a:ext>
            </a:extLst>
          </p:cNvPr>
          <p:cNvSpPr/>
          <p:nvPr/>
        </p:nvSpPr>
        <p:spPr>
          <a:xfrm>
            <a:off x="2022960" y="293033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8A3199-DA1A-4A40-BB45-3CBEBB63BB6E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flipH="1">
            <a:off x="1224659" y="2472808"/>
            <a:ext cx="49954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6CC747A-9174-4151-81DF-E4C6A0019FA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H="1" flipV="1">
            <a:off x="1724202" y="2472808"/>
            <a:ext cx="49881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1AC1698-0F9A-4ACB-B9C3-9158D8BD595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1724202" y="1653569"/>
            <a:ext cx="1146166" cy="41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75904A2-CA4D-4EBE-91B2-1BC6F3695E9B}"/>
              </a:ext>
            </a:extLst>
          </p:cNvPr>
          <p:cNvSpPr/>
          <p:nvPr/>
        </p:nvSpPr>
        <p:spPr>
          <a:xfrm>
            <a:off x="3868752" y="211200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6B95C1-8271-4BC0-921C-0F4D46935A12}"/>
              </a:ext>
            </a:extLst>
          </p:cNvPr>
          <p:cNvSpPr/>
          <p:nvPr/>
        </p:nvSpPr>
        <p:spPr>
          <a:xfrm>
            <a:off x="3369209" y="29696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1075E81-00CB-4F91-9359-561FB903BD2B}"/>
              </a:ext>
            </a:extLst>
          </p:cNvPr>
          <p:cNvSpPr/>
          <p:nvPr/>
        </p:nvSpPr>
        <p:spPr>
          <a:xfrm>
            <a:off x="4367565" y="29696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FA3B801-529A-4256-AA13-9C52AC4DAC90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flipH="1">
            <a:off x="3569264" y="2512114"/>
            <a:ext cx="49954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36AC57F-50C2-48E0-BE08-038679EA5CCC}"/>
              </a:ext>
            </a:extLst>
          </p:cNvPr>
          <p:cNvCxnSpPr>
            <a:cxnSpLocks/>
            <a:stCxn id="77" idx="0"/>
            <a:endCxn id="75" idx="2"/>
          </p:cNvCxnSpPr>
          <p:nvPr/>
        </p:nvCxnSpPr>
        <p:spPr>
          <a:xfrm flipH="1" flipV="1">
            <a:off x="4068807" y="2512114"/>
            <a:ext cx="498813" cy="4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DCEEAEC-18A6-44A2-9F53-78550DFFFDF2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2870368" y="1653569"/>
            <a:ext cx="1198439" cy="45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8258F4F-79F7-4874-9B83-7F5812B86D12}"/>
              </a:ext>
            </a:extLst>
          </p:cNvPr>
          <p:cNvSpPr txBox="1"/>
          <p:nvPr/>
        </p:nvSpPr>
        <p:spPr>
          <a:xfrm>
            <a:off x="2495906" y="8533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451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1, 2, 3, 4, 5, 6, 7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58ED03-F61F-4E69-B3A9-860E55B7A5C6}"/>
              </a:ext>
            </a:extLst>
          </p:cNvPr>
          <p:cNvSpPr/>
          <p:nvPr/>
        </p:nvSpPr>
        <p:spPr>
          <a:xfrm>
            <a:off x="3012606" y="2447780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1290449" y="2964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C28B088-F438-4A7C-B502-8A4145C4006A}"/>
              </a:ext>
            </a:extLst>
          </p:cNvPr>
          <p:cNvSpPr/>
          <p:nvPr/>
        </p:nvSpPr>
        <p:spPr>
          <a:xfrm>
            <a:off x="1469264" y="1136224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7798965" y="12393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03E9C8-C0C8-4FA8-A636-FE05D9AD2EAF}"/>
              </a:ext>
            </a:extLst>
          </p:cNvPr>
          <p:cNvCxnSpPr>
            <a:cxnSpLocks/>
            <a:stCxn id="3" idx="0"/>
            <a:endCxn id="79" idx="5"/>
          </p:cNvCxnSpPr>
          <p:nvPr/>
        </p:nvCxnSpPr>
        <p:spPr>
          <a:xfrm flipH="1" flipV="1">
            <a:off x="2687531" y="2238598"/>
            <a:ext cx="586685" cy="20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F194405-479A-4F1A-BE84-C8BFA39B8E79}"/>
              </a:ext>
            </a:extLst>
          </p:cNvPr>
          <p:cNvSpPr/>
          <p:nvPr/>
        </p:nvSpPr>
        <p:spPr>
          <a:xfrm>
            <a:off x="3784276" y="3103558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C3AB65-E440-4062-8989-DA2177CDD73D}"/>
              </a:ext>
            </a:extLst>
          </p:cNvPr>
          <p:cNvCxnSpPr>
            <a:cxnSpLocks/>
            <a:stCxn id="73" idx="1"/>
            <a:endCxn id="3" idx="5"/>
          </p:cNvCxnSpPr>
          <p:nvPr/>
        </p:nvCxnSpPr>
        <p:spPr>
          <a:xfrm flipH="1" flipV="1">
            <a:off x="3459202" y="2894376"/>
            <a:ext cx="401698" cy="28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F8B728E2-278F-4AB0-82C0-15A1390B87D7}"/>
              </a:ext>
            </a:extLst>
          </p:cNvPr>
          <p:cNvSpPr/>
          <p:nvPr/>
        </p:nvSpPr>
        <p:spPr>
          <a:xfrm>
            <a:off x="2240935" y="179200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5AF78B7-7EA9-45F6-A741-AA61E8A027C5}"/>
              </a:ext>
            </a:extLst>
          </p:cNvPr>
          <p:cNvSpPr/>
          <p:nvPr/>
        </p:nvSpPr>
        <p:spPr>
          <a:xfrm>
            <a:off x="697593" y="480446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E7EA511-096D-4075-9807-7D1AE3DB2AB1}"/>
              </a:ext>
            </a:extLst>
          </p:cNvPr>
          <p:cNvCxnSpPr>
            <a:cxnSpLocks/>
            <a:stCxn id="71" idx="0"/>
            <a:endCxn id="82" idx="5"/>
          </p:cNvCxnSpPr>
          <p:nvPr/>
        </p:nvCxnSpPr>
        <p:spPr>
          <a:xfrm flipH="1" flipV="1">
            <a:off x="1144189" y="927042"/>
            <a:ext cx="586685" cy="20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A96252-2158-43C4-9250-260FFE02C489}"/>
              </a:ext>
            </a:extLst>
          </p:cNvPr>
          <p:cNvCxnSpPr>
            <a:cxnSpLocks/>
            <a:stCxn id="79" idx="0"/>
            <a:endCxn id="71" idx="5"/>
          </p:cNvCxnSpPr>
          <p:nvPr/>
        </p:nvCxnSpPr>
        <p:spPr>
          <a:xfrm flipH="1" flipV="1">
            <a:off x="1915860" y="1582820"/>
            <a:ext cx="586685" cy="20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11CF3E4-89D3-4538-828A-79104CA8BC8E}"/>
              </a:ext>
            </a:extLst>
          </p:cNvPr>
          <p:cNvSpPr/>
          <p:nvPr/>
        </p:nvSpPr>
        <p:spPr>
          <a:xfrm>
            <a:off x="4555947" y="3759336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B590C7-2904-4A7E-AE8E-0DC2CF0DD1AF}"/>
              </a:ext>
            </a:extLst>
          </p:cNvPr>
          <p:cNvCxnSpPr>
            <a:cxnSpLocks/>
            <a:stCxn id="27" idx="0"/>
            <a:endCxn id="73" idx="5"/>
          </p:cNvCxnSpPr>
          <p:nvPr/>
        </p:nvCxnSpPr>
        <p:spPr>
          <a:xfrm flipH="1" flipV="1">
            <a:off x="4230872" y="3550154"/>
            <a:ext cx="586685" cy="20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2C6B4C9-674B-435F-9A92-DDFA5896FFEC}"/>
              </a:ext>
            </a:extLst>
          </p:cNvPr>
          <p:cNvSpPr/>
          <p:nvPr/>
        </p:nvSpPr>
        <p:spPr>
          <a:xfrm>
            <a:off x="5327616" y="4415112"/>
            <a:ext cx="523220" cy="523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498EE06-CFBD-4348-97FA-C8AB617EABFA}"/>
              </a:ext>
            </a:extLst>
          </p:cNvPr>
          <p:cNvCxnSpPr>
            <a:cxnSpLocks/>
            <a:stCxn id="37" idx="0"/>
            <a:endCxn id="27" idx="5"/>
          </p:cNvCxnSpPr>
          <p:nvPr/>
        </p:nvCxnSpPr>
        <p:spPr>
          <a:xfrm flipH="1" flipV="1">
            <a:off x="5002543" y="4205932"/>
            <a:ext cx="586683" cy="20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A6877-FE78-4B09-9D4F-F61F4901836C}"/>
              </a:ext>
            </a:extLst>
          </p:cNvPr>
          <p:cNvCxnSpPr/>
          <p:nvPr/>
        </p:nvCxnSpPr>
        <p:spPr>
          <a:xfrm>
            <a:off x="6052385" y="434957"/>
            <a:ext cx="0" cy="481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17676-F296-434F-B969-35F2A6CA93C9}"/>
              </a:ext>
            </a:extLst>
          </p:cNvPr>
          <p:cNvSpPr/>
          <p:nvPr/>
        </p:nvSpPr>
        <p:spPr>
          <a:xfrm>
            <a:off x="812947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8B37B1-DAA3-4FA9-9AC0-33453F1F6BF5}"/>
              </a:ext>
            </a:extLst>
          </p:cNvPr>
          <p:cNvSpPr/>
          <p:nvPr/>
        </p:nvSpPr>
        <p:spPr>
          <a:xfrm>
            <a:off x="853435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7CEDC-B1E5-40DB-9138-F7E684A4B2AB}"/>
              </a:ext>
            </a:extLst>
          </p:cNvPr>
          <p:cNvSpPr/>
          <p:nvPr/>
        </p:nvSpPr>
        <p:spPr>
          <a:xfrm>
            <a:off x="893924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871F6-7206-4D54-89DB-30DDA5565006}"/>
              </a:ext>
            </a:extLst>
          </p:cNvPr>
          <p:cNvSpPr/>
          <p:nvPr/>
        </p:nvSpPr>
        <p:spPr>
          <a:xfrm>
            <a:off x="934412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3622C-EA5C-4B7F-8EEE-51AE592C72B1}"/>
              </a:ext>
            </a:extLst>
          </p:cNvPr>
          <p:cNvSpPr/>
          <p:nvPr/>
        </p:nvSpPr>
        <p:spPr>
          <a:xfrm>
            <a:off x="974901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D908CE-87C5-4DE1-9B1D-4C1BBFE6FE69}"/>
              </a:ext>
            </a:extLst>
          </p:cNvPr>
          <p:cNvSpPr/>
          <p:nvPr/>
        </p:nvSpPr>
        <p:spPr>
          <a:xfrm>
            <a:off x="1015389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396E02-F4DF-449C-A2F9-8C0B39C6F6C2}"/>
              </a:ext>
            </a:extLst>
          </p:cNvPr>
          <p:cNvSpPr/>
          <p:nvPr/>
        </p:nvSpPr>
        <p:spPr>
          <a:xfrm>
            <a:off x="1055878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E4EEC-399C-45FE-A614-CC2B17D79B39}"/>
              </a:ext>
            </a:extLst>
          </p:cNvPr>
          <p:cNvSpPr/>
          <p:nvPr/>
        </p:nvSpPr>
        <p:spPr>
          <a:xfrm>
            <a:off x="813157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4AF9A-11BF-41DB-A091-DFB200217B8D}"/>
              </a:ext>
            </a:extLst>
          </p:cNvPr>
          <p:cNvSpPr/>
          <p:nvPr/>
        </p:nvSpPr>
        <p:spPr>
          <a:xfrm>
            <a:off x="853646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0D72BC-74CC-441F-9497-E753B760A8EA}"/>
              </a:ext>
            </a:extLst>
          </p:cNvPr>
          <p:cNvSpPr/>
          <p:nvPr/>
        </p:nvSpPr>
        <p:spPr>
          <a:xfrm>
            <a:off x="894134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ECB69B-639B-4989-950E-B37B5C820F15}"/>
              </a:ext>
            </a:extLst>
          </p:cNvPr>
          <p:cNvSpPr/>
          <p:nvPr/>
        </p:nvSpPr>
        <p:spPr>
          <a:xfrm>
            <a:off x="9346230" y="1225244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505E5D-7E3E-4A8A-A20D-AD28DE7FB215}"/>
              </a:ext>
            </a:extLst>
          </p:cNvPr>
          <p:cNvSpPr/>
          <p:nvPr/>
        </p:nvSpPr>
        <p:spPr>
          <a:xfrm>
            <a:off x="975111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08706B-D3A9-4129-AE20-4899354964AF}"/>
              </a:ext>
            </a:extLst>
          </p:cNvPr>
          <p:cNvSpPr/>
          <p:nvPr/>
        </p:nvSpPr>
        <p:spPr>
          <a:xfrm>
            <a:off x="1015600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4420D2-2AA2-49E0-BE25-D993C3AEC8C3}"/>
              </a:ext>
            </a:extLst>
          </p:cNvPr>
          <p:cNvSpPr/>
          <p:nvPr/>
        </p:nvSpPr>
        <p:spPr>
          <a:xfrm>
            <a:off x="1056088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4184-B403-423E-8B06-57244B2CF09E}"/>
              </a:ext>
            </a:extLst>
          </p:cNvPr>
          <p:cNvSpPr txBox="1"/>
          <p:nvPr/>
        </p:nvSpPr>
        <p:spPr>
          <a:xfrm>
            <a:off x="7060521" y="2197375"/>
            <a:ext cx="45576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_fill(a, temp, index):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global 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temp is None 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_fill(a, temp.left, 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a[index] = temp.data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n += 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_fill(a, temp.right, index)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a = [0]*100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index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_fill(a, root, 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print(a, n)   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EC1511A-2211-4833-A97D-3CA13CE79BCC}"/>
              </a:ext>
            </a:extLst>
          </p:cNvPr>
          <p:cNvSpPr/>
          <p:nvPr/>
        </p:nvSpPr>
        <p:spPr>
          <a:xfrm rot="10800000">
            <a:off x="8176397" y="1667148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458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1, 2, 3, 4, 5, 6, 7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2304948" y="6250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7798965" y="12393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17676-F296-434F-B969-35F2A6CA93C9}"/>
              </a:ext>
            </a:extLst>
          </p:cNvPr>
          <p:cNvSpPr/>
          <p:nvPr/>
        </p:nvSpPr>
        <p:spPr>
          <a:xfrm>
            <a:off x="812947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8B37B1-DAA3-4FA9-9AC0-33453F1F6BF5}"/>
              </a:ext>
            </a:extLst>
          </p:cNvPr>
          <p:cNvSpPr/>
          <p:nvPr/>
        </p:nvSpPr>
        <p:spPr>
          <a:xfrm>
            <a:off x="853435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7CEDC-B1E5-40DB-9138-F7E684A4B2AB}"/>
              </a:ext>
            </a:extLst>
          </p:cNvPr>
          <p:cNvSpPr/>
          <p:nvPr/>
        </p:nvSpPr>
        <p:spPr>
          <a:xfrm>
            <a:off x="893924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871F6-7206-4D54-89DB-30DDA5565006}"/>
              </a:ext>
            </a:extLst>
          </p:cNvPr>
          <p:cNvSpPr/>
          <p:nvPr/>
        </p:nvSpPr>
        <p:spPr>
          <a:xfrm>
            <a:off x="934412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3622C-EA5C-4B7F-8EEE-51AE592C72B1}"/>
              </a:ext>
            </a:extLst>
          </p:cNvPr>
          <p:cNvSpPr/>
          <p:nvPr/>
        </p:nvSpPr>
        <p:spPr>
          <a:xfrm>
            <a:off x="974901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D908CE-87C5-4DE1-9B1D-4C1BBFE6FE69}"/>
              </a:ext>
            </a:extLst>
          </p:cNvPr>
          <p:cNvSpPr/>
          <p:nvPr/>
        </p:nvSpPr>
        <p:spPr>
          <a:xfrm>
            <a:off x="1015389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396E02-F4DF-449C-A2F9-8C0B39C6F6C2}"/>
              </a:ext>
            </a:extLst>
          </p:cNvPr>
          <p:cNvSpPr/>
          <p:nvPr/>
        </p:nvSpPr>
        <p:spPr>
          <a:xfrm>
            <a:off x="1055878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E4EEC-399C-45FE-A614-CC2B17D79B39}"/>
              </a:ext>
            </a:extLst>
          </p:cNvPr>
          <p:cNvSpPr/>
          <p:nvPr/>
        </p:nvSpPr>
        <p:spPr>
          <a:xfrm>
            <a:off x="813157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4AF9A-11BF-41DB-A091-DFB200217B8D}"/>
              </a:ext>
            </a:extLst>
          </p:cNvPr>
          <p:cNvSpPr/>
          <p:nvPr/>
        </p:nvSpPr>
        <p:spPr>
          <a:xfrm>
            <a:off x="853646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0D72BC-74CC-441F-9497-E753B760A8EA}"/>
              </a:ext>
            </a:extLst>
          </p:cNvPr>
          <p:cNvSpPr/>
          <p:nvPr/>
        </p:nvSpPr>
        <p:spPr>
          <a:xfrm>
            <a:off x="894134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ECB69B-639B-4989-950E-B37B5C820F15}"/>
              </a:ext>
            </a:extLst>
          </p:cNvPr>
          <p:cNvSpPr/>
          <p:nvPr/>
        </p:nvSpPr>
        <p:spPr>
          <a:xfrm>
            <a:off x="9346230" y="1225244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505E5D-7E3E-4A8A-A20D-AD28DE7FB215}"/>
              </a:ext>
            </a:extLst>
          </p:cNvPr>
          <p:cNvSpPr/>
          <p:nvPr/>
        </p:nvSpPr>
        <p:spPr>
          <a:xfrm>
            <a:off x="975111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08706B-D3A9-4129-AE20-4899354964AF}"/>
              </a:ext>
            </a:extLst>
          </p:cNvPr>
          <p:cNvSpPr/>
          <p:nvPr/>
        </p:nvSpPr>
        <p:spPr>
          <a:xfrm>
            <a:off x="1015600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4420D2-2AA2-49E0-BE25-D993C3AEC8C3}"/>
              </a:ext>
            </a:extLst>
          </p:cNvPr>
          <p:cNvSpPr/>
          <p:nvPr/>
        </p:nvSpPr>
        <p:spPr>
          <a:xfrm>
            <a:off x="1056088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4184-B403-423E-8B06-57244B2CF09E}"/>
              </a:ext>
            </a:extLst>
          </p:cNvPr>
          <p:cNvSpPr txBox="1"/>
          <p:nvPr/>
        </p:nvSpPr>
        <p:spPr>
          <a:xfrm>
            <a:off x="7080029" y="3064103"/>
            <a:ext cx="5827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_bal(a, n):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n&lt;1 ):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return None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mid = n//2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 = Node(a[mid])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temp.left = _bal(a, mid)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temp.right = _bal(a[mid+1:],n-mid-1)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return temp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EC1511A-2211-4833-A97D-3CA13CE79BCC}"/>
              </a:ext>
            </a:extLst>
          </p:cNvPr>
          <p:cNvSpPr/>
          <p:nvPr/>
        </p:nvSpPr>
        <p:spPr>
          <a:xfrm rot="10800000">
            <a:off x="9391052" y="1650255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7D593F-CF9D-4DB6-87F1-959D67D62E08}"/>
              </a:ext>
            </a:extLst>
          </p:cNvPr>
          <p:cNvSpPr/>
          <p:nvPr/>
        </p:nvSpPr>
        <p:spPr>
          <a:xfrm>
            <a:off x="2879464" y="1025189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947F1F-BB0C-4651-A9EA-2E1B94BB047E}"/>
              </a:ext>
            </a:extLst>
          </p:cNvPr>
          <p:cNvSpPr/>
          <p:nvPr/>
        </p:nvSpPr>
        <p:spPr>
          <a:xfrm>
            <a:off x="2479354" y="102518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16647F-62EE-4819-9EF7-B4E652C1C0B1}"/>
              </a:ext>
            </a:extLst>
          </p:cNvPr>
          <p:cNvSpPr/>
          <p:nvPr/>
        </p:nvSpPr>
        <p:spPr>
          <a:xfrm>
            <a:off x="3286454" y="102518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026244-E57D-4BF6-A068-97D05E958547}"/>
              </a:ext>
            </a:extLst>
          </p:cNvPr>
          <p:cNvSpPr txBox="1"/>
          <p:nvPr/>
        </p:nvSpPr>
        <p:spPr>
          <a:xfrm>
            <a:off x="7792085" y="21517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FA6252-57C9-4434-9CBE-D284F8036DC8}"/>
              </a:ext>
            </a:extLst>
          </p:cNvPr>
          <p:cNvSpPr/>
          <p:nvPr/>
        </p:nvSpPr>
        <p:spPr>
          <a:xfrm>
            <a:off x="8124695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23044B-5DCF-4F03-9040-1993FF5AF31C}"/>
              </a:ext>
            </a:extLst>
          </p:cNvPr>
          <p:cNvSpPr/>
          <p:nvPr/>
        </p:nvSpPr>
        <p:spPr>
          <a:xfrm>
            <a:off x="8529580" y="2137619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E38192-30C2-4A71-A88C-1D0BE5C3CEB0}"/>
              </a:ext>
            </a:extLst>
          </p:cNvPr>
          <p:cNvSpPr/>
          <p:nvPr/>
        </p:nvSpPr>
        <p:spPr>
          <a:xfrm>
            <a:off x="8934465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EC6DAB29-FE24-4512-AC0D-ABC2F341C34A}"/>
              </a:ext>
            </a:extLst>
          </p:cNvPr>
          <p:cNvSpPr/>
          <p:nvPr/>
        </p:nvSpPr>
        <p:spPr>
          <a:xfrm rot="10800000">
            <a:off x="8576507" y="2551837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101653-4D20-4B51-BAAE-AC9A6A76E0EC}"/>
              </a:ext>
            </a:extLst>
          </p:cNvPr>
          <p:cNvSpPr/>
          <p:nvPr/>
        </p:nvSpPr>
        <p:spPr>
          <a:xfrm>
            <a:off x="1358016" y="2137619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3567D5-2880-4716-B34E-3CAD5053C4F7}"/>
              </a:ext>
            </a:extLst>
          </p:cNvPr>
          <p:cNvSpPr/>
          <p:nvPr/>
        </p:nvSpPr>
        <p:spPr>
          <a:xfrm>
            <a:off x="957906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5A1521-1F69-4BF4-B0B6-5552A9AD303A}"/>
              </a:ext>
            </a:extLst>
          </p:cNvPr>
          <p:cNvSpPr/>
          <p:nvPr/>
        </p:nvSpPr>
        <p:spPr>
          <a:xfrm>
            <a:off x="1765006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6AF297-6658-4478-BC1B-9B48E0F351FF}"/>
              </a:ext>
            </a:extLst>
          </p:cNvPr>
          <p:cNvSpPr/>
          <p:nvPr/>
        </p:nvSpPr>
        <p:spPr>
          <a:xfrm>
            <a:off x="570368" y="3228945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9DD41B-D7E2-47A8-9CC1-66E617FDCBED}"/>
              </a:ext>
            </a:extLst>
          </p:cNvPr>
          <p:cNvSpPr/>
          <p:nvPr/>
        </p:nvSpPr>
        <p:spPr>
          <a:xfrm>
            <a:off x="170258" y="322894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F64803-47D4-41F6-9164-01C854BFC6E5}"/>
              </a:ext>
            </a:extLst>
          </p:cNvPr>
          <p:cNvSpPr/>
          <p:nvPr/>
        </p:nvSpPr>
        <p:spPr>
          <a:xfrm>
            <a:off x="977358" y="322894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F9B06A-E18F-4E11-8F7A-39B52E8DBBDD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770423" y="2537729"/>
            <a:ext cx="387538" cy="69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3AC5B65-1016-4899-8CB8-BE00185053A1}"/>
              </a:ext>
            </a:extLst>
          </p:cNvPr>
          <p:cNvSpPr/>
          <p:nvPr/>
        </p:nvSpPr>
        <p:spPr>
          <a:xfrm>
            <a:off x="2153846" y="3227560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3D7E8D-307A-4827-87FF-004F2CB9043D}"/>
              </a:ext>
            </a:extLst>
          </p:cNvPr>
          <p:cNvSpPr/>
          <p:nvPr/>
        </p:nvSpPr>
        <p:spPr>
          <a:xfrm>
            <a:off x="1753736" y="3227560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6DA94A-28A7-40CA-A1EC-6EF2186853C1}"/>
              </a:ext>
            </a:extLst>
          </p:cNvPr>
          <p:cNvSpPr/>
          <p:nvPr/>
        </p:nvSpPr>
        <p:spPr>
          <a:xfrm>
            <a:off x="2560836" y="3227560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4E66A0F-5F27-4E90-B041-EC5756083BDB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1965061" y="2537729"/>
            <a:ext cx="388840" cy="68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CE5FC6A-D592-4EB6-A821-B874EFC418F5}"/>
              </a:ext>
            </a:extLst>
          </p:cNvPr>
          <p:cNvCxnSpPr>
            <a:cxnSpLocks/>
            <a:stCxn id="36" idx="2"/>
            <a:endCxn id="61" idx="0"/>
          </p:cNvCxnSpPr>
          <p:nvPr/>
        </p:nvCxnSpPr>
        <p:spPr>
          <a:xfrm flipH="1">
            <a:off x="1558071" y="1425299"/>
            <a:ext cx="1121338" cy="71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3E9764-8B7B-4BF0-8AFC-667042AE2315}"/>
              </a:ext>
            </a:extLst>
          </p:cNvPr>
          <p:cNvSpPr/>
          <p:nvPr/>
        </p:nvSpPr>
        <p:spPr>
          <a:xfrm>
            <a:off x="9822054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FC9A62-E0A1-4C55-8EBD-A71A781387C8}"/>
              </a:ext>
            </a:extLst>
          </p:cNvPr>
          <p:cNvSpPr/>
          <p:nvPr/>
        </p:nvSpPr>
        <p:spPr>
          <a:xfrm>
            <a:off x="10226939" y="2132295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6A2AC61-1E65-48B2-8775-AD20D8D32698}"/>
              </a:ext>
            </a:extLst>
          </p:cNvPr>
          <p:cNvSpPr/>
          <p:nvPr/>
        </p:nvSpPr>
        <p:spPr>
          <a:xfrm>
            <a:off x="10631824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CF940-2A6C-4195-AE6D-3E1480EF0A0D}"/>
              </a:ext>
            </a:extLst>
          </p:cNvPr>
          <p:cNvSpPr txBox="1"/>
          <p:nvPr/>
        </p:nvSpPr>
        <p:spPr>
          <a:xfrm>
            <a:off x="9560666" y="211680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2E259F39-E614-4EBD-8D7B-BF291F49AF25}"/>
              </a:ext>
            </a:extLst>
          </p:cNvPr>
          <p:cNvSpPr/>
          <p:nvPr/>
        </p:nvSpPr>
        <p:spPr>
          <a:xfrm rot="10800000">
            <a:off x="10273866" y="2535699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712986-05C6-45B8-A95A-5DD33702C797}"/>
              </a:ext>
            </a:extLst>
          </p:cNvPr>
          <p:cNvSpPr/>
          <p:nvPr/>
        </p:nvSpPr>
        <p:spPr>
          <a:xfrm>
            <a:off x="4539138" y="2132295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7BA48FE-55C0-4C9E-AA87-A46D19BB77E8}"/>
              </a:ext>
            </a:extLst>
          </p:cNvPr>
          <p:cNvSpPr/>
          <p:nvPr/>
        </p:nvSpPr>
        <p:spPr>
          <a:xfrm>
            <a:off x="4139028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201E32-6DD5-4613-BA87-AA9E8783C4C9}"/>
              </a:ext>
            </a:extLst>
          </p:cNvPr>
          <p:cNvSpPr/>
          <p:nvPr/>
        </p:nvSpPr>
        <p:spPr>
          <a:xfrm>
            <a:off x="4946128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32DEA9-E3D3-49DF-96BF-A2B66921C2A9}"/>
              </a:ext>
            </a:extLst>
          </p:cNvPr>
          <p:cNvSpPr/>
          <p:nvPr/>
        </p:nvSpPr>
        <p:spPr>
          <a:xfrm>
            <a:off x="3751490" y="3223621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2F62C07-3AB2-4033-B5A9-B43979C1F4C2}"/>
              </a:ext>
            </a:extLst>
          </p:cNvPr>
          <p:cNvSpPr/>
          <p:nvPr/>
        </p:nvSpPr>
        <p:spPr>
          <a:xfrm>
            <a:off x="3351380" y="3223621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A6907CD-BB8B-425D-9A9F-A4FD2016ADBD}"/>
              </a:ext>
            </a:extLst>
          </p:cNvPr>
          <p:cNvSpPr/>
          <p:nvPr/>
        </p:nvSpPr>
        <p:spPr>
          <a:xfrm>
            <a:off x="4158480" y="3223621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D8ECF9B-39DF-4E48-A52F-617836D0F937}"/>
              </a:ext>
            </a:extLst>
          </p:cNvPr>
          <p:cNvCxnSpPr>
            <a:stCxn id="85" idx="2"/>
            <a:endCxn id="88" idx="0"/>
          </p:cNvCxnSpPr>
          <p:nvPr/>
        </p:nvCxnSpPr>
        <p:spPr>
          <a:xfrm flipH="1">
            <a:off x="3951545" y="2532405"/>
            <a:ext cx="387538" cy="69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3F8CE5-80DC-432E-914C-FD3F599CA0D4}"/>
              </a:ext>
            </a:extLst>
          </p:cNvPr>
          <p:cNvSpPr/>
          <p:nvPr/>
        </p:nvSpPr>
        <p:spPr>
          <a:xfrm>
            <a:off x="5334968" y="3222236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D29FE2-5EA1-4FF5-B3F4-F27676E7E0BA}"/>
              </a:ext>
            </a:extLst>
          </p:cNvPr>
          <p:cNvSpPr/>
          <p:nvPr/>
        </p:nvSpPr>
        <p:spPr>
          <a:xfrm>
            <a:off x="4934858" y="3222236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F012DC-5273-4B01-9113-2C6B6EA0B220}"/>
              </a:ext>
            </a:extLst>
          </p:cNvPr>
          <p:cNvSpPr/>
          <p:nvPr/>
        </p:nvSpPr>
        <p:spPr>
          <a:xfrm>
            <a:off x="5741958" y="3222236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99B1169-5E83-4DFB-BED0-F5EF2F9CBB9E}"/>
              </a:ext>
            </a:extLst>
          </p:cNvPr>
          <p:cNvCxnSpPr>
            <a:cxnSpLocks/>
            <a:stCxn id="87" idx="2"/>
            <a:endCxn id="92" idx="0"/>
          </p:cNvCxnSpPr>
          <p:nvPr/>
        </p:nvCxnSpPr>
        <p:spPr>
          <a:xfrm>
            <a:off x="5146183" y="2532405"/>
            <a:ext cx="388840" cy="68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0E5A50B-B472-46E3-8791-18D04AC74BAC}"/>
              </a:ext>
            </a:extLst>
          </p:cNvPr>
          <p:cNvCxnSpPr>
            <a:cxnSpLocks/>
            <a:stCxn id="39" idx="2"/>
            <a:endCxn id="84" idx="0"/>
          </p:cNvCxnSpPr>
          <p:nvPr/>
        </p:nvCxnSpPr>
        <p:spPr>
          <a:xfrm>
            <a:off x="3486509" y="1425299"/>
            <a:ext cx="1252684" cy="70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22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B53EB-0C25-4BC7-B3EA-72ACEAF0B653}"/>
              </a:ext>
            </a:extLst>
          </p:cNvPr>
          <p:cNvSpPr txBox="1"/>
          <p:nvPr/>
        </p:nvSpPr>
        <p:spPr>
          <a:xfrm>
            <a:off x="7282004" y="173347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1, 2, 3, 4, 5, 6, 7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B2520-20C9-451E-B6A9-CEC16BB34DC7}"/>
              </a:ext>
            </a:extLst>
          </p:cNvPr>
          <p:cNvSpPr txBox="1"/>
          <p:nvPr/>
        </p:nvSpPr>
        <p:spPr>
          <a:xfrm>
            <a:off x="2802512" y="4638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root:-2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952E4A-3C7F-43A7-BF57-638189327CF9}"/>
              </a:ext>
            </a:extLst>
          </p:cNvPr>
          <p:cNvSpPr txBox="1"/>
          <p:nvPr/>
        </p:nvSpPr>
        <p:spPr>
          <a:xfrm>
            <a:off x="7798965" y="12393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17676-F296-434F-B969-35F2A6CA93C9}"/>
              </a:ext>
            </a:extLst>
          </p:cNvPr>
          <p:cNvSpPr/>
          <p:nvPr/>
        </p:nvSpPr>
        <p:spPr>
          <a:xfrm>
            <a:off x="812947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8B37B1-DAA3-4FA9-9AC0-33453F1F6BF5}"/>
              </a:ext>
            </a:extLst>
          </p:cNvPr>
          <p:cNvSpPr/>
          <p:nvPr/>
        </p:nvSpPr>
        <p:spPr>
          <a:xfrm>
            <a:off x="853435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67CEDC-B1E5-40DB-9138-F7E684A4B2AB}"/>
              </a:ext>
            </a:extLst>
          </p:cNvPr>
          <p:cNvSpPr/>
          <p:nvPr/>
        </p:nvSpPr>
        <p:spPr>
          <a:xfrm>
            <a:off x="893924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871F6-7206-4D54-89DB-30DDA5565006}"/>
              </a:ext>
            </a:extLst>
          </p:cNvPr>
          <p:cNvSpPr/>
          <p:nvPr/>
        </p:nvSpPr>
        <p:spPr>
          <a:xfrm>
            <a:off x="934412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3622C-EA5C-4B7F-8EEE-51AE592C72B1}"/>
              </a:ext>
            </a:extLst>
          </p:cNvPr>
          <p:cNvSpPr/>
          <p:nvPr/>
        </p:nvSpPr>
        <p:spPr>
          <a:xfrm>
            <a:off x="974901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D908CE-87C5-4DE1-9B1D-4C1BBFE6FE69}"/>
              </a:ext>
            </a:extLst>
          </p:cNvPr>
          <p:cNvSpPr/>
          <p:nvPr/>
        </p:nvSpPr>
        <p:spPr>
          <a:xfrm>
            <a:off x="10153895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396E02-F4DF-449C-A2F9-8C0B39C6F6C2}"/>
              </a:ext>
            </a:extLst>
          </p:cNvPr>
          <p:cNvSpPr/>
          <p:nvPr/>
        </p:nvSpPr>
        <p:spPr>
          <a:xfrm>
            <a:off x="10558780" y="853349"/>
            <a:ext cx="40011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E4EEC-399C-45FE-A614-CC2B17D79B39}"/>
              </a:ext>
            </a:extLst>
          </p:cNvPr>
          <p:cNvSpPr/>
          <p:nvPr/>
        </p:nvSpPr>
        <p:spPr>
          <a:xfrm>
            <a:off x="813157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84AF9A-11BF-41DB-A091-DFB200217B8D}"/>
              </a:ext>
            </a:extLst>
          </p:cNvPr>
          <p:cNvSpPr/>
          <p:nvPr/>
        </p:nvSpPr>
        <p:spPr>
          <a:xfrm>
            <a:off x="853646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0D72BC-74CC-441F-9497-E753B760A8EA}"/>
              </a:ext>
            </a:extLst>
          </p:cNvPr>
          <p:cNvSpPr/>
          <p:nvPr/>
        </p:nvSpPr>
        <p:spPr>
          <a:xfrm>
            <a:off x="894134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ECB69B-639B-4989-950E-B37B5C820F15}"/>
              </a:ext>
            </a:extLst>
          </p:cNvPr>
          <p:cNvSpPr/>
          <p:nvPr/>
        </p:nvSpPr>
        <p:spPr>
          <a:xfrm>
            <a:off x="9346230" y="1225244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505E5D-7E3E-4A8A-A20D-AD28DE7FB215}"/>
              </a:ext>
            </a:extLst>
          </p:cNvPr>
          <p:cNvSpPr/>
          <p:nvPr/>
        </p:nvSpPr>
        <p:spPr>
          <a:xfrm>
            <a:off x="975111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08706B-D3A9-4129-AE20-4899354964AF}"/>
              </a:ext>
            </a:extLst>
          </p:cNvPr>
          <p:cNvSpPr/>
          <p:nvPr/>
        </p:nvSpPr>
        <p:spPr>
          <a:xfrm>
            <a:off x="10156000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4420D2-2AA2-49E0-BE25-D993C3AEC8C3}"/>
              </a:ext>
            </a:extLst>
          </p:cNvPr>
          <p:cNvSpPr/>
          <p:nvPr/>
        </p:nvSpPr>
        <p:spPr>
          <a:xfrm>
            <a:off x="10560885" y="1225244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4184-B403-423E-8B06-57244B2CF09E}"/>
              </a:ext>
            </a:extLst>
          </p:cNvPr>
          <p:cNvSpPr txBox="1"/>
          <p:nvPr/>
        </p:nvSpPr>
        <p:spPr>
          <a:xfrm>
            <a:off x="7710305" y="3222236"/>
            <a:ext cx="37112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bal(temp):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global root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a = [0]*100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index = 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_fill(a, temp, index)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root = _bal(a, n)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display(root)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bal(root)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display(root)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EC1511A-2211-4833-A97D-3CA13CE79BCC}"/>
              </a:ext>
            </a:extLst>
          </p:cNvPr>
          <p:cNvSpPr/>
          <p:nvPr/>
        </p:nvSpPr>
        <p:spPr>
          <a:xfrm rot="10800000">
            <a:off x="9391052" y="1650255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7D593F-CF9D-4DB6-87F1-959D67D62E08}"/>
              </a:ext>
            </a:extLst>
          </p:cNvPr>
          <p:cNvSpPr/>
          <p:nvPr/>
        </p:nvSpPr>
        <p:spPr>
          <a:xfrm>
            <a:off x="2879464" y="1025189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947F1F-BB0C-4651-A9EA-2E1B94BB047E}"/>
              </a:ext>
            </a:extLst>
          </p:cNvPr>
          <p:cNvSpPr/>
          <p:nvPr/>
        </p:nvSpPr>
        <p:spPr>
          <a:xfrm>
            <a:off x="2479354" y="102518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16647F-62EE-4819-9EF7-B4E652C1C0B1}"/>
              </a:ext>
            </a:extLst>
          </p:cNvPr>
          <p:cNvSpPr/>
          <p:nvPr/>
        </p:nvSpPr>
        <p:spPr>
          <a:xfrm>
            <a:off x="3286454" y="102518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026244-E57D-4BF6-A068-97D05E958547}"/>
              </a:ext>
            </a:extLst>
          </p:cNvPr>
          <p:cNvSpPr txBox="1"/>
          <p:nvPr/>
        </p:nvSpPr>
        <p:spPr>
          <a:xfrm>
            <a:off x="7792085" y="21517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FA6252-57C9-4434-9CBE-D284F8036DC8}"/>
              </a:ext>
            </a:extLst>
          </p:cNvPr>
          <p:cNvSpPr/>
          <p:nvPr/>
        </p:nvSpPr>
        <p:spPr>
          <a:xfrm>
            <a:off x="8124695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23044B-5DCF-4F03-9040-1993FF5AF31C}"/>
              </a:ext>
            </a:extLst>
          </p:cNvPr>
          <p:cNvSpPr/>
          <p:nvPr/>
        </p:nvSpPr>
        <p:spPr>
          <a:xfrm>
            <a:off x="8529580" y="2137619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E38192-30C2-4A71-A88C-1D0BE5C3CEB0}"/>
              </a:ext>
            </a:extLst>
          </p:cNvPr>
          <p:cNvSpPr/>
          <p:nvPr/>
        </p:nvSpPr>
        <p:spPr>
          <a:xfrm>
            <a:off x="8934465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EC6DAB29-FE24-4512-AC0D-ABC2F341C34A}"/>
              </a:ext>
            </a:extLst>
          </p:cNvPr>
          <p:cNvSpPr/>
          <p:nvPr/>
        </p:nvSpPr>
        <p:spPr>
          <a:xfrm rot="10800000">
            <a:off x="8576507" y="2551837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101653-4D20-4B51-BAAE-AC9A6A76E0EC}"/>
              </a:ext>
            </a:extLst>
          </p:cNvPr>
          <p:cNvSpPr/>
          <p:nvPr/>
        </p:nvSpPr>
        <p:spPr>
          <a:xfrm>
            <a:off x="1358016" y="2137619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3567D5-2880-4716-B34E-3CAD5053C4F7}"/>
              </a:ext>
            </a:extLst>
          </p:cNvPr>
          <p:cNvSpPr/>
          <p:nvPr/>
        </p:nvSpPr>
        <p:spPr>
          <a:xfrm>
            <a:off x="957906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5A1521-1F69-4BF4-B0B6-5552A9AD303A}"/>
              </a:ext>
            </a:extLst>
          </p:cNvPr>
          <p:cNvSpPr/>
          <p:nvPr/>
        </p:nvSpPr>
        <p:spPr>
          <a:xfrm>
            <a:off x="1765006" y="2137619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6AF297-6658-4478-BC1B-9B48E0F351FF}"/>
              </a:ext>
            </a:extLst>
          </p:cNvPr>
          <p:cNvSpPr/>
          <p:nvPr/>
        </p:nvSpPr>
        <p:spPr>
          <a:xfrm>
            <a:off x="570368" y="3228945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9DD41B-D7E2-47A8-9CC1-66E617FDCBED}"/>
              </a:ext>
            </a:extLst>
          </p:cNvPr>
          <p:cNvSpPr/>
          <p:nvPr/>
        </p:nvSpPr>
        <p:spPr>
          <a:xfrm>
            <a:off x="170258" y="322894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F64803-47D4-41F6-9164-01C854BFC6E5}"/>
              </a:ext>
            </a:extLst>
          </p:cNvPr>
          <p:cNvSpPr/>
          <p:nvPr/>
        </p:nvSpPr>
        <p:spPr>
          <a:xfrm>
            <a:off x="977358" y="322894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F9B06A-E18F-4E11-8F7A-39B52E8DBBDD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770423" y="2537729"/>
            <a:ext cx="387538" cy="69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3AC5B65-1016-4899-8CB8-BE00185053A1}"/>
              </a:ext>
            </a:extLst>
          </p:cNvPr>
          <p:cNvSpPr/>
          <p:nvPr/>
        </p:nvSpPr>
        <p:spPr>
          <a:xfrm>
            <a:off x="2153846" y="3227560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3D7E8D-307A-4827-87FF-004F2CB9043D}"/>
              </a:ext>
            </a:extLst>
          </p:cNvPr>
          <p:cNvSpPr/>
          <p:nvPr/>
        </p:nvSpPr>
        <p:spPr>
          <a:xfrm>
            <a:off x="1753736" y="3227560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6DA94A-28A7-40CA-A1EC-6EF2186853C1}"/>
              </a:ext>
            </a:extLst>
          </p:cNvPr>
          <p:cNvSpPr/>
          <p:nvPr/>
        </p:nvSpPr>
        <p:spPr>
          <a:xfrm>
            <a:off x="2560836" y="3227560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4E66A0F-5F27-4E90-B041-EC5756083BDB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1965061" y="2537729"/>
            <a:ext cx="388840" cy="68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CE5FC6A-D592-4EB6-A821-B874EFC418F5}"/>
              </a:ext>
            </a:extLst>
          </p:cNvPr>
          <p:cNvCxnSpPr>
            <a:cxnSpLocks/>
            <a:stCxn id="36" idx="2"/>
            <a:endCxn id="61" idx="0"/>
          </p:cNvCxnSpPr>
          <p:nvPr/>
        </p:nvCxnSpPr>
        <p:spPr>
          <a:xfrm flipH="1">
            <a:off x="1558071" y="1425299"/>
            <a:ext cx="1121338" cy="71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3E9764-8B7B-4BF0-8AFC-667042AE2315}"/>
              </a:ext>
            </a:extLst>
          </p:cNvPr>
          <p:cNvSpPr/>
          <p:nvPr/>
        </p:nvSpPr>
        <p:spPr>
          <a:xfrm>
            <a:off x="9822054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FC9A62-E0A1-4C55-8EBD-A71A781387C8}"/>
              </a:ext>
            </a:extLst>
          </p:cNvPr>
          <p:cNvSpPr/>
          <p:nvPr/>
        </p:nvSpPr>
        <p:spPr>
          <a:xfrm>
            <a:off x="10226939" y="2132295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6A2AC61-1E65-48B2-8775-AD20D8D32698}"/>
              </a:ext>
            </a:extLst>
          </p:cNvPr>
          <p:cNvSpPr/>
          <p:nvPr/>
        </p:nvSpPr>
        <p:spPr>
          <a:xfrm>
            <a:off x="10631824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8CF940-2A6C-4195-AE6D-3E1480EF0A0D}"/>
              </a:ext>
            </a:extLst>
          </p:cNvPr>
          <p:cNvSpPr txBox="1"/>
          <p:nvPr/>
        </p:nvSpPr>
        <p:spPr>
          <a:xfrm>
            <a:off x="9560666" y="211680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2E259F39-E614-4EBD-8D7B-BF291F49AF25}"/>
              </a:ext>
            </a:extLst>
          </p:cNvPr>
          <p:cNvSpPr/>
          <p:nvPr/>
        </p:nvSpPr>
        <p:spPr>
          <a:xfrm rot="10800000">
            <a:off x="10273866" y="2535699"/>
            <a:ext cx="306255" cy="350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712986-05C6-45B8-A95A-5DD33702C797}"/>
              </a:ext>
            </a:extLst>
          </p:cNvPr>
          <p:cNvSpPr/>
          <p:nvPr/>
        </p:nvSpPr>
        <p:spPr>
          <a:xfrm>
            <a:off x="4539138" y="2132295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7BA48FE-55C0-4C9E-AA87-A46D19BB77E8}"/>
              </a:ext>
            </a:extLst>
          </p:cNvPr>
          <p:cNvSpPr/>
          <p:nvPr/>
        </p:nvSpPr>
        <p:spPr>
          <a:xfrm>
            <a:off x="4139028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201E32-6DD5-4613-BA87-AA9E8783C4C9}"/>
              </a:ext>
            </a:extLst>
          </p:cNvPr>
          <p:cNvSpPr/>
          <p:nvPr/>
        </p:nvSpPr>
        <p:spPr>
          <a:xfrm>
            <a:off x="4946128" y="2132295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32DEA9-E3D3-49DF-96BF-A2B66921C2A9}"/>
              </a:ext>
            </a:extLst>
          </p:cNvPr>
          <p:cNvSpPr/>
          <p:nvPr/>
        </p:nvSpPr>
        <p:spPr>
          <a:xfrm>
            <a:off x="3751490" y="3223621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2F62C07-3AB2-4033-B5A9-B43979C1F4C2}"/>
              </a:ext>
            </a:extLst>
          </p:cNvPr>
          <p:cNvSpPr/>
          <p:nvPr/>
        </p:nvSpPr>
        <p:spPr>
          <a:xfrm>
            <a:off x="3351380" y="3223621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A6907CD-BB8B-425D-9A9F-A4FD2016ADBD}"/>
              </a:ext>
            </a:extLst>
          </p:cNvPr>
          <p:cNvSpPr/>
          <p:nvPr/>
        </p:nvSpPr>
        <p:spPr>
          <a:xfrm>
            <a:off x="4158480" y="3223621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D8ECF9B-39DF-4E48-A52F-617836D0F937}"/>
              </a:ext>
            </a:extLst>
          </p:cNvPr>
          <p:cNvCxnSpPr>
            <a:stCxn id="85" idx="2"/>
            <a:endCxn id="88" idx="0"/>
          </p:cNvCxnSpPr>
          <p:nvPr/>
        </p:nvCxnSpPr>
        <p:spPr>
          <a:xfrm flipH="1">
            <a:off x="3951545" y="2532405"/>
            <a:ext cx="387538" cy="69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3F8CE5-80DC-432E-914C-FD3F599CA0D4}"/>
              </a:ext>
            </a:extLst>
          </p:cNvPr>
          <p:cNvSpPr/>
          <p:nvPr/>
        </p:nvSpPr>
        <p:spPr>
          <a:xfrm>
            <a:off x="5334968" y="3222236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D29FE2-5EA1-4FF5-B3F4-F27676E7E0BA}"/>
              </a:ext>
            </a:extLst>
          </p:cNvPr>
          <p:cNvSpPr/>
          <p:nvPr/>
        </p:nvSpPr>
        <p:spPr>
          <a:xfrm>
            <a:off x="4934858" y="3222236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F012DC-5273-4B01-9113-2C6B6EA0B220}"/>
              </a:ext>
            </a:extLst>
          </p:cNvPr>
          <p:cNvSpPr/>
          <p:nvPr/>
        </p:nvSpPr>
        <p:spPr>
          <a:xfrm>
            <a:off x="5741958" y="3222236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99B1169-5E83-4DFB-BED0-F5EF2F9CBB9E}"/>
              </a:ext>
            </a:extLst>
          </p:cNvPr>
          <p:cNvCxnSpPr>
            <a:cxnSpLocks/>
            <a:stCxn id="87" idx="2"/>
            <a:endCxn id="92" idx="0"/>
          </p:cNvCxnSpPr>
          <p:nvPr/>
        </p:nvCxnSpPr>
        <p:spPr>
          <a:xfrm>
            <a:off x="5146183" y="2532405"/>
            <a:ext cx="388840" cy="68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0E5A50B-B472-46E3-8791-18D04AC74BAC}"/>
              </a:ext>
            </a:extLst>
          </p:cNvPr>
          <p:cNvCxnSpPr>
            <a:cxnSpLocks/>
            <a:stCxn id="39" idx="2"/>
            <a:endCxn id="84" idx="0"/>
          </p:cNvCxnSpPr>
          <p:nvPr/>
        </p:nvCxnSpPr>
        <p:spPr>
          <a:xfrm>
            <a:off x="3486509" y="1425299"/>
            <a:ext cx="1252684" cy="70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771E89-B6CC-40CB-8AEE-2C5FD8F1A188}"/>
              </a:ext>
            </a:extLst>
          </p:cNvPr>
          <p:cNvSpPr txBox="1"/>
          <p:nvPr/>
        </p:nvSpPr>
        <p:spPr>
          <a:xfrm>
            <a:off x="363063" y="5571201"/>
            <a:ext cx="6035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문제점 </a:t>
            </a:r>
            <a:r>
              <a:rPr lang="en-US" altLang="ko-KR" sz="2800">
                <a:latin typeface="Consolas" panose="020B0609020204030204" pitchFamily="49" charset="0"/>
              </a:rPr>
              <a:t>: </a:t>
            </a:r>
            <a:r>
              <a:rPr lang="ko-KR" altLang="en-US" sz="2800">
                <a:latin typeface="Consolas" panose="020B0609020204030204" pitchFamily="49" charset="0"/>
              </a:rPr>
              <a:t>실시간 밸런스가 아니다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E2773-24A2-4DB2-9966-6854D780A4F9}"/>
                  </a:ext>
                </a:extLst>
              </p:cNvPr>
              <p:cNvSpPr txBox="1"/>
              <p:nvPr/>
            </p:nvSpPr>
            <p:spPr>
              <a:xfrm>
                <a:off x="4010730" y="6317253"/>
                <a:ext cx="17253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E2773-24A2-4DB2-9966-6854D780A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30" y="6317253"/>
                <a:ext cx="17253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B18105-76AC-40E6-A30A-C60F70ECC4B4}"/>
              </a:ext>
            </a:extLst>
          </p:cNvPr>
          <p:cNvCxnSpPr/>
          <p:nvPr/>
        </p:nvCxnSpPr>
        <p:spPr>
          <a:xfrm>
            <a:off x="-108642" y="2351782"/>
            <a:ext cx="6907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8B24EE-4A2E-4E45-B73A-EC4B7478F456}"/>
              </a:ext>
            </a:extLst>
          </p:cNvPr>
          <p:cNvSpPr/>
          <p:nvPr/>
        </p:nvSpPr>
        <p:spPr>
          <a:xfrm>
            <a:off x="6126172" y="4197356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EA4F8F-8EE7-44A8-AB92-060812D2C23C}"/>
              </a:ext>
            </a:extLst>
          </p:cNvPr>
          <p:cNvSpPr/>
          <p:nvPr/>
        </p:nvSpPr>
        <p:spPr>
          <a:xfrm>
            <a:off x="5726062" y="4197356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907278-622E-43E5-99C3-4861FBD1CE68}"/>
              </a:ext>
            </a:extLst>
          </p:cNvPr>
          <p:cNvSpPr/>
          <p:nvPr/>
        </p:nvSpPr>
        <p:spPr>
          <a:xfrm>
            <a:off x="6533162" y="4197356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C160378-C91C-4268-AB55-2859DE029F15}"/>
              </a:ext>
            </a:extLst>
          </p:cNvPr>
          <p:cNvCxnSpPr>
            <a:cxnSpLocks/>
            <a:stCxn id="94" idx="2"/>
            <a:endCxn id="73" idx="0"/>
          </p:cNvCxnSpPr>
          <p:nvPr/>
        </p:nvCxnSpPr>
        <p:spPr>
          <a:xfrm>
            <a:off x="5942013" y="3622346"/>
            <a:ext cx="384214" cy="57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185A97-5B4F-4979-A31F-A4967DC22B1E}"/>
              </a:ext>
            </a:extLst>
          </p:cNvPr>
          <p:cNvCxnSpPr/>
          <p:nvPr/>
        </p:nvCxnSpPr>
        <p:spPr>
          <a:xfrm>
            <a:off x="0" y="3435934"/>
            <a:ext cx="6907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8838A72-93C0-4BA1-B9B4-4C2F28AB2824}"/>
              </a:ext>
            </a:extLst>
          </p:cNvPr>
          <p:cNvCxnSpPr/>
          <p:nvPr/>
        </p:nvCxnSpPr>
        <p:spPr>
          <a:xfrm>
            <a:off x="32612" y="4413709"/>
            <a:ext cx="6907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87954C8-76A9-4E3F-83D1-4C8572F99187}"/>
              </a:ext>
            </a:extLst>
          </p:cNvPr>
          <p:cNvSpPr/>
          <p:nvPr/>
        </p:nvSpPr>
        <p:spPr>
          <a:xfrm>
            <a:off x="6676842" y="5005018"/>
            <a:ext cx="40011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74ED053-D051-4EEF-BAEB-3113475BBBB7}"/>
              </a:ext>
            </a:extLst>
          </p:cNvPr>
          <p:cNvSpPr/>
          <p:nvPr/>
        </p:nvSpPr>
        <p:spPr>
          <a:xfrm>
            <a:off x="6276732" y="500501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A2E44F4-A7C6-43F5-AD38-8A9B7BE7248F}"/>
              </a:ext>
            </a:extLst>
          </p:cNvPr>
          <p:cNvSpPr/>
          <p:nvPr/>
        </p:nvSpPr>
        <p:spPr>
          <a:xfrm>
            <a:off x="7083832" y="5005018"/>
            <a:ext cx="40011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0420433-C847-4121-8CEF-5D3FABD0C138}"/>
              </a:ext>
            </a:extLst>
          </p:cNvPr>
          <p:cNvCxnSpPr/>
          <p:nvPr/>
        </p:nvCxnSpPr>
        <p:spPr>
          <a:xfrm>
            <a:off x="161837" y="5201361"/>
            <a:ext cx="6907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62BDEFE-2E6D-4D27-B0F3-013D0A0410BC}"/>
              </a:ext>
            </a:extLst>
          </p:cNvPr>
          <p:cNvCxnSpPr>
            <a:cxnSpLocks/>
            <a:stCxn id="79" idx="2"/>
            <a:endCxn id="97" idx="0"/>
          </p:cNvCxnSpPr>
          <p:nvPr/>
        </p:nvCxnSpPr>
        <p:spPr>
          <a:xfrm>
            <a:off x="6733217" y="4597466"/>
            <a:ext cx="143680" cy="40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537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906162" y="5703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920591" y="79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7EE1-65E2-4F7E-A6F4-772DEDAF7F99}"/>
              </a:ext>
            </a:extLst>
          </p:cNvPr>
          <p:cNvSpPr txBox="1"/>
          <p:nvPr/>
        </p:nvSpPr>
        <p:spPr>
          <a:xfrm>
            <a:off x="2992267" y="1702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308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906162" y="5703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920591" y="79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7EE1-65E2-4F7E-A6F4-772DEDAF7F99}"/>
              </a:ext>
            </a:extLst>
          </p:cNvPr>
          <p:cNvSpPr txBox="1"/>
          <p:nvPr/>
        </p:nvSpPr>
        <p:spPr>
          <a:xfrm>
            <a:off x="2992267" y="1702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C6ADE8-18EE-4ECA-B688-9D3FEBE5EA25}"/>
              </a:ext>
            </a:extLst>
          </p:cNvPr>
          <p:cNvSpPr/>
          <p:nvPr/>
        </p:nvSpPr>
        <p:spPr>
          <a:xfrm>
            <a:off x="3829616" y="146841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08553-66D1-424C-9394-E0EFB938FF9F}"/>
              </a:ext>
            </a:extLst>
          </p:cNvPr>
          <p:cNvSpPr txBox="1"/>
          <p:nvPr/>
        </p:nvSpPr>
        <p:spPr>
          <a:xfrm>
            <a:off x="3915721" y="10683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5729BB-6E47-43F1-BA9B-C8613F54FB3F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155132" y="1068308"/>
            <a:ext cx="923454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070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1D3654B-5040-458D-A39E-46B57C29130E}"/>
              </a:ext>
            </a:extLst>
          </p:cNvPr>
          <p:cNvSpPr/>
          <p:nvPr/>
        </p:nvSpPr>
        <p:spPr>
          <a:xfrm>
            <a:off x="2417274" y="46611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B9406-4410-4A6E-84A5-DE7C383FCAFF}"/>
              </a:ext>
            </a:extLst>
          </p:cNvPr>
          <p:cNvSpPr txBox="1"/>
          <p:nvPr/>
        </p:nvSpPr>
        <p:spPr>
          <a:xfrm>
            <a:off x="1431703" y="-245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root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7EE1-65E2-4F7E-A6F4-772DEDAF7F99}"/>
              </a:ext>
            </a:extLst>
          </p:cNvPr>
          <p:cNvSpPr txBox="1"/>
          <p:nvPr/>
        </p:nvSpPr>
        <p:spPr>
          <a:xfrm>
            <a:off x="2503379" y="660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C6ADE8-18EE-4ECA-B688-9D3FEBE5EA25}"/>
              </a:ext>
            </a:extLst>
          </p:cNvPr>
          <p:cNvSpPr/>
          <p:nvPr/>
        </p:nvSpPr>
        <p:spPr>
          <a:xfrm>
            <a:off x="3340728" y="13641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08553-66D1-424C-9394-E0EFB938FF9F}"/>
              </a:ext>
            </a:extLst>
          </p:cNvPr>
          <p:cNvSpPr txBox="1"/>
          <p:nvPr/>
        </p:nvSpPr>
        <p:spPr>
          <a:xfrm>
            <a:off x="3426833" y="9640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5729BB-6E47-43F1-BA9B-C8613F54FB3F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666244" y="964058"/>
            <a:ext cx="923454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F5D8BE-5CE2-4712-8A90-C356C5E2A33A}"/>
              </a:ext>
            </a:extLst>
          </p:cNvPr>
          <p:cNvSpPr/>
          <p:nvPr/>
        </p:nvSpPr>
        <p:spPr>
          <a:xfrm>
            <a:off x="4318502" y="2169926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808E45-E48A-4190-B5C5-3202BB36D58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589698" y="1862108"/>
            <a:ext cx="977774" cy="307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084A50-4887-4EA0-908C-B9E56D9B1332}"/>
              </a:ext>
            </a:extLst>
          </p:cNvPr>
          <p:cNvSpPr txBox="1"/>
          <p:nvPr/>
        </p:nvSpPr>
        <p:spPr>
          <a:xfrm>
            <a:off x="4404607" y="179961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919E0-B792-4E9F-AD7A-125326DD7009}"/>
              </a:ext>
            </a:extLst>
          </p:cNvPr>
          <p:cNvSpPr txBox="1"/>
          <p:nvPr/>
        </p:nvSpPr>
        <p:spPr>
          <a:xfrm>
            <a:off x="7242772" y="370313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R-R </a:t>
            </a:r>
            <a:r>
              <a:rPr lang="ko-KR" altLang="en-US" sz="2800">
                <a:latin typeface="Consolas" panose="020B0609020204030204" pitchFamily="49" charset="0"/>
              </a:rPr>
              <a:t>경사일 경우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self.left_rotate()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7A2DA9-C6BC-4148-8A98-40B9C9AF14E0}"/>
              </a:ext>
            </a:extLst>
          </p:cNvPr>
          <p:cNvSpPr/>
          <p:nvPr/>
        </p:nvSpPr>
        <p:spPr>
          <a:xfrm>
            <a:off x="2335841" y="464165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6C376-654D-4A7F-8E5C-F86420735100}"/>
              </a:ext>
            </a:extLst>
          </p:cNvPr>
          <p:cNvSpPr txBox="1"/>
          <p:nvPr/>
        </p:nvSpPr>
        <p:spPr>
          <a:xfrm>
            <a:off x="2421946" y="42415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9818DC-8DD4-480B-B492-D4EAF6D9FEC9}"/>
              </a:ext>
            </a:extLst>
          </p:cNvPr>
          <p:cNvSpPr/>
          <p:nvPr/>
        </p:nvSpPr>
        <p:spPr>
          <a:xfrm>
            <a:off x="3313569" y="3829110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6A1A3-2E98-42D5-B847-2873F2BCB71C}"/>
              </a:ext>
            </a:extLst>
          </p:cNvPr>
          <p:cNvSpPr txBox="1"/>
          <p:nvPr/>
        </p:nvSpPr>
        <p:spPr>
          <a:xfrm>
            <a:off x="3399674" y="34290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5A6F8C-0E47-4FE3-ABE1-F98E54E42973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2584811" y="4327050"/>
            <a:ext cx="977728" cy="31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BECB4-DC2C-4A79-B55F-F27EEE506FFE}"/>
              </a:ext>
            </a:extLst>
          </p:cNvPr>
          <p:cNvSpPr/>
          <p:nvPr/>
        </p:nvSpPr>
        <p:spPr>
          <a:xfrm>
            <a:off x="4318502" y="4634868"/>
            <a:ext cx="497940" cy="497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D46659-7BD8-4EF5-AAA4-7CAD332B5D9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562539" y="4327050"/>
            <a:ext cx="1004933" cy="307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5CEA2A-45F1-4691-98E3-914317828E04}"/>
              </a:ext>
            </a:extLst>
          </p:cNvPr>
          <p:cNvSpPr txBox="1"/>
          <p:nvPr/>
        </p:nvSpPr>
        <p:spPr>
          <a:xfrm>
            <a:off x="4404607" y="42645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88EEE-6248-4CC8-8950-004B271E70D3}"/>
              </a:ext>
            </a:extLst>
          </p:cNvPr>
          <p:cNvSpPr txBox="1"/>
          <p:nvPr/>
        </p:nvSpPr>
        <p:spPr>
          <a:xfrm>
            <a:off x="3078202" y="65624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354D6A-DEAB-4779-A4AA-40027FE75EC5}"/>
              </a:ext>
            </a:extLst>
          </p:cNvPr>
          <p:cNvSpPr txBox="1"/>
          <p:nvPr/>
        </p:nvSpPr>
        <p:spPr>
          <a:xfrm>
            <a:off x="3971507" y="151931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6BAA1-692F-473A-867B-EA59649FED11}"/>
              </a:ext>
            </a:extLst>
          </p:cNvPr>
          <p:cNvSpPr txBox="1"/>
          <p:nvPr/>
        </p:nvSpPr>
        <p:spPr>
          <a:xfrm>
            <a:off x="1431703" y="524195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self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9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11272</Words>
  <Application>Microsoft Office PowerPoint</Application>
  <PresentationFormat>와이드스크린</PresentationFormat>
  <Paragraphs>3735</Paragraphs>
  <Slides>122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122</vt:i4>
      </vt:variant>
    </vt:vector>
  </HeadingPairs>
  <TitlesOfParts>
    <vt:vector size="127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219</cp:revision>
  <dcterms:created xsi:type="dcterms:W3CDTF">2020-07-20T01:31:24Z</dcterms:created>
  <dcterms:modified xsi:type="dcterms:W3CDTF">2020-08-04T03:30:22Z</dcterms:modified>
</cp:coreProperties>
</file>