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310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573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slide" Target="slides/slide39.xml"></Relationship><Relationship Id="rId54" Type="http://schemas.openxmlformats.org/officeDocument/2006/relationships/slide" Target="slides/slide40.xml"></Relationship><Relationship Id="rId55" Type="http://schemas.openxmlformats.org/officeDocument/2006/relationships/slide" Target="slides/slide41.xml"></Relationship><Relationship Id="rId56" Type="http://schemas.openxmlformats.org/officeDocument/2006/relationships/slide" Target="slides/slide42.xml"></Relationship><Relationship Id="rId57" Type="http://schemas.openxmlformats.org/officeDocument/2006/relationships/slide" Target="slides/slide43.xml"></Relationship><Relationship Id="rId58" Type="http://schemas.openxmlformats.org/officeDocument/2006/relationships/slide" Target="slides/slide44.xml"></Relationship><Relationship Id="rId59" Type="http://schemas.openxmlformats.org/officeDocument/2006/relationships/slide" Target="slides/slide45.xml"></Relationship><Relationship Id="rId60" Type="http://schemas.openxmlformats.org/officeDocument/2006/relationships/slide" Target="slides/slide46.xml"></Relationship><Relationship Id="rId61" Type="http://schemas.openxmlformats.org/officeDocument/2006/relationships/slide" Target="slides/slide47.xml"></Relationship><Relationship Id="rId62" Type="http://schemas.openxmlformats.org/officeDocument/2006/relationships/slide" Target="slides/slide48.xml"></Relationship><Relationship Id="rId63" Type="http://schemas.openxmlformats.org/officeDocument/2006/relationships/slide" Target="slides/slide49.xml"></Relationship><Relationship Id="rId64" Type="http://schemas.openxmlformats.org/officeDocument/2006/relationships/slide" Target="slides/slide50.xml"></Relationship><Relationship Id="rId65" Type="http://schemas.openxmlformats.org/officeDocument/2006/relationships/slide" Target="slides/slide51.xml"></Relationship><Relationship Id="rId66" Type="http://schemas.openxmlformats.org/officeDocument/2006/relationships/slide" Target="slides/slide52.xml"></Relationship><Relationship Id="rId67" Type="http://schemas.openxmlformats.org/officeDocument/2006/relationships/slide" Target="slides/slide53.xml"></Relationship><Relationship Id="rId68" Type="http://schemas.openxmlformats.org/officeDocument/2006/relationships/slide" Target="slides/slide54.xml"></Relationship><Relationship Id="rId69" Type="http://schemas.openxmlformats.org/officeDocument/2006/relationships/slide" Target="slides/slide55.xml"></Relationship><Relationship Id="rId70" Type="http://schemas.openxmlformats.org/officeDocument/2006/relationships/viewProps" Target="viewProps.xml"></Relationship><Relationship Id="rId7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528955" y="403225"/>
            <a:ext cx="786955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 = 0.1 =&gt; 0.00011001100110011....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1DCC3-EBF6-45A6-8E50-8583A7845880}"/>
              </a:ext>
            </a:extLst>
          </p:cNvPr>
          <p:cNvSpPr/>
          <p:nvPr/>
        </p:nvSpPr>
        <p:spPr>
          <a:xfrm>
            <a:off x="215265" y="2850515"/>
            <a:ext cx="313690" cy="5784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B632F8-A4F6-41C9-9749-F341F62D1CFD}"/>
              </a:ext>
            </a:extLst>
          </p:cNvPr>
          <p:cNvSpPr/>
          <p:nvPr/>
        </p:nvSpPr>
        <p:spPr>
          <a:xfrm>
            <a:off x="53657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A3CBCD-341F-44FD-93C0-F648064BC0FF}"/>
              </a:ext>
            </a:extLst>
          </p:cNvPr>
          <p:cNvSpPr/>
          <p:nvPr/>
        </p:nvSpPr>
        <p:spPr>
          <a:xfrm>
            <a:off x="85852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246CE2-7A30-4E8B-A672-32A5DC366DD9}"/>
              </a:ext>
            </a:extLst>
          </p:cNvPr>
          <p:cNvSpPr/>
          <p:nvPr/>
        </p:nvSpPr>
        <p:spPr>
          <a:xfrm>
            <a:off x="117983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29910-F7FA-4538-BE99-FB176EC1CDCC}"/>
              </a:ext>
            </a:extLst>
          </p:cNvPr>
          <p:cNvSpPr/>
          <p:nvPr/>
        </p:nvSpPr>
        <p:spPr>
          <a:xfrm>
            <a:off x="150114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F7F4D-108D-493B-9CCE-C845CDFF3115}"/>
              </a:ext>
            </a:extLst>
          </p:cNvPr>
          <p:cNvSpPr/>
          <p:nvPr/>
        </p:nvSpPr>
        <p:spPr>
          <a:xfrm>
            <a:off x="182308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D63F7E-C091-4A22-A3AA-328AB0AADAE4}"/>
              </a:ext>
            </a:extLst>
          </p:cNvPr>
          <p:cNvSpPr/>
          <p:nvPr/>
        </p:nvSpPr>
        <p:spPr>
          <a:xfrm>
            <a:off x="214439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BD211-9982-4504-98E4-746BAEA1DBD4}"/>
              </a:ext>
            </a:extLst>
          </p:cNvPr>
          <p:cNvSpPr/>
          <p:nvPr/>
        </p:nvSpPr>
        <p:spPr>
          <a:xfrm>
            <a:off x="246634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BC8DF5-484F-48AC-9886-B40C9C23F5BB}"/>
              </a:ext>
            </a:extLst>
          </p:cNvPr>
          <p:cNvSpPr/>
          <p:nvPr/>
        </p:nvSpPr>
        <p:spPr>
          <a:xfrm>
            <a:off x="2787650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CAA8DD-82CA-4917-820D-29155E85D926}"/>
              </a:ext>
            </a:extLst>
          </p:cNvPr>
          <p:cNvSpPr/>
          <p:nvPr/>
        </p:nvSpPr>
        <p:spPr>
          <a:xfrm>
            <a:off x="3143885" y="2850515"/>
            <a:ext cx="313690" cy="578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A2FD7C-4224-4144-86AF-26A2E7477435}"/>
              </a:ext>
            </a:extLst>
          </p:cNvPr>
          <p:cNvSpPr/>
          <p:nvPr/>
        </p:nvSpPr>
        <p:spPr>
          <a:xfrm>
            <a:off x="346583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4762E-60C7-4BC0-8062-D38DF049F597}"/>
              </a:ext>
            </a:extLst>
          </p:cNvPr>
          <p:cNvSpPr/>
          <p:nvPr/>
        </p:nvSpPr>
        <p:spPr>
          <a:xfrm>
            <a:off x="378714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E151F8-F757-44ED-8610-6C4FC1FE4942}"/>
              </a:ext>
            </a:extLst>
          </p:cNvPr>
          <p:cNvSpPr/>
          <p:nvPr/>
        </p:nvSpPr>
        <p:spPr>
          <a:xfrm>
            <a:off x="410845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3D77E-E811-4584-8F24-893A43FB1F99}"/>
              </a:ext>
            </a:extLst>
          </p:cNvPr>
          <p:cNvSpPr/>
          <p:nvPr/>
        </p:nvSpPr>
        <p:spPr>
          <a:xfrm>
            <a:off x="443039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648638-4E19-48FD-8950-23CBE63EB168}"/>
              </a:ext>
            </a:extLst>
          </p:cNvPr>
          <p:cNvSpPr/>
          <p:nvPr/>
        </p:nvSpPr>
        <p:spPr>
          <a:xfrm>
            <a:off x="475170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1D03BC-6207-4CE4-A716-5E1EB1A21D87}"/>
              </a:ext>
            </a:extLst>
          </p:cNvPr>
          <p:cNvSpPr/>
          <p:nvPr/>
        </p:nvSpPr>
        <p:spPr>
          <a:xfrm>
            <a:off x="507365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D28A1B-ECB0-4F53-8E56-BB2C612175F2}"/>
              </a:ext>
            </a:extLst>
          </p:cNvPr>
          <p:cNvSpPr/>
          <p:nvPr/>
        </p:nvSpPr>
        <p:spPr>
          <a:xfrm>
            <a:off x="539496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14A2F-3F4E-46C2-A8F1-671D731E8CCE}"/>
              </a:ext>
            </a:extLst>
          </p:cNvPr>
          <p:cNvSpPr/>
          <p:nvPr/>
        </p:nvSpPr>
        <p:spPr>
          <a:xfrm>
            <a:off x="571627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3234E8-B3FF-440E-8A1A-E248D4F48A5F}"/>
              </a:ext>
            </a:extLst>
          </p:cNvPr>
          <p:cNvSpPr/>
          <p:nvPr/>
        </p:nvSpPr>
        <p:spPr>
          <a:xfrm>
            <a:off x="607314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6D9A6E-44EC-4CAB-AC9B-7CB0CD9360B6}"/>
              </a:ext>
            </a:extLst>
          </p:cNvPr>
          <p:cNvSpPr/>
          <p:nvPr/>
        </p:nvSpPr>
        <p:spPr>
          <a:xfrm>
            <a:off x="639445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9EBEFD-DC21-4B60-9D75-5E205175BEF9}"/>
              </a:ext>
            </a:extLst>
          </p:cNvPr>
          <p:cNvSpPr/>
          <p:nvPr/>
        </p:nvSpPr>
        <p:spPr>
          <a:xfrm>
            <a:off x="671639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CD484D-017F-451C-BA3C-2BA846BAA0A8}"/>
              </a:ext>
            </a:extLst>
          </p:cNvPr>
          <p:cNvSpPr/>
          <p:nvPr/>
        </p:nvSpPr>
        <p:spPr>
          <a:xfrm>
            <a:off x="703770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91F622-86D0-4113-A13E-9F900530FD70}"/>
              </a:ext>
            </a:extLst>
          </p:cNvPr>
          <p:cNvSpPr/>
          <p:nvPr/>
        </p:nvSpPr>
        <p:spPr>
          <a:xfrm>
            <a:off x="735901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B569BE-511D-4079-B554-61A27F756B5A}"/>
              </a:ext>
            </a:extLst>
          </p:cNvPr>
          <p:cNvSpPr/>
          <p:nvPr/>
        </p:nvSpPr>
        <p:spPr>
          <a:xfrm>
            <a:off x="768096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00507E-2BE2-411F-B3E6-5F4E08EAB195}"/>
              </a:ext>
            </a:extLst>
          </p:cNvPr>
          <p:cNvSpPr/>
          <p:nvPr/>
        </p:nvSpPr>
        <p:spPr>
          <a:xfrm>
            <a:off x="800227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DA8CE5-BE70-47C4-94C1-CAB3A0CFFEEA}"/>
              </a:ext>
            </a:extLst>
          </p:cNvPr>
          <p:cNvSpPr/>
          <p:nvPr/>
        </p:nvSpPr>
        <p:spPr>
          <a:xfrm>
            <a:off x="832421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E3917-25D3-4A55-9FF4-FB2018106A1C}"/>
              </a:ext>
            </a:extLst>
          </p:cNvPr>
          <p:cNvSpPr/>
          <p:nvPr/>
        </p:nvSpPr>
        <p:spPr>
          <a:xfrm>
            <a:off x="864552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1A2541-D8D8-456B-BE93-FC2E7075389A}"/>
              </a:ext>
            </a:extLst>
          </p:cNvPr>
          <p:cNvSpPr/>
          <p:nvPr/>
        </p:nvSpPr>
        <p:spPr>
          <a:xfrm>
            <a:off x="900176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2F2B5-01C1-4F14-848F-B309835FC322}"/>
              </a:ext>
            </a:extLst>
          </p:cNvPr>
          <p:cNvSpPr/>
          <p:nvPr/>
        </p:nvSpPr>
        <p:spPr>
          <a:xfrm>
            <a:off x="932370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D510C-DB92-4F1D-A78B-352CFDA6293A}"/>
              </a:ext>
            </a:extLst>
          </p:cNvPr>
          <p:cNvSpPr/>
          <p:nvPr/>
        </p:nvSpPr>
        <p:spPr>
          <a:xfrm>
            <a:off x="964501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8E478E-7085-4C66-9E05-3CED0A6D2E83}"/>
              </a:ext>
            </a:extLst>
          </p:cNvPr>
          <p:cNvSpPr/>
          <p:nvPr/>
        </p:nvSpPr>
        <p:spPr>
          <a:xfrm>
            <a:off x="996632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3A182E-EB42-438A-99A2-46A64901DD6F}"/>
              </a:ext>
            </a:extLst>
          </p:cNvPr>
          <p:cNvSpPr/>
          <p:nvPr/>
        </p:nvSpPr>
        <p:spPr>
          <a:xfrm>
            <a:off x="1028827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0A62C7-0D67-4107-AE3E-F7AB2E2E0FDB}"/>
              </a:ext>
            </a:extLst>
          </p:cNvPr>
          <p:cNvSpPr/>
          <p:nvPr/>
        </p:nvSpPr>
        <p:spPr>
          <a:xfrm>
            <a:off x="10609580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C99ACD-0833-475A-A635-517D0A13FE3F}"/>
              </a:ext>
            </a:extLst>
          </p:cNvPr>
          <p:cNvSpPr/>
          <p:nvPr/>
        </p:nvSpPr>
        <p:spPr>
          <a:xfrm>
            <a:off x="1093152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A88B88-EF4E-4880-8868-EBE271246B78}"/>
              </a:ext>
            </a:extLst>
          </p:cNvPr>
          <p:cNvSpPr/>
          <p:nvPr/>
        </p:nvSpPr>
        <p:spPr>
          <a:xfrm>
            <a:off x="1125283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6E266-1D2F-4C3B-8313-48ADDF3490C3}"/>
              </a:ext>
            </a:extLst>
          </p:cNvPr>
          <p:cNvSpPr/>
          <p:nvPr/>
        </p:nvSpPr>
        <p:spPr>
          <a:xfrm>
            <a:off x="11574145" y="2850515"/>
            <a:ext cx="313690" cy="578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3F484-56C1-4147-A99B-0EB9A7BDB43F}"/>
              </a:ext>
            </a:extLst>
          </p:cNvPr>
          <p:cNvSpPr txBox="1"/>
          <p:nvPr/>
        </p:nvSpPr>
        <p:spPr>
          <a:xfrm>
            <a:off x="10445115" y="182245"/>
            <a:ext cx="1766570" cy="649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76657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28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911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39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1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22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50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42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28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911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39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1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22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50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42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0930" y="2146935"/>
            <a:ext cx="685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6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888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71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799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1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82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1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730" y="131191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76657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28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911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39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1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22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50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42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28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911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39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1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22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505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420" y="131191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0930" y="2146935"/>
            <a:ext cx="685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6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888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71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799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10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82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105" y="233235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730" y="131191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EC40A-1B68-40E8-9291-E474C68EDA41}"/>
              </a:ext>
            </a:extLst>
          </p:cNvPr>
          <p:cNvSpPr txBox="1"/>
          <p:nvPr/>
        </p:nvSpPr>
        <p:spPr>
          <a:xfrm>
            <a:off x="494030" y="3233420"/>
            <a:ext cx="176657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9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E9883-F82E-4232-81B1-E3B06DEC2A8F}"/>
              </a:ext>
            </a:extLst>
          </p:cNvPr>
          <p:cNvSpPr/>
          <p:nvPr/>
        </p:nvSpPr>
        <p:spPr>
          <a:xfrm>
            <a:off x="445960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6347-7D58-478E-AD90-F363DC4781CB}"/>
              </a:ext>
            </a:extLst>
          </p:cNvPr>
          <p:cNvSpPr/>
          <p:nvPr/>
        </p:nvSpPr>
        <p:spPr>
          <a:xfrm>
            <a:off x="504888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553A60-AD67-41ED-B456-2A552D4B3099}"/>
              </a:ext>
            </a:extLst>
          </p:cNvPr>
          <p:cNvSpPr/>
          <p:nvPr/>
        </p:nvSpPr>
        <p:spPr>
          <a:xfrm>
            <a:off x="5638800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A5CA-CFC2-473B-BEB3-F7074BC154BF}"/>
              </a:ext>
            </a:extLst>
          </p:cNvPr>
          <p:cNvSpPr/>
          <p:nvPr/>
        </p:nvSpPr>
        <p:spPr>
          <a:xfrm>
            <a:off x="622871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2D5D39-A6C0-4F0C-90F0-2B995ACA5DE1}"/>
              </a:ext>
            </a:extLst>
          </p:cNvPr>
          <p:cNvSpPr/>
          <p:nvPr/>
        </p:nvSpPr>
        <p:spPr>
          <a:xfrm>
            <a:off x="681799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F1EEE0-A3CC-4DD4-BB47-7F408E57B23A}"/>
              </a:ext>
            </a:extLst>
          </p:cNvPr>
          <p:cNvSpPr/>
          <p:nvPr/>
        </p:nvSpPr>
        <p:spPr>
          <a:xfrm>
            <a:off x="7407910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209CFC-BC01-49D8-A181-D93D2D480F85}"/>
              </a:ext>
            </a:extLst>
          </p:cNvPr>
          <p:cNvSpPr/>
          <p:nvPr/>
        </p:nvSpPr>
        <p:spPr>
          <a:xfrm>
            <a:off x="799782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D24385-5124-48C4-878B-A404BEFE61A1}"/>
              </a:ext>
            </a:extLst>
          </p:cNvPr>
          <p:cNvSpPr/>
          <p:nvPr/>
        </p:nvSpPr>
        <p:spPr>
          <a:xfrm>
            <a:off x="8587105" y="346011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65522E-2682-4FB9-8B64-90B44BE80648}"/>
              </a:ext>
            </a:extLst>
          </p:cNvPr>
          <p:cNvSpPr/>
          <p:nvPr/>
        </p:nvSpPr>
        <p:spPr>
          <a:xfrm>
            <a:off x="445960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45D28-A55B-42E5-B04B-A44C1FD03AC6}"/>
              </a:ext>
            </a:extLst>
          </p:cNvPr>
          <p:cNvSpPr/>
          <p:nvPr/>
        </p:nvSpPr>
        <p:spPr>
          <a:xfrm>
            <a:off x="504888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22267D-030E-418F-9CB9-9FA9D6395081}"/>
              </a:ext>
            </a:extLst>
          </p:cNvPr>
          <p:cNvSpPr/>
          <p:nvPr/>
        </p:nvSpPr>
        <p:spPr>
          <a:xfrm>
            <a:off x="5638800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CC9F25-75DE-4848-A984-D7162EE48024}"/>
              </a:ext>
            </a:extLst>
          </p:cNvPr>
          <p:cNvSpPr/>
          <p:nvPr/>
        </p:nvSpPr>
        <p:spPr>
          <a:xfrm>
            <a:off x="622871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9D21B0-AF2C-4F78-A55B-3A2B3D2F2A3B}"/>
              </a:ext>
            </a:extLst>
          </p:cNvPr>
          <p:cNvSpPr/>
          <p:nvPr/>
        </p:nvSpPr>
        <p:spPr>
          <a:xfrm>
            <a:off x="681799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84569A-E395-43BB-80C1-B981DD199242}"/>
              </a:ext>
            </a:extLst>
          </p:cNvPr>
          <p:cNvSpPr/>
          <p:nvPr/>
        </p:nvSpPr>
        <p:spPr>
          <a:xfrm>
            <a:off x="7407910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BCE367-0617-40AC-BF6C-0D16AAC60079}"/>
              </a:ext>
            </a:extLst>
          </p:cNvPr>
          <p:cNvSpPr/>
          <p:nvPr/>
        </p:nvSpPr>
        <p:spPr>
          <a:xfrm>
            <a:off x="799782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34DD59-3741-4D2E-B82A-BC40E741C5DA}"/>
              </a:ext>
            </a:extLst>
          </p:cNvPr>
          <p:cNvSpPr/>
          <p:nvPr/>
        </p:nvSpPr>
        <p:spPr>
          <a:xfrm>
            <a:off x="8587105" y="436118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05362A-2B10-4E89-A435-D35C306B5B5C}"/>
              </a:ext>
            </a:extLst>
          </p:cNvPr>
          <p:cNvCxnSpPr/>
          <p:nvPr/>
        </p:nvCxnSpPr>
        <p:spPr>
          <a:xfrm>
            <a:off x="3651250" y="5196205"/>
            <a:ext cx="685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976B65-D77C-4F5D-BC93-16FAA472C127}"/>
              </a:ext>
            </a:extLst>
          </p:cNvPr>
          <p:cNvSpPr/>
          <p:nvPr/>
        </p:nvSpPr>
        <p:spPr>
          <a:xfrm>
            <a:off x="4479290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CD0C74-830D-42DA-91A0-7EFA1B5845BF}"/>
              </a:ext>
            </a:extLst>
          </p:cNvPr>
          <p:cNvSpPr/>
          <p:nvPr/>
        </p:nvSpPr>
        <p:spPr>
          <a:xfrm>
            <a:off x="506920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4E7F34-493A-413B-81DF-4DFBCEF29FD4}"/>
              </a:ext>
            </a:extLst>
          </p:cNvPr>
          <p:cNvSpPr/>
          <p:nvPr/>
        </p:nvSpPr>
        <p:spPr>
          <a:xfrm>
            <a:off x="565848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33E9A-9008-41E6-8647-2C69F9AA9CE5}"/>
              </a:ext>
            </a:extLst>
          </p:cNvPr>
          <p:cNvSpPr/>
          <p:nvPr/>
        </p:nvSpPr>
        <p:spPr>
          <a:xfrm>
            <a:off x="6248400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694DA-8F17-43E7-8E6F-52B4CDFF722F}"/>
              </a:ext>
            </a:extLst>
          </p:cNvPr>
          <p:cNvSpPr/>
          <p:nvPr/>
        </p:nvSpPr>
        <p:spPr>
          <a:xfrm>
            <a:off x="683831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380DB-918B-4625-931E-B2A0F2084E4A}"/>
              </a:ext>
            </a:extLst>
          </p:cNvPr>
          <p:cNvSpPr/>
          <p:nvPr/>
        </p:nvSpPr>
        <p:spPr>
          <a:xfrm>
            <a:off x="742759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C79A5F-BE06-45F5-8A75-D822A3FDBF87}"/>
              </a:ext>
            </a:extLst>
          </p:cNvPr>
          <p:cNvSpPr/>
          <p:nvPr/>
        </p:nvSpPr>
        <p:spPr>
          <a:xfrm>
            <a:off x="8017510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D22F5-3790-476B-A13B-F7D13E74DD5D}"/>
              </a:ext>
            </a:extLst>
          </p:cNvPr>
          <p:cNvSpPr/>
          <p:nvPr/>
        </p:nvSpPr>
        <p:spPr>
          <a:xfrm>
            <a:off x="8607425" y="538162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5FC60-C830-4119-B434-864FB511D57A}"/>
              </a:ext>
            </a:extLst>
          </p:cNvPr>
          <p:cNvSpPr txBox="1"/>
          <p:nvPr/>
        </p:nvSpPr>
        <p:spPr>
          <a:xfrm>
            <a:off x="3956050" y="436118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4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306830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835025" y="1377950"/>
            <a:ext cx="6513195" cy="3539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range(32):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 x &amp; (1&lt;&lt;i) !=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8388350" y="1219200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306830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0" y="1219200"/>
            <a:ext cx="4931410" cy="3539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bit_count_new(x):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x != 0 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x = x &amp; (x-1)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1060450" y="4293870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D09D-FD66-47B5-B86B-EF37A6062B24}"/>
              </a:ext>
            </a:extLst>
          </p:cNvPr>
          <p:cNvSpPr txBox="1"/>
          <p:nvPr/>
        </p:nvSpPr>
        <p:spPr>
          <a:xfrm>
            <a:off x="5586095" y="1046480"/>
            <a:ext cx="8095615" cy="649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00010010001101000101011001100000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00010000000000000000000000000000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00001111111111111111111111111111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00000000000000000000000000000000</a:t>
            </a:r>
          </a:p>
          <a:p>
            <a:pPr algn="l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2F0F-54F2-4E38-9435-17AFA0AC03DC}"/>
              </a:ext>
            </a:extLst>
          </p:cNvPr>
          <p:cNvSpPr txBox="1"/>
          <p:nvPr/>
        </p:nvSpPr>
        <p:spPr>
          <a:xfrm>
            <a:off x="980440" y="5067935"/>
            <a:ext cx="35750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hamming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weight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" y="250190"/>
            <a:ext cx="6250305" cy="593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count, last = 1, ""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last == c: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if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 != 0: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last = c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"".join(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result =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("</a:t>
            </a:r>
            <a:r>
              <a:rPr lang="en-US" altLang="ko-KR" sz="2000" err="1">
                <a:latin typeface="Consolas" panose="020B0609020204030204" pitchFamily="49" charset="0"/>
              </a:rPr>
              <a:t>aabcccccaaa</a:t>
            </a:r>
            <a:r>
              <a:rPr lang="en-US" altLang="ko-KR" sz="200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print(result)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785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2805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6825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148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50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952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7354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8756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0158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1560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29620" y="418465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2065" y="37401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4550" y="1492250"/>
            <a:ext cx="795655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900" y="144335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count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5925" y="1492250"/>
            <a:ext cx="134747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“c”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500" y="1492250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last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540" y="2326640"/>
            <a:ext cx="17621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Consolas" panose="020B0609020204030204" pitchFamily="49" charset="0"/>
              </a:rPr>
              <a:t>list_aux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4550" y="2849880"/>
            <a:ext cx="42291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8785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2805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6825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148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550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952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7354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8756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0158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1560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9620" y="12700"/>
            <a:ext cx="414020" cy="474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148570" y="899160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242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7" idx="1"/>
          </p:cNvCxnSpPr>
          <p:nvPr/>
        </p:nvCxnSpPr>
        <p:spPr>
          <a:xfrm>
            <a:off x="7616825" y="3086735"/>
            <a:ext cx="314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4710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8346440" y="3086735"/>
            <a:ext cx="200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161780" y="285242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646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1" idx="3"/>
            <a:endCxn id="47" idx="1"/>
          </p:cNvCxnSpPr>
          <p:nvPr/>
        </p:nvCxnSpPr>
        <p:spPr>
          <a:xfrm>
            <a:off x="8961120" y="3086735"/>
            <a:ext cx="20066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9" idx="1"/>
          </p:cNvCxnSpPr>
          <p:nvPr/>
        </p:nvCxnSpPr>
        <p:spPr>
          <a:xfrm flipV="1">
            <a:off x="9575800" y="3086735"/>
            <a:ext cx="20066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400030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22965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9" idx="3"/>
            <a:endCxn id="60" idx="1"/>
          </p:cNvCxnSpPr>
          <p:nvPr/>
        </p:nvCxnSpPr>
        <p:spPr>
          <a:xfrm>
            <a:off x="10190480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2" idx="1"/>
          </p:cNvCxnSpPr>
          <p:nvPr/>
        </p:nvCxnSpPr>
        <p:spPr>
          <a:xfrm flipV="1">
            <a:off x="10814050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631295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4865" y="2849880"/>
            <a:ext cx="414020" cy="4743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9" idx="1"/>
          </p:cNvCxnSpPr>
          <p:nvPr/>
        </p:nvCxnSpPr>
        <p:spPr>
          <a:xfrm>
            <a:off x="11422380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3"/>
            <a:endCxn id="70" idx="1"/>
          </p:cNvCxnSpPr>
          <p:nvPr/>
        </p:nvCxnSpPr>
        <p:spPr>
          <a:xfrm flipV="1">
            <a:off x="12045315" y="3086735"/>
            <a:ext cx="20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9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5640" y="180975"/>
            <a:ext cx="890270" cy="1939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“012”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“021”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“102”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“120”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“201”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“210”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>
                <a:spLocks/>
              </p:cNvSpPr>
              <p:nvPr/>
            </p:nvSpPr>
            <p:spPr>
              <a:xfrm rot="0">
                <a:off x="4610735" y="250190"/>
                <a:ext cx="3543935" cy="431800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ctr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/>
                        <m:sub>
                          <m:r>
                            <m:rPr/>
                            <a:rPr sz="1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m:rPr/>
                            <a:rPr sz="2800" i="1">
                              <a:solidFill>
                                <a:srgbClr val="000000"/>
                              </a:solidFill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b>
                      </m:sSub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3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!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=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3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∗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2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∗</m:t>
                      </m:r>
                      <m:r>
                        <m:rPr/>
                        <a:rPr sz="2800" i="1">
                          <a:solidFill>
                            <a:srgbClr val="000000"/>
                          </a:solidFill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350862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745" y="120650"/>
            <a:ext cx="5544820" cy="409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perm(s):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 &lt; 2: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return 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cc in perm(s[: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]+s[i+1:]):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res.append</a:t>
            </a:r>
            <a:r>
              <a:rPr lang="en-US" altLang="ko-KR" sz="2000">
                <a:latin typeface="Consolas" panose="020B0609020204030204" pitchFamily="49" charset="0"/>
              </a:rPr>
              <a:t>(c + cc)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res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 = "012"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print(perm(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85280" y="42291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5335" y="42291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5390" y="42291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225" y="37084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5280" y="342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5335" y="342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5390" y="342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730" y="141986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655" y="19431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625080" y="894080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23530" y="1106170"/>
            <a:ext cx="320040" cy="31369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55615" y="2545080"/>
            <a:ext cx="615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95995" y="30861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050" y="30861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5940" y="303403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95995" y="2698115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6050" y="2698115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9950" y="388493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875" y="440817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8595995" y="3534410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9833610" y="3769995"/>
            <a:ext cx="320040" cy="31369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80380" y="5219065"/>
            <a:ext cx="615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73335" y="5553075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3105" y="540639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3335" y="5165090"/>
            <a:ext cx="440055" cy="44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2785" y="655066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44710" y="7073900"/>
            <a:ext cx="440055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233660" y="6005195"/>
            <a:ext cx="320040" cy="313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11411585" y="6236970"/>
            <a:ext cx="320040" cy="31369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4215" y="370840"/>
            <a:ext cx="235331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6160" y="2752090"/>
            <a:ext cx="21564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9295" y="5300980"/>
            <a:ext cx="195897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9430" y="440055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>
                <a:solidFill>
                  <a:schemeClr val="tx1"/>
                </a:solidFill>
              </a:rPr>
              <a:t>“01”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5287010" y="4606290"/>
            <a:ext cx="312420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3"/>
            <a:endCxn id="69" idx="1"/>
          </p:cNvCxnSpPr>
          <p:nvPr/>
        </p:nvCxnSpPr>
        <p:spPr>
          <a:xfrm>
            <a:off x="6421120" y="4625340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59575" y="440055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1840" y="193230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“012”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7923530" y="2156460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261350" y="193230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“021”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12" idx="3"/>
            <a:endCxn id="71" idx="1"/>
          </p:cNvCxnSpPr>
          <p:nvPr/>
        </p:nvCxnSpPr>
        <p:spPr>
          <a:xfrm flipV="1">
            <a:off x="6696710" y="2156460"/>
            <a:ext cx="405130" cy="1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31960" y="194310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10153650" y="2167255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492105" y="1943100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“120”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8" idx="1"/>
          </p:cNvCxnSpPr>
          <p:nvPr/>
        </p:nvCxnSpPr>
        <p:spPr>
          <a:xfrm>
            <a:off x="9083675" y="2156460"/>
            <a:ext cx="248920" cy="1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1536680" y="192595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6" idx="3"/>
            <a:endCxn id="88" idx="1"/>
          </p:cNvCxnSpPr>
          <p:nvPr/>
        </p:nvCxnSpPr>
        <p:spPr>
          <a:xfrm>
            <a:off x="12358370" y="2150110"/>
            <a:ext cx="338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2696825" y="1925955"/>
            <a:ext cx="821690" cy="4483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0" idx="3"/>
            <a:endCxn id="86" idx="1"/>
          </p:cNvCxnSpPr>
          <p:nvPr/>
        </p:nvCxnSpPr>
        <p:spPr>
          <a:xfrm flipV="1">
            <a:off x="11313795" y="2150110"/>
            <a:ext cx="222885" cy="17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7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635" y="331470"/>
            <a:ext cx="4557395" cy="624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is_palindrome2(s):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l =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f, b = 0, l-1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while( f &lt; l//2 ):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f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b -=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if( s[f] != s[b]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f+=1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b-=1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True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str1 = "</a:t>
            </a:r>
            <a:r>
              <a:rPr lang="ko-KR" altLang="en-US" sz="2000">
                <a:latin typeface="Consolas" panose="020B0609020204030204" pitchFamily="49" charset="0"/>
              </a:rPr>
              <a:t>소주 </a:t>
            </a:r>
            <a:r>
              <a:rPr lang="ko-KR" altLang="en-US" sz="2000" err="1">
                <a:latin typeface="Consolas" panose="020B0609020204030204" pitchFamily="49" charset="0"/>
              </a:rPr>
              <a:t>잔한잔주소</a:t>
            </a:r>
            <a:r>
              <a:rPr lang="en-US" altLang="ko-KR" sz="200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print(is_palindrome2(str1))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77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2838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9099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‘ 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360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81621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8825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942070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504680" y="84391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9060" y="84391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7020" y="33147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2105" y="141351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6250" y="2251075"/>
            <a:ext cx="562610" cy="580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505" y="227965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84150" y="94615"/>
            <a:ext cx="5403850" cy="624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k, v in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k in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[k].append(v)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 = [v]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 = (("key1", "value1"),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("key1", "value2"),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"value3"),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"value4"),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"value5"),)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print(type(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9365" y="734060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290" y="734060"/>
            <a:ext cx="31623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610" y="320675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9820" y="2663825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5860" y="734060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1430" y="314325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k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235" y="314325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17" idx="1"/>
          </p:cNvCxnSpPr>
          <p:nvPr/>
        </p:nvCxnSpPr>
        <p:spPr>
          <a:xfrm>
            <a:off x="7378065" y="940435"/>
            <a:ext cx="783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21" idx="1"/>
          </p:cNvCxnSpPr>
          <p:nvPr/>
        </p:nvCxnSpPr>
        <p:spPr>
          <a:xfrm>
            <a:off x="8478520" y="94043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64170" y="520700"/>
            <a:ext cx="3914140" cy="79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57640" y="2663825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32085" y="734060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10024745" y="94043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9365" y="1147445"/>
            <a:ext cx="102870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7185" y="1609725"/>
            <a:ext cx="5283835" cy="79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62290" y="1818005"/>
            <a:ext cx="31623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85860" y="1818005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“value3”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3"/>
            <a:endCxn id="35" idx="1"/>
          </p:cNvCxnSpPr>
          <p:nvPr/>
        </p:nvCxnSpPr>
        <p:spPr>
          <a:xfrm>
            <a:off x="7378065" y="1353820"/>
            <a:ext cx="783590" cy="67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>
            <a:off x="8478520" y="2024380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28910" y="1834515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“value4”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10021570" y="204152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878310" y="1834515"/>
            <a:ext cx="1245870" cy="413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>
            <a:off x="11570970" y="2041525"/>
            <a:ext cx="307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343535" y="151765"/>
            <a:ext cx="9677400" cy="3539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convert_to_decimal(number,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multiplier, result = 1,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+= number % 10 * multiplier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multiplier *=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45" y="439991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0C86ED-EC3E-4F12-893B-57130ED34D19}"/>
              </a:ext>
            </a:extLst>
          </p:cNvPr>
          <p:cNvSpPr/>
          <p:nvPr/>
        </p:nvSpPr>
        <p:spPr>
          <a:xfrm>
            <a:off x="6096000" y="4791710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825" y="5582920"/>
            <a:ext cx="92773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7959725" y="4791710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8719820" y="4791710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8706485" y="3949065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00" y="5582920"/>
            <a:ext cx="24447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multiplier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9315450" y="5582920"/>
            <a:ext cx="81470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930" y="5582920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56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65115B-513C-42F7-9FCD-8C894EFEB046}"/>
              </a:ext>
            </a:extLst>
          </p:cNvPr>
          <p:cNvSpPr/>
          <p:nvPr/>
        </p:nvSpPr>
        <p:spPr>
          <a:xfrm>
            <a:off x="7182485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CF5C4-9783-48C1-A24D-78F4BD1A0201}"/>
              </a:ext>
            </a:extLst>
          </p:cNvPr>
          <p:cNvSpPr/>
          <p:nvPr/>
        </p:nvSpPr>
        <p:spPr>
          <a:xfrm>
            <a:off x="7726045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2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B3CC2-9583-4A69-BDB6-D68BCC9E2A58}"/>
              </a:ext>
            </a:extLst>
          </p:cNvPr>
          <p:cNvSpPr txBox="1"/>
          <p:nvPr/>
        </p:nvSpPr>
        <p:spPr>
          <a:xfrm>
            <a:off x="287655" y="10477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8764BE-60DB-4F02-8323-9290C7DAE183}"/>
              </a:ext>
            </a:extLst>
          </p:cNvPr>
          <p:cNvSpPr/>
          <p:nvPr/>
        </p:nvSpPr>
        <p:spPr>
          <a:xfrm>
            <a:off x="1497965" y="1289050"/>
            <a:ext cx="165735" cy="1657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AA036-11C9-4633-B035-C446799279F3}"/>
              </a:ext>
            </a:extLst>
          </p:cNvPr>
          <p:cNvSpPr txBox="1"/>
          <p:nvPr/>
        </p:nvSpPr>
        <p:spPr>
          <a:xfrm>
            <a:off x="1854835" y="1289050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10,10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35E41D-880A-483C-B5FD-12E0910DE3DE}"/>
              </a:ext>
            </a:extLst>
          </p:cNvPr>
          <p:cNvCxnSpPr>
            <a:endCxn id="5" idx="1"/>
          </p:cNvCxnSpPr>
          <p:nvPr/>
        </p:nvCxnSpPr>
        <p:spPr>
          <a:xfrm>
            <a:off x="0" y="0"/>
            <a:ext cx="1522095" cy="13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3302EE5-2284-4916-9A67-3EE89AB511CF}"/>
              </a:ext>
            </a:extLst>
          </p:cNvPr>
          <p:cNvSpPr/>
          <p:nvPr/>
        </p:nvSpPr>
        <p:spPr>
          <a:xfrm>
            <a:off x="4641850" y="870585"/>
            <a:ext cx="2264410" cy="22644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9482AB-49A1-4DCD-8047-78F09CC6705A}"/>
              </a:ext>
            </a:extLst>
          </p:cNvPr>
          <p:cNvSpPr/>
          <p:nvPr/>
        </p:nvSpPr>
        <p:spPr>
          <a:xfrm>
            <a:off x="5695315" y="1924685"/>
            <a:ext cx="165735" cy="1657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19216A-521B-4059-BEA0-A3258FFA4F9E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flipH="1" flipV="1">
            <a:off x="5774055" y="870585"/>
            <a:ext cx="4445" cy="105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0EC2C2-B270-40E7-BEB0-A89CC5155E15}"/>
              </a:ext>
            </a:extLst>
          </p:cNvPr>
          <p:cNvSpPr txBox="1"/>
          <p:nvPr/>
        </p:nvSpPr>
        <p:spPr>
          <a:xfrm>
            <a:off x="7550150" y="628015"/>
            <a:ext cx="15646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 err="1">
                <a:latin typeface="Consolas" panose="020B0609020204030204" pitchFamily="49" charset="0"/>
              </a:rPr>
              <a:t>x,y,r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8E879-2D9C-4ECB-A975-774F5D796190}"/>
              </a:ext>
            </a:extLst>
          </p:cNvPr>
          <p:cNvSpPr txBox="1"/>
          <p:nvPr/>
        </p:nvSpPr>
        <p:spPr>
          <a:xfrm>
            <a:off x="7550150" y="1543050"/>
            <a:ext cx="41281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Circle(Point(</a:t>
            </a:r>
            <a:r>
              <a:rPr lang="en-US" altLang="ko-KR" sz="2800" err="1">
                <a:latin typeface="Consolas" panose="020B0609020204030204" pitchFamily="49" charset="0"/>
              </a:rPr>
              <a:t>x,y</a:t>
            </a:r>
            <a:r>
              <a:rPr lang="en-US" altLang="ko-KR" sz="2800">
                <a:latin typeface="Consolas" panose="020B0609020204030204" pitchFamily="49" charset="0"/>
              </a:rPr>
              <a:t>),r)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1F625-D96E-4335-A26F-98CBBB3E2745}"/>
              </a:ext>
            </a:extLst>
          </p:cNvPr>
          <p:cNvSpPr/>
          <p:nvPr/>
        </p:nvSpPr>
        <p:spPr>
          <a:xfrm>
            <a:off x="4859655" y="3648710"/>
            <a:ext cx="2377440" cy="1497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B09D1F-D89F-4234-ABCF-F135E8C510A4}"/>
              </a:ext>
            </a:extLst>
          </p:cNvPr>
          <p:cNvSpPr/>
          <p:nvPr/>
        </p:nvSpPr>
        <p:spPr>
          <a:xfrm>
            <a:off x="4776470" y="3557270"/>
            <a:ext cx="165735" cy="1657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CDE6C-CAD3-4A32-84EA-DADD7DCE8655}"/>
              </a:ext>
            </a:extLst>
          </p:cNvPr>
          <p:cNvSpPr/>
          <p:nvPr/>
        </p:nvSpPr>
        <p:spPr>
          <a:xfrm>
            <a:off x="7153910" y="5073015"/>
            <a:ext cx="165735" cy="1657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886E0-4BEA-4949-8927-E5011FF7EF98}"/>
              </a:ext>
            </a:extLst>
          </p:cNvPr>
          <p:cNvSpPr txBox="1"/>
          <p:nvPr/>
        </p:nvSpPr>
        <p:spPr>
          <a:xfrm>
            <a:off x="7385050" y="3990340"/>
            <a:ext cx="62966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Rect</a:t>
            </a:r>
            <a:r>
              <a:rPr lang="en-US" altLang="ko-KR" sz="2800">
                <a:latin typeface="Consolas" panose="020B0609020204030204" pitchFamily="49" charset="0"/>
              </a:rPr>
              <a:t>(Point(x1,y1),Point(x2,y2))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F6ED80-812F-44C8-A4E0-F9ADB44987B8}"/>
              </a:ext>
            </a:extLst>
          </p:cNvPr>
          <p:cNvCxnSpPr>
            <a:cxnSpLocks/>
          </p:cNvCxnSpPr>
          <p:nvPr/>
        </p:nvCxnSpPr>
        <p:spPr>
          <a:xfrm>
            <a:off x="29845" y="0"/>
            <a:ext cx="4684395" cy="162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985520" y="1144905"/>
            <a:ext cx="2183765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985520" y="1651000"/>
            <a:ext cx="2183765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985520" y="2157095"/>
            <a:ext cx="2183765" cy="1180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8229600" y="386080"/>
            <a:ext cx="2183765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8229600" y="892175"/>
            <a:ext cx="2183765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8229600" y="1398270"/>
            <a:ext cx="2183765" cy="676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8229600" y="2397125"/>
            <a:ext cx="2183765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SubscriberTwo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8229600" y="2903220"/>
            <a:ext cx="2183765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8229600" y="3409315"/>
            <a:ext cx="2183765" cy="676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receive()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CF813-C85D-4D10-B99D-452B70B45583}"/>
              </a:ext>
            </a:extLst>
          </p:cNvPr>
          <p:cNvSpPr/>
          <p:nvPr/>
        </p:nvSpPr>
        <p:spPr>
          <a:xfrm>
            <a:off x="4048125" y="2157095"/>
            <a:ext cx="102108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05560-3A94-4830-934D-657573F6820A}"/>
              </a:ext>
            </a:extLst>
          </p:cNvPr>
          <p:cNvSpPr/>
          <p:nvPr/>
        </p:nvSpPr>
        <p:spPr>
          <a:xfrm>
            <a:off x="4048125" y="2529840"/>
            <a:ext cx="102108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9F06B-4EC1-4580-8EC5-89FA693A58DE}"/>
              </a:ext>
            </a:extLst>
          </p:cNvPr>
          <p:cNvSpPr/>
          <p:nvPr/>
        </p:nvSpPr>
        <p:spPr>
          <a:xfrm>
            <a:off x="4048125" y="2903220"/>
            <a:ext cx="102108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3169285" y="1904365"/>
            <a:ext cx="878840" cy="4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8229600" y="4447540"/>
            <a:ext cx="2183765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8229600" y="4953635"/>
            <a:ext cx="2183765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8229600" y="5459730"/>
            <a:ext cx="2183765" cy="676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8263890" y="-12001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8150860" y="198310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8150860" y="4004945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5069205" y="1736725"/>
            <a:ext cx="3160395" cy="60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869B31-400F-49A0-BCD1-0A3B534DDB4D}"/>
              </a:ext>
            </a:extLst>
          </p:cNvPr>
          <p:cNvSpPr txBox="1"/>
          <p:nvPr/>
        </p:nvSpPr>
        <p:spPr>
          <a:xfrm>
            <a:off x="5415280" y="1050925"/>
            <a:ext cx="21564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Callback()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069205" y="2716530"/>
            <a:ext cx="3160395" cy="103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069205" y="3089275"/>
            <a:ext cx="736600" cy="12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C3B022C-1836-46A2-979B-AD620D02FE6A}"/>
              </a:ext>
            </a:extLst>
          </p:cNvPr>
          <p:cNvSpPr/>
          <p:nvPr/>
        </p:nvSpPr>
        <p:spPr>
          <a:xfrm>
            <a:off x="3640455" y="2903220"/>
            <a:ext cx="368300" cy="285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3274060" y="4328160"/>
            <a:ext cx="45224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getattr</a:t>
            </a:r>
            <a:r>
              <a:rPr lang="en-US" altLang="ko-KR" sz="2800">
                <a:latin typeface="Consolas" panose="020B0609020204030204" pitchFamily="49" charset="0"/>
              </a:rPr>
              <a:t>(who, 'update')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-123825" y="1012190"/>
            <a:ext cx="1713230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-123825" y="1518285"/>
            <a:ext cx="1713230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-123825" y="2024380"/>
            <a:ext cx="1713230" cy="1180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9997440" y="416560"/>
            <a:ext cx="2183765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9997440" y="922020"/>
            <a:ext cx="2183765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9997440" y="1428115"/>
            <a:ext cx="2183765" cy="676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9997440" y="2426970"/>
            <a:ext cx="2183765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9997440" y="2933065"/>
            <a:ext cx="2183765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9997440" y="3439160"/>
            <a:ext cx="2183765" cy="676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590040" y="1771015"/>
            <a:ext cx="581025" cy="18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9997440" y="4478020"/>
            <a:ext cx="2183765" cy="5060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9997440" y="4984115"/>
            <a:ext cx="2183765" cy="506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9997440" y="5489575"/>
            <a:ext cx="2183765" cy="676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10031730" y="-8953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9919335" y="201358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9919335" y="4035425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58" idx="3"/>
            <a:endCxn id="9" idx="1"/>
          </p:cNvCxnSpPr>
          <p:nvPr/>
        </p:nvCxnSpPr>
        <p:spPr>
          <a:xfrm flipV="1">
            <a:off x="5182235" y="1766570"/>
            <a:ext cx="4815205" cy="120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67" idx="3"/>
            <a:endCxn id="12" idx="1"/>
          </p:cNvCxnSpPr>
          <p:nvPr/>
        </p:nvCxnSpPr>
        <p:spPr>
          <a:xfrm>
            <a:off x="5182235" y="3359150"/>
            <a:ext cx="4815205" cy="4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72" idx="3"/>
            <a:endCxn id="20" idx="1"/>
          </p:cNvCxnSpPr>
          <p:nvPr/>
        </p:nvCxnSpPr>
        <p:spPr>
          <a:xfrm>
            <a:off x="5182235" y="2235200"/>
            <a:ext cx="4815205" cy="35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5611495" y="4969510"/>
            <a:ext cx="32880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getattr</a:t>
            </a:r>
            <a:r>
              <a:rPr lang="en-US" altLang="ko-KR" sz="2000">
                <a:latin typeface="Consolas" panose="020B0609020204030204" pitchFamily="49" charset="0"/>
              </a:rPr>
              <a:t>(who, 'update')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AF09F1-679E-4D68-B33D-85B84B69D97B}"/>
              </a:ext>
            </a:extLst>
          </p:cNvPr>
          <p:cNvSpPr/>
          <p:nvPr/>
        </p:nvSpPr>
        <p:spPr>
          <a:xfrm>
            <a:off x="2170430" y="1766570"/>
            <a:ext cx="113284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3E28C-171B-47E9-BFDD-F4BDDA59F1AE}"/>
              </a:ext>
            </a:extLst>
          </p:cNvPr>
          <p:cNvSpPr/>
          <p:nvPr/>
        </p:nvSpPr>
        <p:spPr>
          <a:xfrm>
            <a:off x="2170430" y="2139950"/>
            <a:ext cx="113284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F3425-9616-46EB-B809-FECA303F5594}"/>
              </a:ext>
            </a:extLst>
          </p:cNvPr>
          <p:cNvSpPr txBox="1"/>
          <p:nvPr/>
        </p:nvSpPr>
        <p:spPr>
          <a:xfrm>
            <a:off x="2165985" y="1369695"/>
            <a:ext cx="103124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events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BECAB5-A201-413B-BA96-E985892B26BC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3303270" y="1855470"/>
            <a:ext cx="746760" cy="9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207699-1A1F-4FC4-867A-E0502CD00E5D}"/>
              </a:ext>
            </a:extLst>
          </p:cNvPr>
          <p:cNvSpPr/>
          <p:nvPr/>
        </p:nvSpPr>
        <p:spPr>
          <a:xfrm>
            <a:off x="4050030" y="1668780"/>
            <a:ext cx="113284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CAEF896-5263-4ADC-A0CF-8BAB7728FBA5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5182235" y="1766570"/>
            <a:ext cx="4815205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6BB3E5-EE97-4AFC-983A-B0EB853C2A59}"/>
              </a:ext>
            </a:extLst>
          </p:cNvPr>
          <p:cNvSpPr/>
          <p:nvPr/>
        </p:nvSpPr>
        <p:spPr>
          <a:xfrm>
            <a:off x="4050030" y="2783205"/>
            <a:ext cx="113284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6554C9-321A-4093-9D07-CDBABAB54419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3303270" y="2326005"/>
            <a:ext cx="746760" cy="64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562E94-CF5F-4081-A980-4B29862305BC}"/>
              </a:ext>
            </a:extLst>
          </p:cNvPr>
          <p:cNvSpPr/>
          <p:nvPr/>
        </p:nvSpPr>
        <p:spPr>
          <a:xfrm>
            <a:off x="4050030" y="3172460"/>
            <a:ext cx="113284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B1252B-7B66-457D-8B65-FAFEE413F239}"/>
              </a:ext>
            </a:extLst>
          </p:cNvPr>
          <p:cNvSpPr/>
          <p:nvPr/>
        </p:nvSpPr>
        <p:spPr>
          <a:xfrm>
            <a:off x="4050030" y="2048510"/>
            <a:ext cx="1132840" cy="372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33DC24-C608-46A1-9E50-416DB9B79DFB}"/>
              </a:ext>
            </a:extLst>
          </p:cNvPr>
          <p:cNvSpPr txBox="1"/>
          <p:nvPr/>
        </p:nvSpPr>
        <p:spPr>
          <a:xfrm>
            <a:off x="-631825" y="3978910"/>
            <a:ext cx="5596255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점심시간입니다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저녁시간입니다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65422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645" y="173990"/>
            <a:ext cx="745109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프로세스</a:t>
            </a:r>
            <a:r>
              <a:rPr lang="en-US" altLang="ko-KR" sz="2800">
                <a:latin typeface="Consolas" panose="020B0609020204030204" pitchFamily="49" charset="0"/>
              </a:rPr>
              <a:t>(Process) :  </a:t>
            </a:r>
            <a:r>
              <a:rPr lang="ko-KR" altLang="en-US" sz="2800">
                <a:latin typeface="Consolas" panose="020B0609020204030204" pitchFamily="49" charset="0"/>
              </a:rPr>
              <a:t>실행중인 인스턴스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3067-CBE6-4901-9D9E-BCDC761F0CF0}"/>
              </a:ext>
            </a:extLst>
          </p:cNvPr>
          <p:cNvSpPr txBox="1"/>
          <p:nvPr/>
        </p:nvSpPr>
        <p:spPr>
          <a:xfrm>
            <a:off x="1184275" y="1297305"/>
            <a:ext cx="761301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소스 </a:t>
            </a:r>
            <a:r>
              <a:rPr lang="en-US" altLang="ko-KR" sz="2800">
                <a:latin typeface="Consolas" panose="020B0609020204030204" pitchFamily="49" charset="0"/>
              </a:rPr>
              <a:t>-&gt;  </a:t>
            </a:r>
            <a:r>
              <a:rPr lang="ko-KR" altLang="en-US" sz="2800">
                <a:latin typeface="Consolas" panose="020B0609020204030204" pitchFamily="49" charset="0"/>
              </a:rPr>
              <a:t>어셈블리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기계어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프로그램 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4E38F78D-CEC0-4507-8135-C4D51A61BF39}"/>
              </a:ext>
            </a:extLst>
          </p:cNvPr>
          <p:cNvSpPr/>
          <p:nvPr/>
        </p:nvSpPr>
        <p:spPr>
          <a:xfrm>
            <a:off x="2656205" y="2616835"/>
            <a:ext cx="3971290" cy="2760345"/>
          </a:xfrm>
          <a:prstGeom prst="can">
            <a:avLst>
              <a:gd name="adj" fmla="val 94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3FE81-20FA-4A8A-9F13-7AF0B6284543}"/>
              </a:ext>
            </a:extLst>
          </p:cNvPr>
          <p:cNvSpPr/>
          <p:nvPr/>
        </p:nvSpPr>
        <p:spPr>
          <a:xfrm>
            <a:off x="3753485" y="3282950"/>
            <a:ext cx="1750695" cy="714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99B031-3D43-44E1-B9B3-D54E1BF6177F}"/>
              </a:ext>
            </a:extLst>
          </p:cNvPr>
          <p:cNvSpPr/>
          <p:nvPr/>
        </p:nvSpPr>
        <p:spPr>
          <a:xfrm>
            <a:off x="3753485" y="4001135"/>
            <a:ext cx="1750695" cy="714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E0F9E-24A1-46AD-BF4E-2F2DB32C2194}"/>
              </a:ext>
            </a:extLst>
          </p:cNvPr>
          <p:cNvSpPr txBox="1"/>
          <p:nvPr/>
        </p:nvSpPr>
        <p:spPr>
          <a:xfrm>
            <a:off x="3753485" y="5591175"/>
            <a:ext cx="15646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program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A4844-8672-4368-92D3-9B0562F0B3D8}"/>
              </a:ext>
            </a:extLst>
          </p:cNvPr>
          <p:cNvSpPr/>
          <p:nvPr/>
        </p:nvSpPr>
        <p:spPr>
          <a:xfrm>
            <a:off x="7730490" y="1967865"/>
            <a:ext cx="1750695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4CE3C-E57D-4081-B102-A7A6A66CA357}"/>
              </a:ext>
            </a:extLst>
          </p:cNvPr>
          <p:cNvSpPr/>
          <p:nvPr/>
        </p:nvSpPr>
        <p:spPr>
          <a:xfrm>
            <a:off x="7730490" y="2856230"/>
            <a:ext cx="1750695" cy="714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CF648-326F-4295-B408-6133EC2C29FF}"/>
              </a:ext>
            </a:extLst>
          </p:cNvPr>
          <p:cNvSpPr/>
          <p:nvPr/>
        </p:nvSpPr>
        <p:spPr>
          <a:xfrm>
            <a:off x="7730490" y="3717925"/>
            <a:ext cx="1750695" cy="714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32A105-1169-4E29-9A39-E19130B35FB2}"/>
              </a:ext>
            </a:extLst>
          </p:cNvPr>
          <p:cNvCxnSpPr/>
          <p:nvPr/>
        </p:nvCxnSpPr>
        <p:spPr>
          <a:xfrm flipV="1">
            <a:off x="5503545" y="2856230"/>
            <a:ext cx="2226945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853C3B-4107-4154-A686-B867AFF29E8C}"/>
              </a:ext>
            </a:extLst>
          </p:cNvPr>
          <p:cNvCxnSpPr/>
          <p:nvPr/>
        </p:nvCxnSpPr>
        <p:spPr>
          <a:xfrm flipV="1">
            <a:off x="5513705" y="3570605"/>
            <a:ext cx="2226945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BC1BBC-82F2-4BDB-9D34-1C5252EDB119}"/>
              </a:ext>
            </a:extLst>
          </p:cNvPr>
          <p:cNvCxnSpPr>
            <a:cxnSpLocks/>
          </p:cNvCxnSpPr>
          <p:nvPr/>
        </p:nvCxnSpPr>
        <p:spPr>
          <a:xfrm flipV="1">
            <a:off x="5494020" y="3717925"/>
            <a:ext cx="224663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8FB868-6CC6-487B-BE44-1F7AF0927964}"/>
              </a:ext>
            </a:extLst>
          </p:cNvPr>
          <p:cNvCxnSpPr>
            <a:cxnSpLocks/>
          </p:cNvCxnSpPr>
          <p:nvPr/>
        </p:nvCxnSpPr>
        <p:spPr>
          <a:xfrm flipV="1">
            <a:off x="5494020" y="4431665"/>
            <a:ext cx="224663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BF876-AB89-4C02-B8BC-4E9E507F4EFF}"/>
              </a:ext>
            </a:extLst>
          </p:cNvPr>
          <p:cNvSpPr txBox="1"/>
          <p:nvPr/>
        </p:nvSpPr>
        <p:spPr>
          <a:xfrm>
            <a:off x="6737350" y="4618990"/>
            <a:ext cx="902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10485120" y="1445895"/>
            <a:ext cx="1045210" cy="1045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10372090" y="1533525"/>
            <a:ext cx="113030" cy="65405"/>
            <a:chOff x="10372090" y="1533525"/>
            <a:chExt cx="113030" cy="65405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372090" y="153352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090" y="159893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10372090" y="1680845"/>
            <a:ext cx="113030" cy="65405"/>
            <a:chOff x="10372090" y="1680845"/>
            <a:chExt cx="113030" cy="6540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372090" y="168084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090" y="174625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10372090" y="1828165"/>
            <a:ext cx="113030" cy="65405"/>
            <a:chOff x="10372090" y="1828165"/>
            <a:chExt cx="113030" cy="65405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372090" y="182816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090" y="189357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10372090" y="1975485"/>
            <a:ext cx="113030" cy="65405"/>
            <a:chOff x="10372090" y="1975485"/>
            <a:chExt cx="113030" cy="654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372090" y="197548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090" y="204089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10372090" y="2122805"/>
            <a:ext cx="113030" cy="65405"/>
            <a:chOff x="10372090" y="2122805"/>
            <a:chExt cx="113030" cy="65405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372090" y="212280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090" y="218821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10372090" y="2270125"/>
            <a:ext cx="113030" cy="65405"/>
            <a:chOff x="10372090" y="2270125"/>
            <a:chExt cx="113030" cy="65405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372090" y="227012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2090" y="233553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11530330" y="1560195"/>
            <a:ext cx="113030" cy="65405"/>
            <a:chOff x="11530330" y="1560195"/>
            <a:chExt cx="113030" cy="65405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1530330" y="156019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1530330" y="162560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11530330" y="1707515"/>
            <a:ext cx="113030" cy="65405"/>
            <a:chOff x="11530330" y="1707515"/>
            <a:chExt cx="113030" cy="65405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1530330" y="170751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1530330" y="177292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11530330" y="1854835"/>
            <a:ext cx="113030" cy="65405"/>
            <a:chOff x="11530330" y="1854835"/>
            <a:chExt cx="113030" cy="6540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1530330" y="185483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530330" y="192024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11530330" y="2002155"/>
            <a:ext cx="113030" cy="65405"/>
            <a:chOff x="11530330" y="2002155"/>
            <a:chExt cx="113030" cy="65405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1530330" y="200215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1530330" y="206756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11530330" y="2149475"/>
            <a:ext cx="113030" cy="65405"/>
            <a:chOff x="11530330" y="2149475"/>
            <a:chExt cx="113030" cy="65405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1530330" y="214947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30330" y="221488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11530330" y="2296795"/>
            <a:ext cx="113030" cy="65405"/>
            <a:chOff x="11530330" y="2296795"/>
            <a:chExt cx="113030" cy="65405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1530330" y="229679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1530330" y="236220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10646410" y="1703070"/>
            <a:ext cx="522605" cy="337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10646410" y="2019300"/>
            <a:ext cx="522605" cy="337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stCxn id="11" idx="3"/>
            <a:endCxn id="71" idx="1"/>
          </p:cNvCxnSpPr>
          <p:nvPr/>
        </p:nvCxnSpPr>
        <p:spPr>
          <a:xfrm flipV="1">
            <a:off x="9481185" y="1871980"/>
            <a:ext cx="1165225" cy="134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84B33E-236D-4B1F-9296-581D518B59C8}"/>
              </a:ext>
            </a:extLst>
          </p:cNvPr>
          <p:cNvSpPr txBox="1"/>
          <p:nvPr/>
        </p:nvSpPr>
        <p:spPr>
          <a:xfrm>
            <a:off x="7823200" y="5642610"/>
            <a:ext cx="15646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645" y="173990"/>
            <a:ext cx="49231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멀티 프로세스</a:t>
            </a:r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ko-KR" altLang="en-US" sz="2800">
                <a:latin typeface="Consolas" panose="020B0609020204030204" pitchFamily="49" charset="0"/>
              </a:rPr>
              <a:t>멀티 </a:t>
            </a:r>
            <a:r>
              <a:rPr lang="ko-KR" altLang="en-US" sz="2800" err="1">
                <a:latin typeface="Consolas" panose="020B0609020204030204" pitchFamily="49" charset="0"/>
              </a:rPr>
              <a:t>태스킹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7446010" y="1218565"/>
            <a:ext cx="1045210" cy="1045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7332345" y="1306830"/>
            <a:ext cx="113030" cy="65405"/>
            <a:chOff x="7332345" y="1306830"/>
            <a:chExt cx="113030" cy="65405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7332345" y="130683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45" y="137160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7332345" y="1454150"/>
            <a:ext cx="113030" cy="65405"/>
            <a:chOff x="7332345" y="1454150"/>
            <a:chExt cx="113030" cy="6540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7332345" y="145415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45" y="151892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7332345" y="1601470"/>
            <a:ext cx="113030" cy="65405"/>
            <a:chOff x="7332345" y="1601470"/>
            <a:chExt cx="113030" cy="65405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7332345" y="160147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45" y="166687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7332345" y="1748790"/>
            <a:ext cx="113030" cy="65405"/>
            <a:chOff x="7332345" y="1748790"/>
            <a:chExt cx="113030" cy="654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7332345" y="174879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45" y="181419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7332345" y="1896110"/>
            <a:ext cx="113030" cy="65405"/>
            <a:chOff x="7332345" y="1896110"/>
            <a:chExt cx="113030" cy="65405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7332345" y="189611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45" y="196151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7332345" y="2043430"/>
            <a:ext cx="113030" cy="65405"/>
            <a:chOff x="7332345" y="2043430"/>
            <a:chExt cx="113030" cy="65405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7332345" y="204343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45" y="210883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8490585" y="1333500"/>
            <a:ext cx="113030" cy="65405"/>
            <a:chOff x="8490585" y="1333500"/>
            <a:chExt cx="113030" cy="65405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8490585" y="133350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85" y="139890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8490585" y="1480820"/>
            <a:ext cx="113030" cy="65405"/>
            <a:chOff x="8490585" y="1480820"/>
            <a:chExt cx="113030" cy="65405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8490585" y="148082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85" y="154622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8490585" y="1628140"/>
            <a:ext cx="113030" cy="65405"/>
            <a:chOff x="8490585" y="1628140"/>
            <a:chExt cx="113030" cy="6540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8490585" y="162814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85" y="169354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8490585" y="1775460"/>
            <a:ext cx="113030" cy="65405"/>
            <a:chOff x="8490585" y="1775460"/>
            <a:chExt cx="113030" cy="65405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8490585" y="177546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85" y="184086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8490585" y="1922780"/>
            <a:ext cx="113030" cy="65405"/>
            <a:chOff x="8490585" y="1922780"/>
            <a:chExt cx="113030" cy="65405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8490585" y="192278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85" y="198818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8490585" y="2070100"/>
            <a:ext cx="113030" cy="65405"/>
            <a:chOff x="8490585" y="2070100"/>
            <a:chExt cx="113030" cy="65405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8490585" y="207010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8490585" y="213550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7606665" y="1476375"/>
            <a:ext cx="522605" cy="337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7606665" y="1792605"/>
            <a:ext cx="522605" cy="337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 flipV="1">
            <a:off x="1819910" y="1645285"/>
            <a:ext cx="5786755" cy="276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EA635C-DA16-4369-9459-1E74AE768B3A}"/>
              </a:ext>
            </a:extLst>
          </p:cNvPr>
          <p:cNvCxnSpPr/>
          <p:nvPr/>
        </p:nvCxnSpPr>
        <p:spPr>
          <a:xfrm>
            <a:off x="1280160" y="4250055"/>
            <a:ext cx="4604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27F66B6-26ED-419B-BAA2-4CFF795ECA09}"/>
              </a:ext>
            </a:extLst>
          </p:cNvPr>
          <p:cNvCxnSpPr/>
          <p:nvPr/>
        </p:nvCxnSpPr>
        <p:spPr>
          <a:xfrm>
            <a:off x="1280160" y="5033645"/>
            <a:ext cx="4604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600DB9-FF2E-4261-96B9-CC766F01A4C6}"/>
              </a:ext>
            </a:extLst>
          </p:cNvPr>
          <p:cNvSpPr/>
          <p:nvPr/>
        </p:nvSpPr>
        <p:spPr>
          <a:xfrm>
            <a:off x="1280160" y="4407535"/>
            <a:ext cx="1080135" cy="4356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ppt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8C81E0E-DD1D-47BC-B78F-2EF5862A0B9B}"/>
              </a:ext>
            </a:extLst>
          </p:cNvPr>
          <p:cNvSpPr/>
          <p:nvPr/>
        </p:nvSpPr>
        <p:spPr>
          <a:xfrm>
            <a:off x="2726055" y="4420870"/>
            <a:ext cx="1080135" cy="421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탐색기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C864095-D428-4B02-ACF8-4DBB634214DB}"/>
              </a:ext>
            </a:extLst>
          </p:cNvPr>
          <p:cNvSpPr/>
          <p:nvPr/>
        </p:nvSpPr>
        <p:spPr>
          <a:xfrm>
            <a:off x="7103745" y="4627880"/>
            <a:ext cx="1080135" cy="4356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크롬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4F242C-E421-4D7A-9FB4-2D8DDA5D764D}"/>
              </a:ext>
            </a:extLst>
          </p:cNvPr>
          <p:cNvSpPr txBox="1"/>
          <p:nvPr/>
        </p:nvSpPr>
        <p:spPr>
          <a:xfrm>
            <a:off x="1358265" y="3657600"/>
            <a:ext cx="235331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Ready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20A32D-2F13-4088-87FA-B675952D289E}"/>
              </a:ext>
            </a:extLst>
          </p:cNvPr>
          <p:cNvSpPr txBox="1"/>
          <p:nvPr/>
        </p:nvSpPr>
        <p:spPr>
          <a:xfrm>
            <a:off x="1649095" y="6074410"/>
            <a:ext cx="32334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스케줄</a:t>
            </a:r>
            <a:r>
              <a:rPr lang="en-US" altLang="ko-KR" sz="2800">
                <a:latin typeface="Consolas" panose="020B0609020204030204" pitchFamily="49" charset="0"/>
              </a:rPr>
              <a:t>(schedule)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90ED9B-6102-4803-B4FF-E73D7BEC5D5C}"/>
              </a:ext>
            </a:extLst>
          </p:cNvPr>
          <p:cNvSpPr txBox="1"/>
          <p:nvPr/>
        </p:nvSpPr>
        <p:spPr>
          <a:xfrm>
            <a:off x="8326120" y="2380615"/>
            <a:ext cx="4057650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CPU</a:t>
            </a:r>
            <a:r>
              <a:rPr lang="ko-KR" altLang="en-US" sz="2000">
                <a:latin typeface="Consolas" panose="020B0609020204030204" pitchFamily="49" charset="0"/>
              </a:rPr>
              <a:t> 양보 시점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I/O </a:t>
            </a:r>
            <a:r>
              <a:rPr lang="ko-KR" altLang="en-US" sz="2000">
                <a:latin typeface="Consolas" panose="020B0609020204030204" pitchFamily="49" charset="0"/>
              </a:rPr>
              <a:t>발생시 실행 불가능하면</a:t>
            </a:r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시간 만료 시</a:t>
            </a:r>
            <a:r>
              <a:rPr lang="en-US" altLang="ko-KR" sz="2000">
                <a:latin typeface="Consolas" panose="020B0609020204030204" pitchFamily="49" charset="0"/>
              </a:rPr>
              <a:t>(100ms)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DF77D0-CCB5-4C56-8A89-CC487228983B}"/>
              </a:ext>
            </a:extLst>
          </p:cNvPr>
          <p:cNvCxnSpPr/>
          <p:nvPr/>
        </p:nvCxnSpPr>
        <p:spPr>
          <a:xfrm>
            <a:off x="7103745" y="4478020"/>
            <a:ext cx="4604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4924563-CB27-4437-95FE-C48469C246AA}"/>
              </a:ext>
            </a:extLst>
          </p:cNvPr>
          <p:cNvCxnSpPr/>
          <p:nvPr/>
        </p:nvCxnSpPr>
        <p:spPr>
          <a:xfrm>
            <a:off x="7103745" y="5261610"/>
            <a:ext cx="4604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1518BB0-D242-427F-B71E-5F14A386E682}"/>
              </a:ext>
            </a:extLst>
          </p:cNvPr>
          <p:cNvSpPr txBox="1"/>
          <p:nvPr/>
        </p:nvSpPr>
        <p:spPr>
          <a:xfrm>
            <a:off x="7968615" y="3871595"/>
            <a:ext cx="21564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Wait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6FB40E8-DD2E-4719-933D-446ED0E43A21}"/>
              </a:ext>
            </a:extLst>
          </p:cNvPr>
          <p:cNvSpPr/>
          <p:nvPr/>
        </p:nvSpPr>
        <p:spPr>
          <a:xfrm>
            <a:off x="4375150" y="4407535"/>
            <a:ext cx="1080135" cy="4356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calc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F4EAA2-B005-4671-8C7E-17549864466F}"/>
              </a:ext>
            </a:extLst>
          </p:cNvPr>
          <p:cNvSpPr/>
          <p:nvPr/>
        </p:nvSpPr>
        <p:spPr>
          <a:xfrm>
            <a:off x="9177020" y="1218565"/>
            <a:ext cx="712470" cy="1045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PIC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F5ABF1-12C7-41B5-862C-0200C085CE68}"/>
              </a:ext>
            </a:extLst>
          </p:cNvPr>
          <p:cNvCxnSpPr/>
          <p:nvPr/>
        </p:nvCxnSpPr>
        <p:spPr>
          <a:xfrm>
            <a:off x="9095105" y="1322705"/>
            <a:ext cx="113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3FB406F-C04F-41EB-BA76-5C901D507724}"/>
              </a:ext>
            </a:extLst>
          </p:cNvPr>
          <p:cNvCxnSpPr>
            <a:cxnSpLocks/>
          </p:cNvCxnSpPr>
          <p:nvPr/>
        </p:nvCxnSpPr>
        <p:spPr>
          <a:xfrm>
            <a:off x="9095105" y="2129790"/>
            <a:ext cx="113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ACFC57-3277-46E2-AEE0-7EC19A9A22AA}"/>
              </a:ext>
            </a:extLst>
          </p:cNvPr>
          <p:cNvGrpSpPr/>
          <p:nvPr/>
        </p:nvGrpSpPr>
        <p:grpSpPr>
          <a:xfrm>
            <a:off x="9882505" y="1306830"/>
            <a:ext cx="113030" cy="65405"/>
            <a:chOff x="9882505" y="1306830"/>
            <a:chExt cx="113030" cy="6540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D7CC03-486E-48DA-9DA4-E2E1E9E09E00}"/>
                </a:ext>
              </a:extLst>
            </p:cNvPr>
            <p:cNvCxnSpPr/>
            <p:nvPr/>
          </p:nvCxnSpPr>
          <p:spPr>
            <a:xfrm>
              <a:off x="9882505" y="130683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FF3CBD4-AAD0-42ED-B600-3C64E782C8A4}"/>
                </a:ext>
              </a:extLst>
            </p:cNvPr>
            <p:cNvCxnSpPr>
              <a:cxnSpLocks/>
            </p:cNvCxnSpPr>
            <p:nvPr/>
          </p:nvCxnSpPr>
          <p:spPr>
            <a:xfrm>
              <a:off x="9882505" y="137160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F585560-A03F-44BD-9B38-389B004400DE}"/>
              </a:ext>
            </a:extLst>
          </p:cNvPr>
          <p:cNvGrpSpPr/>
          <p:nvPr/>
        </p:nvGrpSpPr>
        <p:grpSpPr>
          <a:xfrm>
            <a:off x="9882505" y="1454150"/>
            <a:ext cx="113030" cy="65405"/>
            <a:chOff x="9882505" y="1454150"/>
            <a:chExt cx="113030" cy="65405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DE893D0-330D-4374-B039-F71C8F006F74}"/>
                </a:ext>
              </a:extLst>
            </p:cNvPr>
            <p:cNvCxnSpPr/>
            <p:nvPr/>
          </p:nvCxnSpPr>
          <p:spPr>
            <a:xfrm>
              <a:off x="9882505" y="145415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BCA8634-4188-4A8F-8DBA-5D66C8857231}"/>
                </a:ext>
              </a:extLst>
            </p:cNvPr>
            <p:cNvCxnSpPr>
              <a:cxnSpLocks/>
            </p:cNvCxnSpPr>
            <p:nvPr/>
          </p:nvCxnSpPr>
          <p:spPr>
            <a:xfrm>
              <a:off x="9882505" y="151892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4DA2380-D3EB-411E-87B2-9CDEEDAA487A}"/>
              </a:ext>
            </a:extLst>
          </p:cNvPr>
          <p:cNvGrpSpPr/>
          <p:nvPr/>
        </p:nvGrpSpPr>
        <p:grpSpPr>
          <a:xfrm>
            <a:off x="9882505" y="1601470"/>
            <a:ext cx="113030" cy="65405"/>
            <a:chOff x="9882505" y="1601470"/>
            <a:chExt cx="113030" cy="65405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536BE80-C262-478E-99EE-FF7A8E1CD022}"/>
                </a:ext>
              </a:extLst>
            </p:cNvPr>
            <p:cNvCxnSpPr/>
            <p:nvPr/>
          </p:nvCxnSpPr>
          <p:spPr>
            <a:xfrm>
              <a:off x="9882505" y="160147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21D2159-1BE8-4863-9C58-19F124184944}"/>
                </a:ext>
              </a:extLst>
            </p:cNvPr>
            <p:cNvCxnSpPr>
              <a:cxnSpLocks/>
            </p:cNvCxnSpPr>
            <p:nvPr/>
          </p:nvCxnSpPr>
          <p:spPr>
            <a:xfrm>
              <a:off x="9882505" y="166687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EF9ACD9-5230-4297-AE08-9334A1EBFFD1}"/>
              </a:ext>
            </a:extLst>
          </p:cNvPr>
          <p:cNvGrpSpPr/>
          <p:nvPr/>
        </p:nvGrpSpPr>
        <p:grpSpPr>
          <a:xfrm>
            <a:off x="9882505" y="1748790"/>
            <a:ext cx="113030" cy="65405"/>
            <a:chOff x="9882505" y="1748790"/>
            <a:chExt cx="113030" cy="65405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3B4F1B3-1F86-4700-9C08-D19F1646A24D}"/>
                </a:ext>
              </a:extLst>
            </p:cNvPr>
            <p:cNvCxnSpPr/>
            <p:nvPr/>
          </p:nvCxnSpPr>
          <p:spPr>
            <a:xfrm>
              <a:off x="9882505" y="174879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CBDA5BC-E477-408A-A976-A148A2190125}"/>
                </a:ext>
              </a:extLst>
            </p:cNvPr>
            <p:cNvCxnSpPr>
              <a:cxnSpLocks/>
            </p:cNvCxnSpPr>
            <p:nvPr/>
          </p:nvCxnSpPr>
          <p:spPr>
            <a:xfrm>
              <a:off x="9882505" y="181419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4948408-50B3-4480-8EA4-60BB70F48936}"/>
              </a:ext>
            </a:extLst>
          </p:cNvPr>
          <p:cNvGrpSpPr/>
          <p:nvPr/>
        </p:nvGrpSpPr>
        <p:grpSpPr>
          <a:xfrm>
            <a:off x="9882505" y="1896110"/>
            <a:ext cx="113030" cy="65405"/>
            <a:chOff x="9882505" y="1896110"/>
            <a:chExt cx="113030" cy="65405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7DE2B3E-ECC0-4CA3-B437-4D44C7AE4035}"/>
                </a:ext>
              </a:extLst>
            </p:cNvPr>
            <p:cNvCxnSpPr/>
            <p:nvPr/>
          </p:nvCxnSpPr>
          <p:spPr>
            <a:xfrm>
              <a:off x="9882505" y="189611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86BEA1E-CDF6-4438-B09A-F284F71B2B2F}"/>
                </a:ext>
              </a:extLst>
            </p:cNvPr>
            <p:cNvCxnSpPr>
              <a:cxnSpLocks/>
            </p:cNvCxnSpPr>
            <p:nvPr/>
          </p:nvCxnSpPr>
          <p:spPr>
            <a:xfrm>
              <a:off x="9882505" y="196151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F1CB5C-F183-42C4-8F9E-F9961A11E673}"/>
              </a:ext>
            </a:extLst>
          </p:cNvPr>
          <p:cNvGrpSpPr/>
          <p:nvPr/>
        </p:nvGrpSpPr>
        <p:grpSpPr>
          <a:xfrm>
            <a:off x="9882505" y="2043430"/>
            <a:ext cx="113030" cy="65405"/>
            <a:chOff x="9882505" y="2043430"/>
            <a:chExt cx="113030" cy="65405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3EE019E-914B-41B4-B185-B6006FFB0C4D}"/>
                </a:ext>
              </a:extLst>
            </p:cNvPr>
            <p:cNvCxnSpPr/>
            <p:nvPr/>
          </p:nvCxnSpPr>
          <p:spPr>
            <a:xfrm>
              <a:off x="9882505" y="2043430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80104EF-22B5-43B7-8FB2-2330410833CC}"/>
                </a:ext>
              </a:extLst>
            </p:cNvPr>
            <p:cNvCxnSpPr>
              <a:cxnSpLocks/>
            </p:cNvCxnSpPr>
            <p:nvPr/>
          </p:nvCxnSpPr>
          <p:spPr>
            <a:xfrm>
              <a:off x="9882505" y="2108835"/>
              <a:ext cx="1130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394F527-A8B9-4B30-A91F-699E3CCF19CC}"/>
              </a:ext>
            </a:extLst>
          </p:cNvPr>
          <p:cNvSpPr/>
          <p:nvPr/>
        </p:nvSpPr>
        <p:spPr>
          <a:xfrm>
            <a:off x="10484485" y="1153795"/>
            <a:ext cx="408305" cy="4083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E7D1A3-15A9-4C5E-8C79-8630A92B1D36}"/>
              </a:ext>
            </a:extLst>
          </p:cNvPr>
          <p:cNvCxnSpPr>
            <a:endCxn id="27" idx="1"/>
          </p:cNvCxnSpPr>
          <p:nvPr/>
        </p:nvCxnSpPr>
        <p:spPr>
          <a:xfrm flipH="1" flipV="1">
            <a:off x="10544175" y="1214120"/>
            <a:ext cx="188595" cy="15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4FAB4DC-2816-4F0E-9270-DA3948563C5F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10688955" y="1214120"/>
            <a:ext cx="144145" cy="15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BF0591-216C-45C7-B937-5D3C3819C1FC}"/>
              </a:ext>
            </a:extLst>
          </p:cNvPr>
          <p:cNvCxnSpPr>
            <a:stCxn id="27" idx="2"/>
          </p:cNvCxnSpPr>
          <p:nvPr/>
        </p:nvCxnSpPr>
        <p:spPr>
          <a:xfrm rot="10800000">
            <a:off x="9995535" y="1292860"/>
            <a:ext cx="488950" cy="654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44E88F-5FD1-44AA-A442-F03B64B0CD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2500" y="1322705"/>
            <a:ext cx="522605" cy="17208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3DF8062-9AAC-4F89-A8B9-13DA366FA3EA}"/>
              </a:ext>
            </a:extLst>
          </p:cNvPr>
          <p:cNvSpPr txBox="1"/>
          <p:nvPr/>
        </p:nvSpPr>
        <p:spPr>
          <a:xfrm>
            <a:off x="6160770" y="201295"/>
            <a:ext cx="1031240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IRQ=20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Tick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B3DA14-3E75-4078-8ED4-E92F9086E85A}"/>
              </a:ext>
            </a:extLst>
          </p:cNvPr>
          <p:cNvSpPr txBox="1"/>
          <p:nvPr/>
        </p:nvSpPr>
        <p:spPr>
          <a:xfrm>
            <a:off x="9812655" y="79946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10ms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2567011-0DCF-486D-A93E-4D83C5F14F04}"/>
              </a:ext>
            </a:extLst>
          </p:cNvPr>
          <p:cNvGrpSpPr/>
          <p:nvPr/>
        </p:nvGrpSpPr>
        <p:grpSpPr>
          <a:xfrm>
            <a:off x="7644130" y="288925"/>
            <a:ext cx="467360" cy="488950"/>
            <a:chOff x="7644130" y="288925"/>
            <a:chExt cx="467360" cy="488950"/>
          </a:xfrm>
        </p:grpSpPr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91B115AF-AA06-42D6-9D4A-22C55A12F516}"/>
                </a:ext>
              </a:extLst>
            </p:cNvPr>
            <p:cNvCxnSpPr/>
            <p:nvPr/>
          </p:nvCxnSpPr>
          <p:spPr>
            <a:xfrm flipV="1">
              <a:off x="7644130" y="288925"/>
              <a:ext cx="467360" cy="488950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D9E946-35DE-4609-8719-AB3ED825F94A}"/>
                </a:ext>
              </a:extLst>
            </p:cNvPr>
            <p:cNvCxnSpPr/>
            <p:nvPr/>
          </p:nvCxnSpPr>
          <p:spPr>
            <a:xfrm>
              <a:off x="8111490" y="288925"/>
              <a:ext cx="0" cy="4889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FBA15B4-2833-4901-9818-8E0FB150A26D}"/>
              </a:ext>
            </a:extLst>
          </p:cNvPr>
          <p:cNvGrpSpPr/>
          <p:nvPr/>
        </p:nvGrpSpPr>
        <p:grpSpPr>
          <a:xfrm>
            <a:off x="8111490" y="288925"/>
            <a:ext cx="467360" cy="488950"/>
            <a:chOff x="8111490" y="288925"/>
            <a:chExt cx="467360" cy="488950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39810C1D-C749-408E-B0CC-57A9FE0B062E}"/>
                </a:ext>
              </a:extLst>
            </p:cNvPr>
            <p:cNvCxnSpPr/>
            <p:nvPr/>
          </p:nvCxnSpPr>
          <p:spPr>
            <a:xfrm flipV="1">
              <a:off x="8111490" y="288925"/>
              <a:ext cx="467360" cy="4889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FB7C6BF-8C5B-4B73-8D05-D6F308E88E66}"/>
                </a:ext>
              </a:extLst>
            </p:cNvPr>
            <p:cNvCxnSpPr/>
            <p:nvPr/>
          </p:nvCxnSpPr>
          <p:spPr>
            <a:xfrm>
              <a:off x="8578850" y="288925"/>
              <a:ext cx="0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9A9C6F-9369-47A3-8CE4-61CC5F136B4A}"/>
              </a:ext>
            </a:extLst>
          </p:cNvPr>
          <p:cNvGrpSpPr/>
          <p:nvPr/>
        </p:nvGrpSpPr>
        <p:grpSpPr>
          <a:xfrm>
            <a:off x="8582660" y="288925"/>
            <a:ext cx="467360" cy="488950"/>
            <a:chOff x="8582660" y="288925"/>
            <a:chExt cx="467360" cy="488950"/>
          </a:xfrm>
        </p:grpSpPr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ED4259F3-E712-4EFF-B7F2-B6554A6F6757}"/>
                </a:ext>
              </a:extLst>
            </p:cNvPr>
            <p:cNvCxnSpPr/>
            <p:nvPr/>
          </p:nvCxnSpPr>
          <p:spPr>
            <a:xfrm flipV="1">
              <a:off x="8582660" y="288925"/>
              <a:ext cx="467360" cy="4889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B13C53E-FF5F-4B08-86F2-01CD757C497D}"/>
                </a:ext>
              </a:extLst>
            </p:cNvPr>
            <p:cNvCxnSpPr/>
            <p:nvPr/>
          </p:nvCxnSpPr>
          <p:spPr>
            <a:xfrm>
              <a:off x="9050655" y="288925"/>
              <a:ext cx="0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3B477AA-3CF2-4750-83F8-0F27EA850BF3}"/>
              </a:ext>
            </a:extLst>
          </p:cNvPr>
          <p:cNvGrpSpPr/>
          <p:nvPr/>
        </p:nvGrpSpPr>
        <p:grpSpPr>
          <a:xfrm>
            <a:off x="9054465" y="288925"/>
            <a:ext cx="467360" cy="488950"/>
            <a:chOff x="9054465" y="288925"/>
            <a:chExt cx="467360" cy="488950"/>
          </a:xfrm>
        </p:grpSpPr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693262BB-67A9-413B-A236-3B57959CB5CA}"/>
                </a:ext>
              </a:extLst>
            </p:cNvPr>
            <p:cNvCxnSpPr/>
            <p:nvPr/>
          </p:nvCxnSpPr>
          <p:spPr>
            <a:xfrm flipV="1">
              <a:off x="9054465" y="288925"/>
              <a:ext cx="467360" cy="4889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EBC3A31-BB0C-4787-B686-F13B55F3C3EB}"/>
                </a:ext>
              </a:extLst>
            </p:cNvPr>
            <p:cNvCxnSpPr/>
            <p:nvPr/>
          </p:nvCxnSpPr>
          <p:spPr>
            <a:xfrm>
              <a:off x="9521825" y="288925"/>
              <a:ext cx="0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BBB1D3-D97D-4865-95F1-24E41284A505}"/>
              </a:ext>
            </a:extLst>
          </p:cNvPr>
          <p:cNvGrpSpPr/>
          <p:nvPr/>
        </p:nvGrpSpPr>
        <p:grpSpPr>
          <a:xfrm>
            <a:off x="9525635" y="288925"/>
            <a:ext cx="467360" cy="488950"/>
            <a:chOff x="9525635" y="288925"/>
            <a:chExt cx="467360" cy="488950"/>
          </a:xfrm>
        </p:grpSpPr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850F6D05-CE2B-4FEF-BB7A-097834B109FF}"/>
                </a:ext>
              </a:extLst>
            </p:cNvPr>
            <p:cNvCxnSpPr/>
            <p:nvPr/>
          </p:nvCxnSpPr>
          <p:spPr>
            <a:xfrm flipV="1">
              <a:off x="9525635" y="288925"/>
              <a:ext cx="467360" cy="4889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AD7ED0-0604-40F0-9AA5-09C4C8CBD7E4}"/>
                </a:ext>
              </a:extLst>
            </p:cNvPr>
            <p:cNvCxnSpPr/>
            <p:nvPr/>
          </p:nvCxnSpPr>
          <p:spPr>
            <a:xfrm>
              <a:off x="9993630" y="288925"/>
              <a:ext cx="0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498411-EFBD-46B9-A8D5-3B4BB2258F94}"/>
              </a:ext>
            </a:extLst>
          </p:cNvPr>
          <p:cNvGrpSpPr/>
          <p:nvPr/>
        </p:nvGrpSpPr>
        <p:grpSpPr>
          <a:xfrm>
            <a:off x="9997440" y="288925"/>
            <a:ext cx="467360" cy="488950"/>
            <a:chOff x="9997440" y="288925"/>
            <a:chExt cx="467360" cy="488950"/>
          </a:xfrm>
        </p:grpSpPr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752DB749-8204-400E-8A7E-FE1406B346F7}"/>
                </a:ext>
              </a:extLst>
            </p:cNvPr>
            <p:cNvCxnSpPr/>
            <p:nvPr/>
          </p:nvCxnSpPr>
          <p:spPr>
            <a:xfrm flipV="1">
              <a:off x="9997440" y="288925"/>
              <a:ext cx="467360" cy="4889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E3A5611-FCB5-48E5-BD3C-4E26770414D4}"/>
                </a:ext>
              </a:extLst>
            </p:cNvPr>
            <p:cNvCxnSpPr/>
            <p:nvPr/>
          </p:nvCxnSpPr>
          <p:spPr>
            <a:xfrm>
              <a:off x="10464800" y="288925"/>
              <a:ext cx="0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AE86561-FDBB-4CB5-9CC1-7D936FFCCEDE}"/>
              </a:ext>
            </a:extLst>
          </p:cNvPr>
          <p:cNvGrpSpPr/>
          <p:nvPr/>
        </p:nvGrpSpPr>
        <p:grpSpPr>
          <a:xfrm>
            <a:off x="10468610" y="288925"/>
            <a:ext cx="467360" cy="488950"/>
            <a:chOff x="10468610" y="288925"/>
            <a:chExt cx="467360" cy="488950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742754BF-9B7B-4111-9227-1B891F6AE939}"/>
                </a:ext>
              </a:extLst>
            </p:cNvPr>
            <p:cNvCxnSpPr/>
            <p:nvPr/>
          </p:nvCxnSpPr>
          <p:spPr>
            <a:xfrm flipV="1">
              <a:off x="10468610" y="288925"/>
              <a:ext cx="467360" cy="4889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3782BF-4D0C-4DC1-B142-82FA2F5CAD96}"/>
                </a:ext>
              </a:extLst>
            </p:cNvPr>
            <p:cNvCxnSpPr/>
            <p:nvPr/>
          </p:nvCxnSpPr>
          <p:spPr>
            <a:xfrm>
              <a:off x="10936605" y="288925"/>
              <a:ext cx="0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3A0D2AA-2ED4-4C54-A8EC-90715A7DF68D}"/>
              </a:ext>
            </a:extLst>
          </p:cNvPr>
          <p:cNvGrpSpPr/>
          <p:nvPr/>
        </p:nvGrpSpPr>
        <p:grpSpPr>
          <a:xfrm>
            <a:off x="10940415" y="288925"/>
            <a:ext cx="467360" cy="488950"/>
            <a:chOff x="10940415" y="288925"/>
            <a:chExt cx="467360" cy="488950"/>
          </a:xfrm>
        </p:grpSpPr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43CC5210-5F20-4E76-B5F6-E009A13B0A02}"/>
                </a:ext>
              </a:extLst>
            </p:cNvPr>
            <p:cNvCxnSpPr/>
            <p:nvPr/>
          </p:nvCxnSpPr>
          <p:spPr>
            <a:xfrm flipV="1">
              <a:off x="10940415" y="288925"/>
              <a:ext cx="467360" cy="4889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8261602-C292-41CD-A73F-C7A9A1FC49D4}"/>
                </a:ext>
              </a:extLst>
            </p:cNvPr>
            <p:cNvCxnSpPr/>
            <p:nvPr/>
          </p:nvCxnSpPr>
          <p:spPr>
            <a:xfrm>
              <a:off x="11407775" y="288925"/>
              <a:ext cx="0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02C9EFB-6F25-4AF3-9115-67B9A888B7BB}"/>
              </a:ext>
            </a:extLst>
          </p:cNvPr>
          <p:cNvSpPr txBox="1"/>
          <p:nvPr/>
        </p:nvSpPr>
        <p:spPr>
          <a:xfrm>
            <a:off x="4494530" y="508063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655239-C9E7-4ADF-875F-621EE3914E15}"/>
              </a:ext>
            </a:extLst>
          </p:cNvPr>
          <p:cNvSpPr txBox="1"/>
          <p:nvPr/>
        </p:nvSpPr>
        <p:spPr>
          <a:xfrm>
            <a:off x="2877820" y="508063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5647CEF-D28C-40C4-86DA-5B2C43366AEB}"/>
              </a:ext>
            </a:extLst>
          </p:cNvPr>
          <p:cNvSpPr txBox="1"/>
          <p:nvPr/>
        </p:nvSpPr>
        <p:spPr>
          <a:xfrm>
            <a:off x="1373505" y="508063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0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69950" y="274955"/>
            <a:ext cx="145923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공통점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155" y="1313815"/>
            <a:ext cx="17621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765" y="1313815"/>
            <a:ext cx="136779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075" y="274955"/>
            <a:ext cx="145923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660" y="2520950"/>
            <a:ext cx="2747645" cy="181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873F72-7875-41C7-951C-ECDD15333FB4}"/>
              </a:ext>
            </a:extLst>
          </p:cNvPr>
          <p:cNvCxnSpPr/>
          <p:nvPr/>
        </p:nvCxnSpPr>
        <p:spPr>
          <a:xfrm>
            <a:off x="869950" y="1659890"/>
            <a:ext cx="0" cy="249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A87411-EFD1-4931-AAB6-603F13DFBCF6}"/>
              </a:ext>
            </a:extLst>
          </p:cNvPr>
          <p:cNvCxnSpPr>
            <a:cxnSpLocks/>
          </p:cNvCxnSpPr>
          <p:nvPr/>
        </p:nvCxnSpPr>
        <p:spPr>
          <a:xfrm>
            <a:off x="594995" y="3568700"/>
            <a:ext cx="0" cy="58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906AA-96F9-4F6F-B798-8A46938169F3}"/>
              </a:ext>
            </a:extLst>
          </p:cNvPr>
          <p:cNvCxnSpPr>
            <a:cxnSpLocks/>
          </p:cNvCxnSpPr>
          <p:nvPr/>
        </p:nvCxnSpPr>
        <p:spPr>
          <a:xfrm>
            <a:off x="1171575" y="3568700"/>
            <a:ext cx="0" cy="58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EDD4A-7126-4CF7-B584-7411E721CB0E}"/>
              </a:ext>
            </a:extLst>
          </p:cNvPr>
          <p:cNvCxnSpPr/>
          <p:nvPr/>
        </p:nvCxnSpPr>
        <p:spPr>
          <a:xfrm>
            <a:off x="594995" y="3568700"/>
            <a:ext cx="577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685" y="2305685"/>
            <a:ext cx="3339465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69950" y="274955"/>
            <a:ext cx="145923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차이점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155" y="1313815"/>
            <a:ext cx="17621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765" y="1313815"/>
            <a:ext cx="136779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075" y="274955"/>
            <a:ext cx="145923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660" y="2520950"/>
            <a:ext cx="2747645" cy="181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685" y="2305685"/>
            <a:ext cx="3930650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clone(CLONE_VM)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4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235" y="67945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235" y="108839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235" y="149796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235" y="190690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235" y="231648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815" y="191135"/>
            <a:ext cx="205359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725" y="1880870"/>
            <a:ext cx="52451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30" y="69215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30" y="110172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30" y="151066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30" y="192024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30" y="232981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575" y="204470"/>
            <a:ext cx="171386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350" y="897255"/>
            <a:ext cx="1351280" cy="121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135" y="1458595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500" y="67945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500" y="108839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745" y="883920"/>
            <a:ext cx="1976755" cy="8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070" y="212725"/>
            <a:ext cx="25634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3170" y="57848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505" y="103187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745" y="230505"/>
            <a:ext cx="1428115" cy="3026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745" y="692150"/>
            <a:ext cx="1428115" cy="714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615" y="692150"/>
            <a:ext cx="116713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615" y="1293495"/>
            <a:ext cx="1167130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85D962-ADD0-49AB-B511-B23BC434115C}"/>
              </a:ext>
            </a:extLst>
          </p:cNvPr>
          <p:cNvCxnSpPr/>
          <p:nvPr/>
        </p:nvCxnSpPr>
        <p:spPr>
          <a:xfrm>
            <a:off x="374650" y="3500755"/>
            <a:ext cx="118173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235" y="444182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235" y="485076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235" y="526034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235" y="566928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235" y="607885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815" y="3953510"/>
            <a:ext cx="205359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725" y="5643245"/>
            <a:ext cx="52451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E0707E-A264-45E0-825E-3AD069A2AE34}"/>
              </a:ext>
            </a:extLst>
          </p:cNvPr>
          <p:cNvSpPr/>
          <p:nvPr/>
        </p:nvSpPr>
        <p:spPr>
          <a:xfrm>
            <a:off x="4024630" y="445452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C53745-4197-4875-8651-F658E8641B9A}"/>
              </a:ext>
            </a:extLst>
          </p:cNvPr>
          <p:cNvSpPr/>
          <p:nvPr/>
        </p:nvSpPr>
        <p:spPr>
          <a:xfrm>
            <a:off x="4024630" y="486410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295852-A0C8-496D-9FC5-1A43C902DBB1}"/>
              </a:ext>
            </a:extLst>
          </p:cNvPr>
          <p:cNvSpPr/>
          <p:nvPr/>
        </p:nvSpPr>
        <p:spPr>
          <a:xfrm>
            <a:off x="4024630" y="527304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AE8687-7A99-4920-8CA1-B2BD0C8F2945}"/>
              </a:ext>
            </a:extLst>
          </p:cNvPr>
          <p:cNvSpPr/>
          <p:nvPr/>
        </p:nvSpPr>
        <p:spPr>
          <a:xfrm>
            <a:off x="4024630" y="568261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104372-E487-416C-A81C-BF0914DD1FC9}"/>
              </a:ext>
            </a:extLst>
          </p:cNvPr>
          <p:cNvSpPr/>
          <p:nvPr/>
        </p:nvSpPr>
        <p:spPr>
          <a:xfrm>
            <a:off x="4024630" y="609155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A063A-B015-4C89-98EE-498C7E4AAE7A}"/>
              </a:ext>
            </a:extLst>
          </p:cNvPr>
          <p:cNvSpPr txBox="1"/>
          <p:nvPr/>
        </p:nvSpPr>
        <p:spPr>
          <a:xfrm>
            <a:off x="3711575" y="3966845"/>
            <a:ext cx="171386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2673350" y="4658995"/>
            <a:ext cx="1351280" cy="121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178768-7ABF-4011-BE2D-5B8E2E42F967}"/>
              </a:ext>
            </a:extLst>
          </p:cNvPr>
          <p:cNvSpPr txBox="1"/>
          <p:nvPr/>
        </p:nvSpPr>
        <p:spPr>
          <a:xfrm>
            <a:off x="3239135" y="5220970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61910F-0F6A-4163-9F51-9D0CD3BD7B9B}"/>
              </a:ext>
            </a:extLst>
          </p:cNvPr>
          <p:cNvSpPr/>
          <p:nvPr/>
        </p:nvSpPr>
        <p:spPr>
          <a:xfrm>
            <a:off x="7429500" y="444182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89E4D7-9D54-4FB4-BB9F-B79C8879994C}"/>
              </a:ext>
            </a:extLst>
          </p:cNvPr>
          <p:cNvSpPr/>
          <p:nvPr/>
        </p:nvSpPr>
        <p:spPr>
          <a:xfrm>
            <a:off x="7429500" y="485076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75570A-383B-45B0-A8FC-484C66CE4034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5452745" y="4646295"/>
            <a:ext cx="1976755" cy="8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646A9B-B817-496A-A42B-E22E8F4F8EED}"/>
              </a:ext>
            </a:extLst>
          </p:cNvPr>
          <p:cNvSpPr txBox="1"/>
          <p:nvPr/>
        </p:nvSpPr>
        <p:spPr>
          <a:xfrm>
            <a:off x="6529070" y="3975100"/>
            <a:ext cx="25634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58BF4-018C-4655-AB88-066AD0FA1EF2}"/>
              </a:ext>
            </a:extLst>
          </p:cNvPr>
          <p:cNvSpPr txBox="1"/>
          <p:nvPr/>
        </p:nvSpPr>
        <p:spPr>
          <a:xfrm>
            <a:off x="6313170" y="4340860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2D7B65-6DDB-417F-81D2-121080F447D0}"/>
              </a:ext>
            </a:extLst>
          </p:cNvPr>
          <p:cNvSpPr txBox="1"/>
          <p:nvPr/>
        </p:nvSpPr>
        <p:spPr>
          <a:xfrm>
            <a:off x="6707505" y="479361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6499EC-3388-45C4-947A-84E9C431B893}"/>
              </a:ext>
            </a:extLst>
          </p:cNvPr>
          <p:cNvSpPr/>
          <p:nvPr/>
        </p:nvSpPr>
        <p:spPr>
          <a:xfrm>
            <a:off x="10024745" y="3992880"/>
            <a:ext cx="1428115" cy="3026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0F1453-FCAC-42B6-A5C7-FA037BC3365D}"/>
              </a:ext>
            </a:extLst>
          </p:cNvPr>
          <p:cNvSpPr/>
          <p:nvPr/>
        </p:nvSpPr>
        <p:spPr>
          <a:xfrm>
            <a:off x="10024745" y="4454525"/>
            <a:ext cx="1428115" cy="714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4B1BF9-F8F5-4AAE-82AE-AB48B55E2972}"/>
              </a:ext>
            </a:extLst>
          </p:cNvPr>
          <p:cNvCxnSpPr>
            <a:stCxn id="56" idx="3"/>
          </p:cNvCxnSpPr>
          <p:nvPr/>
        </p:nvCxnSpPr>
        <p:spPr>
          <a:xfrm flipV="1">
            <a:off x="8857615" y="4454525"/>
            <a:ext cx="116713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A9D2F0-59D2-4718-8983-F681A1FAEF6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857615" y="5055235"/>
            <a:ext cx="1167130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70" y="-128905"/>
            <a:ext cx="12039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70" y="3629660"/>
            <a:ext cx="103441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F6B866-4210-4BB0-9800-AA39CABD0F31}"/>
              </a:ext>
            </a:extLst>
          </p:cNvPr>
          <p:cNvSpPr txBox="1"/>
          <p:nvPr/>
        </p:nvSpPr>
        <p:spPr>
          <a:xfrm>
            <a:off x="6182995" y="2891155"/>
            <a:ext cx="300101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32bit </a:t>
            </a:r>
            <a:r>
              <a:rPr lang="ko-KR" altLang="en-US" sz="2800">
                <a:latin typeface="Consolas" panose="020B0609020204030204" pitchFamily="49" charset="0"/>
              </a:rPr>
              <a:t>보호 모드</a:t>
            </a:r>
          </a:p>
        </p:txBody>
      </p:sp>
    </p:spTree>
    <p:extLst>
      <p:ext uri="{BB962C8B-B14F-4D97-AF65-F5344CB8AC3E}">
        <p14:creationId xmlns:p14="http://schemas.microsoft.com/office/powerpoint/2010/main" val="274920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235" y="67945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235" y="108839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235" y="149796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235" y="190690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235" y="231648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815" y="191135"/>
            <a:ext cx="205359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725" y="1880870"/>
            <a:ext cx="52451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30" y="69215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30" y="110172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30" y="151066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30" y="192024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30" y="232981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575" y="204470"/>
            <a:ext cx="171386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350" y="897255"/>
            <a:ext cx="1351280" cy="121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135" y="1458595"/>
            <a:ext cx="8642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500" y="67945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500" y="108839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745" y="883920"/>
            <a:ext cx="1976755" cy="8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070" y="212725"/>
            <a:ext cx="25634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3170" y="57848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505" y="103187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745" y="230505"/>
            <a:ext cx="1428115" cy="3026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745" y="692150"/>
            <a:ext cx="1428115" cy="714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615" y="692150"/>
            <a:ext cx="116713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615" y="1293495"/>
            <a:ext cx="1167130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235" y="444182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235" y="485076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235" y="526034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235" y="5669280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235" y="6078855"/>
            <a:ext cx="1428115" cy="409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815" y="3953510"/>
            <a:ext cx="205359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725" y="5643245"/>
            <a:ext cx="52451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2673350" y="897255"/>
            <a:ext cx="1351280" cy="497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70" y="-128905"/>
            <a:ext cx="12039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70" y="3629660"/>
            <a:ext cx="103441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3949AB-65AF-4A5D-AB33-8AED64411547}"/>
              </a:ext>
            </a:extLst>
          </p:cNvPr>
          <p:cNvSpPr txBox="1"/>
          <p:nvPr/>
        </p:nvSpPr>
        <p:spPr>
          <a:xfrm>
            <a:off x="4362450" y="3900805"/>
            <a:ext cx="3923030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if(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flag == CLONE_VM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mm = </a:t>
            </a:r>
            <a:r>
              <a:rPr lang="en-US" altLang="ko-KR" sz="2400" err="1">
                <a:latin typeface="Consolas" panose="020B0609020204030204" pitchFamily="49" charset="0"/>
              </a:rPr>
              <a:t>oldmm</a:t>
            </a:r>
            <a:r>
              <a:rPr lang="en-US" altLang="ko-KR" sz="2400">
                <a:latin typeface="Consolas" panose="020B0609020204030204" pitchFamily="49" charset="0"/>
              </a:rPr>
              <a:t>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1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세로로 말림 5">
            <a:extLst>
              <a:ext uri="{FF2B5EF4-FFF2-40B4-BE49-F238E27FC236}">
                <a16:creationId xmlns:a16="http://schemas.microsoft.com/office/drawing/2014/main" id="{48FC495F-56B6-48E8-B8EC-297DBE3A5173}"/>
              </a:ext>
            </a:extLst>
          </p:cNvPr>
          <p:cNvSpPr/>
          <p:nvPr/>
        </p:nvSpPr>
        <p:spPr>
          <a:xfrm>
            <a:off x="3317875" y="2952115"/>
            <a:ext cx="897255" cy="76644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896DE-54B6-42E7-8CCE-B1587BF30122}"/>
              </a:ext>
            </a:extLst>
          </p:cNvPr>
          <p:cNvSpPr/>
          <p:nvPr/>
        </p:nvSpPr>
        <p:spPr>
          <a:xfrm>
            <a:off x="888365" y="757555"/>
            <a:ext cx="809625" cy="644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3843B-4560-43A4-B42D-ABD04B4142EF}"/>
              </a:ext>
            </a:extLst>
          </p:cNvPr>
          <p:cNvSpPr/>
          <p:nvPr/>
        </p:nvSpPr>
        <p:spPr>
          <a:xfrm>
            <a:off x="888365" y="1920240"/>
            <a:ext cx="809625" cy="644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2BC0-30E5-4370-AB3C-E776BF3AAE06}"/>
              </a:ext>
            </a:extLst>
          </p:cNvPr>
          <p:cNvSpPr/>
          <p:nvPr/>
        </p:nvSpPr>
        <p:spPr>
          <a:xfrm>
            <a:off x="888365" y="3082925"/>
            <a:ext cx="809625" cy="644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E3819D-736B-48FD-9E72-5C1E12A9830E}"/>
              </a:ext>
            </a:extLst>
          </p:cNvPr>
          <p:cNvSpPr/>
          <p:nvPr/>
        </p:nvSpPr>
        <p:spPr>
          <a:xfrm>
            <a:off x="888365" y="4245610"/>
            <a:ext cx="809625" cy="644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CC976-767B-4104-9601-CB2D141C2456}"/>
              </a:ext>
            </a:extLst>
          </p:cNvPr>
          <p:cNvSpPr/>
          <p:nvPr/>
        </p:nvSpPr>
        <p:spPr>
          <a:xfrm>
            <a:off x="888365" y="5408295"/>
            <a:ext cx="809625" cy="644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C8ACA6-EEFC-416C-A4CA-D4853EBC30A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697990" y="1080135"/>
            <a:ext cx="1715770" cy="225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6B0C-C7BC-4B38-9D22-F194B273615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697990" y="2242185"/>
            <a:ext cx="1715770" cy="109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83FF42-9348-4BA5-8C26-BDEB8638FAD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97990" y="3335655"/>
            <a:ext cx="1715770" cy="6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B388C-A0A2-40D3-9485-EA99C6C24DB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697990" y="3335655"/>
            <a:ext cx="1715770" cy="123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9873D2-2609-43E4-8E47-17AA0F629C3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697990" y="3335655"/>
            <a:ext cx="1715770" cy="239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05690-4219-41EA-A018-CCC7FA3450E5}"/>
              </a:ext>
            </a:extLst>
          </p:cNvPr>
          <p:cNvSpPr txBox="1"/>
          <p:nvPr/>
        </p:nvSpPr>
        <p:spPr>
          <a:xfrm>
            <a:off x="3251200" y="2543810"/>
            <a:ext cx="103124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worker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07824-BF29-4034-ACB7-C2A734FF389E}"/>
              </a:ext>
            </a:extLst>
          </p:cNvPr>
          <p:cNvSpPr/>
          <p:nvPr/>
        </p:nvSpPr>
        <p:spPr>
          <a:xfrm>
            <a:off x="509460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41A36B-7408-4B46-B72A-10B3FD361532}"/>
              </a:ext>
            </a:extLst>
          </p:cNvPr>
          <p:cNvSpPr/>
          <p:nvPr/>
        </p:nvSpPr>
        <p:spPr>
          <a:xfrm>
            <a:off x="539877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D0B684-9274-465B-BDBF-62815B5110E4}"/>
              </a:ext>
            </a:extLst>
          </p:cNvPr>
          <p:cNvSpPr/>
          <p:nvPr/>
        </p:nvSpPr>
        <p:spPr>
          <a:xfrm>
            <a:off x="570293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28C5C9-559B-4040-BCE9-0636CCDA1656}"/>
              </a:ext>
            </a:extLst>
          </p:cNvPr>
          <p:cNvSpPr/>
          <p:nvPr/>
        </p:nvSpPr>
        <p:spPr>
          <a:xfrm>
            <a:off x="600710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80C6AD-8C43-44AE-9959-CC89E00D5826}"/>
              </a:ext>
            </a:extLst>
          </p:cNvPr>
          <p:cNvSpPr/>
          <p:nvPr/>
        </p:nvSpPr>
        <p:spPr>
          <a:xfrm>
            <a:off x="631126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1D6D19-6507-4558-B835-228274E17ABC}"/>
              </a:ext>
            </a:extLst>
          </p:cNvPr>
          <p:cNvSpPr/>
          <p:nvPr/>
        </p:nvSpPr>
        <p:spPr>
          <a:xfrm>
            <a:off x="661606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EE976C-2144-45F5-A1D2-45D3050E1969}"/>
              </a:ext>
            </a:extLst>
          </p:cNvPr>
          <p:cNvSpPr/>
          <p:nvPr/>
        </p:nvSpPr>
        <p:spPr>
          <a:xfrm>
            <a:off x="692023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32FABE-D148-47F0-A818-B6C18EF1574D}"/>
              </a:ext>
            </a:extLst>
          </p:cNvPr>
          <p:cNvSpPr/>
          <p:nvPr/>
        </p:nvSpPr>
        <p:spPr>
          <a:xfrm>
            <a:off x="722439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0D4CF7-FA2B-4C87-B7D2-A4894299C9B3}"/>
              </a:ext>
            </a:extLst>
          </p:cNvPr>
          <p:cNvSpPr/>
          <p:nvPr/>
        </p:nvSpPr>
        <p:spPr>
          <a:xfrm>
            <a:off x="752856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BC0491-ADA8-43D1-A637-AFB8E560AE20}"/>
              </a:ext>
            </a:extLst>
          </p:cNvPr>
          <p:cNvSpPr/>
          <p:nvPr/>
        </p:nvSpPr>
        <p:spPr>
          <a:xfrm>
            <a:off x="783272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D2D327-E4E0-4CF8-9F66-5C866B195BE5}"/>
              </a:ext>
            </a:extLst>
          </p:cNvPr>
          <p:cNvSpPr/>
          <p:nvPr/>
        </p:nvSpPr>
        <p:spPr>
          <a:xfrm>
            <a:off x="813689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5AC96-4147-4AB1-97B4-054FE35EB2AB}"/>
              </a:ext>
            </a:extLst>
          </p:cNvPr>
          <p:cNvSpPr/>
          <p:nvPr/>
        </p:nvSpPr>
        <p:spPr>
          <a:xfrm>
            <a:off x="844105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A8B395-7389-4801-9AE9-2ACB27FCF49F}"/>
              </a:ext>
            </a:extLst>
          </p:cNvPr>
          <p:cNvSpPr/>
          <p:nvPr/>
        </p:nvSpPr>
        <p:spPr>
          <a:xfrm>
            <a:off x="874522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F8841F-E32C-449A-8992-51A62659F565}"/>
              </a:ext>
            </a:extLst>
          </p:cNvPr>
          <p:cNvSpPr/>
          <p:nvPr/>
        </p:nvSpPr>
        <p:spPr>
          <a:xfrm>
            <a:off x="904938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D33794-113E-4164-A8ED-ACA5DE09F0BF}"/>
              </a:ext>
            </a:extLst>
          </p:cNvPr>
          <p:cNvSpPr/>
          <p:nvPr/>
        </p:nvSpPr>
        <p:spPr>
          <a:xfrm>
            <a:off x="935355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1EE35A-3B64-4507-96C3-4A2A49E6D207}"/>
              </a:ext>
            </a:extLst>
          </p:cNvPr>
          <p:cNvSpPr/>
          <p:nvPr/>
        </p:nvSpPr>
        <p:spPr>
          <a:xfrm>
            <a:off x="965771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FE2B26-ECBB-4692-8CA3-3424C9CD432A}"/>
              </a:ext>
            </a:extLst>
          </p:cNvPr>
          <p:cNvSpPr/>
          <p:nvPr/>
        </p:nvSpPr>
        <p:spPr>
          <a:xfrm>
            <a:off x="996188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9C0542-FE51-4EF4-9B23-2FA3A1765F65}"/>
              </a:ext>
            </a:extLst>
          </p:cNvPr>
          <p:cNvSpPr/>
          <p:nvPr/>
        </p:nvSpPr>
        <p:spPr>
          <a:xfrm>
            <a:off x="1026668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EB4FC6-CF86-42A9-B1AF-9A0C9AA33AB4}"/>
              </a:ext>
            </a:extLst>
          </p:cNvPr>
          <p:cNvSpPr/>
          <p:nvPr/>
        </p:nvSpPr>
        <p:spPr>
          <a:xfrm>
            <a:off x="10570845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4D6666-2889-4829-8FF0-D8FFE773703F}"/>
              </a:ext>
            </a:extLst>
          </p:cNvPr>
          <p:cNvSpPr/>
          <p:nvPr/>
        </p:nvSpPr>
        <p:spPr>
          <a:xfrm>
            <a:off x="10875010" y="3104515"/>
            <a:ext cx="304165" cy="32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9AB2E6E-47C9-499A-90F5-AD41CA23A9C7}"/>
              </a:ext>
            </a:extLst>
          </p:cNvPr>
          <p:cNvSpPr/>
          <p:nvPr/>
        </p:nvSpPr>
        <p:spPr>
          <a:xfrm rot="10800000">
            <a:off x="11349990" y="3046730"/>
            <a:ext cx="624205" cy="4260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1832ED1-BA46-4BA6-8F0D-21D4E0A503BC}"/>
              </a:ext>
            </a:extLst>
          </p:cNvPr>
          <p:cNvSpPr/>
          <p:nvPr/>
        </p:nvSpPr>
        <p:spPr>
          <a:xfrm rot="10800000">
            <a:off x="4458970" y="3046730"/>
            <a:ext cx="525145" cy="4260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49FC5B-EFA2-4A89-9B71-CC450A140BD0}"/>
              </a:ext>
            </a:extLst>
          </p:cNvPr>
          <p:cNvSpPr txBox="1"/>
          <p:nvPr/>
        </p:nvSpPr>
        <p:spPr>
          <a:xfrm>
            <a:off x="11434445" y="256476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put()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C6D4A4-20F2-4A97-A624-47E24139A0CF}"/>
              </a:ext>
            </a:extLst>
          </p:cNvPr>
          <p:cNvSpPr txBox="1"/>
          <p:nvPr/>
        </p:nvSpPr>
        <p:spPr>
          <a:xfrm>
            <a:off x="4366895" y="242887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get()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54D42-AA10-4A13-9B59-3C21564F06FA}"/>
              </a:ext>
            </a:extLst>
          </p:cNvPr>
          <p:cNvSpPr txBox="1"/>
          <p:nvPr/>
        </p:nvSpPr>
        <p:spPr>
          <a:xfrm>
            <a:off x="11584305" y="204216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main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27CFE-761A-4D18-8D27-B6E04D6AA876}"/>
              </a:ext>
            </a:extLst>
          </p:cNvPr>
          <p:cNvSpPr txBox="1"/>
          <p:nvPr/>
        </p:nvSpPr>
        <p:spPr>
          <a:xfrm>
            <a:off x="1113155" y="16446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BB2B8-2668-4EBD-A237-7E485ABAE393}"/>
              </a:ext>
            </a:extLst>
          </p:cNvPr>
          <p:cNvSpPr txBox="1"/>
          <p:nvPr/>
        </p:nvSpPr>
        <p:spPr>
          <a:xfrm>
            <a:off x="1102360" y="151892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1603A-8599-41EF-B8B0-45216C6E05F0}"/>
              </a:ext>
            </a:extLst>
          </p:cNvPr>
          <p:cNvSpPr txBox="1"/>
          <p:nvPr/>
        </p:nvSpPr>
        <p:spPr>
          <a:xfrm>
            <a:off x="1093470" y="268224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EFFEE-E01E-4FC4-A7AE-8574931D638B}"/>
              </a:ext>
            </a:extLst>
          </p:cNvPr>
          <p:cNvSpPr txBox="1"/>
          <p:nvPr/>
        </p:nvSpPr>
        <p:spPr>
          <a:xfrm>
            <a:off x="1093470" y="376491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570135-08B9-4B10-8AAE-E6B9CF35393E}"/>
              </a:ext>
            </a:extLst>
          </p:cNvPr>
          <p:cNvSpPr txBox="1"/>
          <p:nvPr/>
        </p:nvSpPr>
        <p:spPr>
          <a:xfrm>
            <a:off x="1102360" y="496316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038F2-6166-4675-876D-96B6F4E21020}"/>
              </a:ext>
            </a:extLst>
          </p:cNvPr>
          <p:cNvSpPr txBox="1"/>
          <p:nvPr/>
        </p:nvSpPr>
        <p:spPr>
          <a:xfrm>
            <a:off x="3780155" y="4088130"/>
            <a:ext cx="31083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1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B6AFB7-E055-47D3-90A5-1C1B9D542C93}"/>
              </a:ext>
            </a:extLst>
          </p:cNvPr>
          <p:cNvSpPr txBox="1"/>
          <p:nvPr/>
        </p:nvSpPr>
        <p:spPr>
          <a:xfrm>
            <a:off x="3780155" y="4485005"/>
            <a:ext cx="31083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FA190F-2C1E-4B10-9871-35111C10E09C}"/>
              </a:ext>
            </a:extLst>
          </p:cNvPr>
          <p:cNvSpPr txBox="1"/>
          <p:nvPr/>
        </p:nvSpPr>
        <p:spPr>
          <a:xfrm>
            <a:off x="3790950" y="4862830"/>
            <a:ext cx="31083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3D2CB-D110-4287-8CCA-E8ED6B36D894}"/>
              </a:ext>
            </a:extLst>
          </p:cNvPr>
          <p:cNvSpPr txBox="1"/>
          <p:nvPr/>
        </p:nvSpPr>
        <p:spPr>
          <a:xfrm>
            <a:off x="3792220" y="5240655"/>
            <a:ext cx="31083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D42FC-B41C-49DF-BCBC-482C3C4A4D68}"/>
              </a:ext>
            </a:extLst>
          </p:cNvPr>
          <p:cNvSpPr txBox="1"/>
          <p:nvPr/>
        </p:nvSpPr>
        <p:spPr>
          <a:xfrm>
            <a:off x="3793490" y="5618480"/>
            <a:ext cx="31083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C6C5F9-73F8-428B-8257-6B9030A04828}"/>
              </a:ext>
            </a:extLst>
          </p:cNvPr>
          <p:cNvSpPr txBox="1"/>
          <p:nvPr/>
        </p:nvSpPr>
        <p:spPr>
          <a:xfrm>
            <a:off x="3794760" y="5996940"/>
            <a:ext cx="31083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4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206375" y="-82550"/>
            <a:ext cx="11938000" cy="403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convert_from_decimal_larger_bases(number,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strings = "0123456789ABCDEFGHIJ"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result = ""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digit = number %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= strings[digit] + result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45" y="439991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825" y="5582920"/>
            <a:ext cx="92773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9162415" y="3932555"/>
            <a:ext cx="78994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10169525" y="3932555"/>
            <a:ext cx="1089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7322820" y="3862705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00" y="5582920"/>
            <a:ext cx="131508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digit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8863330" y="5582920"/>
            <a:ext cx="1266825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"1F"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930" y="5582920"/>
            <a:ext cx="154051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560" y="3922395"/>
            <a:ext cx="543560" cy="5848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D917A-A247-4F8D-802F-EB72454B4109}"/>
              </a:ext>
            </a:extLst>
          </p:cNvPr>
          <p:cNvSpPr txBox="1"/>
          <p:nvPr/>
        </p:nvSpPr>
        <p:spPr>
          <a:xfrm>
            <a:off x="10169525" y="1134110"/>
            <a:ext cx="2670810" cy="20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00011111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 &amp;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150" y="2882265"/>
            <a:ext cx="235331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245" y="2882265"/>
            <a:ext cx="235331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774055" y="85788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61785" y="3975735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275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912735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42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649855" y="2653665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150" y="2882265"/>
            <a:ext cx="235331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245" y="2882265"/>
            <a:ext cx="2353310" cy="1384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08980" y="96266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28130" y="4263390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275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670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42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473325" y="4237990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7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575" y="3446780"/>
            <a:ext cx="3930650" cy="267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3905" y="52324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700" y="3241675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275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670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7085" y="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1911985" y="3429000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7085" y="159512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30265" y="1071880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525" y="3429000"/>
            <a:ext cx="3930650" cy="267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7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575" y="3446780"/>
            <a:ext cx="3930650" cy="267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3905" y="52324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700" y="5598795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275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670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7085" y="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405" y="3796030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7085" y="159512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30265" y="1071880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525" y="3429000"/>
            <a:ext cx="3930650" cy="267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3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865" y="3638550"/>
            <a:ext cx="2353310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3905" y="52324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749415" y="3708400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275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670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7085" y="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46605" y="4813935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7085" y="159512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30265" y="1071880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400" y="274320"/>
            <a:ext cx="50431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295" y="3638550"/>
            <a:ext cx="2353310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470" y="1333500"/>
            <a:ext cx="195897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spin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7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865" y="3638550"/>
            <a:ext cx="3733800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   # sleep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 # wake up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3905" y="52324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08470" y="3721100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275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670" y="2251075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7085" y="0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405" y="3164205"/>
            <a:ext cx="504825" cy="3746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7085" y="1595120"/>
            <a:ext cx="862330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30265" y="1071880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400" y="274320"/>
            <a:ext cx="50431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295" y="3638550"/>
            <a:ext cx="2353310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470" y="1333500"/>
            <a:ext cx="21564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sleep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2E702-16A8-4340-832A-9218E14A1D1C}"/>
              </a:ext>
            </a:extLst>
          </p:cNvPr>
          <p:cNvSpPr txBox="1"/>
          <p:nvPr/>
        </p:nvSpPr>
        <p:spPr>
          <a:xfrm>
            <a:off x="771525" y="209359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Mutex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5993130" y="260350"/>
            <a:ext cx="378968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세마포어</a:t>
            </a:r>
            <a:r>
              <a:rPr lang="en-US" altLang="ko-KR" sz="2800">
                <a:latin typeface="Consolas" panose="020B0609020204030204" pitchFamily="49" charset="0"/>
              </a:rPr>
              <a:t>(semaphore)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DE17FC-EFB6-419A-A701-51800F2C53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957060" y="1697990"/>
            <a:ext cx="67310" cy="4328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5F2B9-574D-4D7D-BFE2-9FD749A11480}"/>
              </a:ext>
            </a:extLst>
          </p:cNvPr>
          <p:cNvSpPr/>
          <p:nvPr/>
        </p:nvSpPr>
        <p:spPr>
          <a:xfrm>
            <a:off x="1202055" y="1931035"/>
            <a:ext cx="1524000" cy="2995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FF0D4-82B0-4FBE-95BA-F9EB6FDE92D7}"/>
              </a:ext>
            </a:extLst>
          </p:cNvPr>
          <p:cNvSpPr/>
          <p:nvPr/>
        </p:nvSpPr>
        <p:spPr>
          <a:xfrm>
            <a:off x="1524000" y="2220595"/>
            <a:ext cx="923290" cy="28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9B8E1-D8A9-426B-943C-89D01B6B4280}"/>
              </a:ext>
            </a:extLst>
          </p:cNvPr>
          <p:cNvSpPr/>
          <p:nvPr/>
        </p:nvSpPr>
        <p:spPr>
          <a:xfrm>
            <a:off x="3048000" y="1931035"/>
            <a:ext cx="1524000" cy="2995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CFF0F-1F79-453D-A1DA-61F90CF7FDE5}"/>
              </a:ext>
            </a:extLst>
          </p:cNvPr>
          <p:cNvSpPr/>
          <p:nvPr/>
        </p:nvSpPr>
        <p:spPr>
          <a:xfrm>
            <a:off x="3369945" y="2220595"/>
            <a:ext cx="923290" cy="28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679C22-36A5-4AAF-9622-77072AF3F80A}"/>
              </a:ext>
            </a:extLst>
          </p:cNvPr>
          <p:cNvSpPr/>
          <p:nvPr/>
        </p:nvSpPr>
        <p:spPr>
          <a:xfrm>
            <a:off x="4893945" y="1931035"/>
            <a:ext cx="1524000" cy="2995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59CC4-3622-42E1-926D-3B3A641AE79C}"/>
              </a:ext>
            </a:extLst>
          </p:cNvPr>
          <p:cNvSpPr/>
          <p:nvPr/>
        </p:nvSpPr>
        <p:spPr>
          <a:xfrm>
            <a:off x="5216525" y="2220595"/>
            <a:ext cx="923290" cy="287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0FB422-8112-46E4-8A94-B348EE450B66}"/>
              </a:ext>
            </a:extLst>
          </p:cNvPr>
          <p:cNvGrpSpPr/>
          <p:nvPr/>
        </p:nvGrpSpPr>
        <p:grpSpPr>
          <a:xfrm>
            <a:off x="7800340" y="3192145"/>
            <a:ext cx="348615" cy="805815"/>
            <a:chOff x="7800340" y="3192145"/>
            <a:chExt cx="348615" cy="80581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7FD4F9-788F-4F9E-82DC-4AF0FD3839D7}"/>
                </a:ext>
              </a:extLst>
            </p:cNvPr>
            <p:cNvSpPr/>
            <p:nvPr/>
          </p:nvSpPr>
          <p:spPr>
            <a:xfrm>
              <a:off x="7818120" y="3192145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03E975E-5FC9-4D52-BADB-8F5E314F5465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7974965" y="3522980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EC5CC-D666-472C-8DC9-C257E2C8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9230" y="363601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A16946-D74B-471F-86B5-1C59BF4A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4965" y="363601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8917D9-6835-4EA9-96D4-BF925993E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0340" y="391033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AB15F2-F9F1-419A-9054-50DBE9EC2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6075" y="391033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2E496F-B4DB-48EB-8414-DEFFD5ECDDEC}"/>
              </a:ext>
            </a:extLst>
          </p:cNvPr>
          <p:cNvGrpSpPr/>
          <p:nvPr/>
        </p:nvGrpSpPr>
        <p:grpSpPr>
          <a:xfrm>
            <a:off x="7418070" y="1440180"/>
            <a:ext cx="330835" cy="731520"/>
            <a:chOff x="7418070" y="1440180"/>
            <a:chExt cx="330835" cy="7315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2A7155-38A9-43B3-BB2E-87EC0A96B7C5}"/>
                </a:ext>
              </a:extLst>
            </p:cNvPr>
            <p:cNvSpPr/>
            <p:nvPr/>
          </p:nvSpPr>
          <p:spPr>
            <a:xfrm>
              <a:off x="7418070" y="1440180"/>
              <a:ext cx="330835" cy="3308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B9F6A37-9FDE-4352-A91C-3B4721C0CEDC}"/>
                </a:ext>
              </a:extLst>
            </p:cNvPr>
            <p:cNvCxnSpPr>
              <a:stCxn id="27" idx="4"/>
            </p:cNvCxnSpPr>
            <p:nvPr/>
          </p:nvCxnSpPr>
          <p:spPr>
            <a:xfrm flipH="1">
              <a:off x="7574280" y="1771015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96F9517-2DC5-45BC-9D1F-BFC51CB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280" y="1884680"/>
              <a:ext cx="1739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65E8150-4016-4067-8E73-90C617080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6025" y="2159000"/>
              <a:ext cx="182880" cy="6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C8A3A8-B760-4881-9563-85AD3544D1F0}"/>
              </a:ext>
            </a:extLst>
          </p:cNvPr>
          <p:cNvGrpSpPr/>
          <p:nvPr/>
        </p:nvGrpSpPr>
        <p:grpSpPr>
          <a:xfrm>
            <a:off x="7282180" y="3202940"/>
            <a:ext cx="348615" cy="805815"/>
            <a:chOff x="7282180" y="3202940"/>
            <a:chExt cx="348615" cy="80581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B7BB2A-BCEB-42CD-8761-2CF878E85796}"/>
                </a:ext>
              </a:extLst>
            </p:cNvPr>
            <p:cNvSpPr/>
            <p:nvPr/>
          </p:nvSpPr>
          <p:spPr>
            <a:xfrm>
              <a:off x="7299960" y="3202940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AF61641-41A1-4A3B-BF72-586209384510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7456805" y="3533775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C78663-34B0-4378-BE05-0E6D9372F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070" y="364680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AF14CE-7E67-4559-B903-BA2BC533E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6805" y="364680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C67447-E029-4165-ADFE-890C2D764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2180" y="392112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E035B0-67C5-45D3-B985-00B2136F4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7915" y="392112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2C209D8-3D0F-4F72-9200-1E44D5448731}"/>
              </a:ext>
            </a:extLst>
          </p:cNvPr>
          <p:cNvGrpSpPr/>
          <p:nvPr/>
        </p:nvGrpSpPr>
        <p:grpSpPr>
          <a:xfrm>
            <a:off x="8844915" y="3213735"/>
            <a:ext cx="348615" cy="805815"/>
            <a:chOff x="8844915" y="3213735"/>
            <a:chExt cx="348615" cy="80581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F1316AA-3A39-4376-B8AF-8CCE2A688BEC}"/>
                </a:ext>
              </a:extLst>
            </p:cNvPr>
            <p:cNvSpPr/>
            <p:nvPr/>
          </p:nvSpPr>
          <p:spPr>
            <a:xfrm>
              <a:off x="8862695" y="3213735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6C81A1A-4AED-416B-823E-5FB0A0694E14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9018905" y="3544570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A6AF4A0-EFC8-4C23-A46D-FEF9CEFB3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3805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68D92F4-05C8-41CC-9D6A-D252C670B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8905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E76AEE-79D9-49FA-93F8-7CE1BEADB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4915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E584CC9-3EC3-49EC-AAAF-0F915399D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0650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36B008-F8BC-4F77-9957-B62BA6748CCF}"/>
              </a:ext>
            </a:extLst>
          </p:cNvPr>
          <p:cNvGrpSpPr/>
          <p:nvPr/>
        </p:nvGrpSpPr>
        <p:grpSpPr>
          <a:xfrm rot="18900000">
            <a:off x="7580630" y="1337945"/>
            <a:ext cx="330835" cy="731520"/>
            <a:chOff x="7580630" y="1337945"/>
            <a:chExt cx="330835" cy="7315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4216D1D-F3A7-45C3-9DAD-E0B12ADAC491}"/>
                </a:ext>
              </a:extLst>
            </p:cNvPr>
            <p:cNvSpPr/>
            <p:nvPr/>
          </p:nvSpPr>
          <p:spPr>
            <a:xfrm>
              <a:off x="7580630" y="1337945"/>
              <a:ext cx="330835" cy="3314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9A22F3F-0098-4B8D-A142-9D1E3BCE4C23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737475" y="1668780"/>
              <a:ext cx="8890" cy="400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900D0AE-41BB-4E6E-AB5B-E638B9724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7475" y="1781810"/>
              <a:ext cx="1746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5107885-9698-442D-8A00-623350067B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8585" y="2055495"/>
              <a:ext cx="183515" cy="6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2B487D-87FB-4BC0-B160-49F5A41E5002}"/>
              </a:ext>
            </a:extLst>
          </p:cNvPr>
          <p:cNvGrpSpPr/>
          <p:nvPr/>
        </p:nvGrpSpPr>
        <p:grpSpPr>
          <a:xfrm rot="16725297">
            <a:off x="7669530" y="1251585"/>
            <a:ext cx="330835" cy="731520"/>
            <a:chOff x="7669530" y="1251585"/>
            <a:chExt cx="330835" cy="73152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611964F-18E3-4A22-A0B0-24AC6D4E33BC}"/>
                </a:ext>
              </a:extLst>
            </p:cNvPr>
            <p:cNvSpPr/>
            <p:nvPr/>
          </p:nvSpPr>
          <p:spPr>
            <a:xfrm>
              <a:off x="7669530" y="1251585"/>
              <a:ext cx="330835" cy="3308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46F40B-A052-4A92-8068-481D8A1D41BD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7826375" y="1582420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2BD7CF1-E580-4AD0-9A4D-01725F3F6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7010" y="1694815"/>
              <a:ext cx="1733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BF5975-E943-4CE0-8A9A-C7C7AB95E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120" y="1969770"/>
              <a:ext cx="182880" cy="6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8FDD937-E155-4B87-A87A-57CA332ED0FD}"/>
              </a:ext>
            </a:extLst>
          </p:cNvPr>
          <p:cNvGrpSpPr/>
          <p:nvPr/>
        </p:nvGrpSpPr>
        <p:grpSpPr>
          <a:xfrm>
            <a:off x="8270875" y="3213735"/>
            <a:ext cx="348615" cy="805815"/>
            <a:chOff x="8270875" y="3213735"/>
            <a:chExt cx="348615" cy="80581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5C87008-FB36-4BE3-B305-45F76A5828E4}"/>
                </a:ext>
              </a:extLst>
            </p:cNvPr>
            <p:cNvSpPr/>
            <p:nvPr/>
          </p:nvSpPr>
          <p:spPr>
            <a:xfrm>
              <a:off x="8288020" y="3213735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05C5-04C4-412C-A77D-77653977862C}"/>
                </a:ext>
              </a:extLst>
            </p:cNvPr>
            <p:cNvCxnSpPr>
              <a:stCxn id="61" idx="4"/>
            </p:cNvCxnSpPr>
            <p:nvPr/>
          </p:nvCxnSpPr>
          <p:spPr>
            <a:xfrm flipH="1">
              <a:off x="8444865" y="3544570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3D04A19-C324-4A4D-9512-D913CA010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9130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653698-A9A5-4529-83D7-30063D297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4865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E4C09-C82F-4AC4-9BE5-08BB00981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875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465E95B-97E3-434B-A733-E27149109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35975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C410076-0A2D-4DEB-8F63-6B16F04606C5}"/>
              </a:ext>
            </a:extLst>
          </p:cNvPr>
          <p:cNvSpPr/>
          <p:nvPr/>
        </p:nvSpPr>
        <p:spPr>
          <a:xfrm>
            <a:off x="2451735" y="3594735"/>
            <a:ext cx="165735" cy="1657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A61714-A487-4499-A58B-2EEB54437C68}"/>
              </a:ext>
            </a:extLst>
          </p:cNvPr>
          <p:cNvSpPr/>
          <p:nvPr/>
        </p:nvSpPr>
        <p:spPr>
          <a:xfrm>
            <a:off x="4257040" y="3489960"/>
            <a:ext cx="165735" cy="1657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CECF4D-0D7C-4FB9-BA15-88D58952F7F8}"/>
              </a:ext>
            </a:extLst>
          </p:cNvPr>
          <p:cNvSpPr/>
          <p:nvPr/>
        </p:nvSpPr>
        <p:spPr>
          <a:xfrm>
            <a:off x="6129020" y="3429000"/>
            <a:ext cx="165735" cy="1657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BA990F-ACAB-4B0F-BF1E-04E064314EDF}"/>
              </a:ext>
            </a:extLst>
          </p:cNvPr>
          <p:cNvSpPr/>
          <p:nvPr/>
        </p:nvSpPr>
        <p:spPr>
          <a:xfrm>
            <a:off x="6829425" y="956310"/>
            <a:ext cx="868680" cy="8686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6EE1C4-E92A-4CC4-8EF0-BBDD493464F0}"/>
              </a:ext>
            </a:extLst>
          </p:cNvPr>
          <p:cNvSpPr txBox="1"/>
          <p:nvPr/>
        </p:nvSpPr>
        <p:spPr>
          <a:xfrm>
            <a:off x="1051560" y="1248410"/>
            <a:ext cx="235331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Resource(3)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11739-4B12-4E63-B34E-6B2DE0EC7B9B}"/>
              </a:ext>
            </a:extLst>
          </p:cNvPr>
          <p:cNvSpPr txBox="1"/>
          <p:nvPr/>
        </p:nvSpPr>
        <p:spPr>
          <a:xfrm>
            <a:off x="1696085" y="5251450"/>
            <a:ext cx="333946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Critical Section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45A29E-F7E8-4769-85DD-9B353CB830EE}"/>
              </a:ext>
            </a:extLst>
          </p:cNvPr>
          <p:cNvSpPr txBox="1"/>
          <p:nvPr/>
        </p:nvSpPr>
        <p:spPr>
          <a:xfrm>
            <a:off x="8259445" y="1592580"/>
            <a:ext cx="240982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공유변수 </a:t>
            </a:r>
            <a:r>
              <a:rPr lang="en-US" altLang="ko-KR" sz="2800">
                <a:latin typeface="Consolas" panose="020B0609020204030204" pitchFamily="49" charset="0"/>
              </a:rPr>
              <a:t>: 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50A4D0-730E-45B5-89EB-E455C8FD86CD}"/>
              </a:ext>
            </a:extLst>
          </p:cNvPr>
          <p:cNvSpPr txBox="1"/>
          <p:nvPr/>
        </p:nvSpPr>
        <p:spPr>
          <a:xfrm>
            <a:off x="7869555" y="4926965"/>
            <a:ext cx="1297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9E579D3-F6E3-42A0-BD1D-81B0CD01C7E9}"/>
              </a:ext>
            </a:extLst>
          </p:cNvPr>
          <p:cNvSpPr/>
          <p:nvPr/>
        </p:nvSpPr>
        <p:spPr>
          <a:xfrm rot="10800000">
            <a:off x="6517005" y="4984115"/>
            <a:ext cx="909320" cy="45021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92D0E162-3E2E-422F-BBD4-A0D4A380A5A4}"/>
              </a:ext>
            </a:extLst>
          </p:cNvPr>
          <p:cNvSpPr/>
          <p:nvPr/>
        </p:nvSpPr>
        <p:spPr>
          <a:xfrm>
            <a:off x="6536055" y="5676265"/>
            <a:ext cx="909320" cy="45021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36A5F2-E857-4239-8078-09B6CEC0DF6B}"/>
              </a:ext>
            </a:extLst>
          </p:cNvPr>
          <p:cNvSpPr txBox="1"/>
          <p:nvPr/>
        </p:nvSpPr>
        <p:spPr>
          <a:xfrm>
            <a:off x="7896225" y="5674995"/>
            <a:ext cx="1297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7132A5B-299B-4600-A46E-16CF1FA1F840}"/>
              </a:ext>
            </a:extLst>
          </p:cNvPr>
          <p:cNvGrpSpPr/>
          <p:nvPr/>
        </p:nvGrpSpPr>
        <p:grpSpPr>
          <a:xfrm>
            <a:off x="9846945" y="3191510"/>
            <a:ext cx="348615" cy="805815"/>
            <a:chOff x="9846945" y="3191510"/>
            <a:chExt cx="348615" cy="80581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1BD62C7-B49B-4C27-A091-876C79965B7B}"/>
                </a:ext>
              </a:extLst>
            </p:cNvPr>
            <p:cNvSpPr/>
            <p:nvPr/>
          </p:nvSpPr>
          <p:spPr>
            <a:xfrm>
              <a:off x="9864725" y="3191510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D935D59-1682-4D96-B645-44A2AE0B9814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10021570" y="3522345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A47131A-A4C0-44C8-9124-84A87F076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5835" y="363601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D15541-4748-4C10-BF95-9D63064D0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1570" y="363601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EAAFEA2-F7C5-47BE-B9A7-F3F4783F3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6945" y="391033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8FA30B5-B943-4CF5-BDB0-D1BA759D4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2680" y="391033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FCB0F08-04EF-4650-8CC8-F6F9985A2AB1}"/>
              </a:ext>
            </a:extLst>
          </p:cNvPr>
          <p:cNvGrpSpPr/>
          <p:nvPr/>
        </p:nvGrpSpPr>
        <p:grpSpPr>
          <a:xfrm>
            <a:off x="9328785" y="3202305"/>
            <a:ext cx="348615" cy="805815"/>
            <a:chOff x="9328785" y="3202305"/>
            <a:chExt cx="348615" cy="80581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FA706BD-4B56-4659-BD6F-0B8FA709A649}"/>
                </a:ext>
              </a:extLst>
            </p:cNvPr>
            <p:cNvSpPr/>
            <p:nvPr/>
          </p:nvSpPr>
          <p:spPr>
            <a:xfrm>
              <a:off x="9346565" y="3202305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1B4CFEB-6EB4-43A8-8246-BBAA60419E05}"/>
                </a:ext>
              </a:extLst>
            </p:cNvPr>
            <p:cNvCxnSpPr>
              <a:stCxn id="91" idx="4"/>
            </p:cNvCxnSpPr>
            <p:nvPr/>
          </p:nvCxnSpPr>
          <p:spPr>
            <a:xfrm flipH="1">
              <a:off x="9503410" y="3533140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D89A17B-2592-425B-9CFD-92DAD8DF2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7675" y="364680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538A3E8-865B-4AAA-B397-1BAADAC3D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3410" y="364680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2BC0106-8C0A-4338-A6FA-7E12B6A80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8785" y="392112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38CEEF-40D8-4DA1-9A8B-A6C28D44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4520" y="3921125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49F783-5C20-4100-876B-5A47BCF79BB6}"/>
              </a:ext>
            </a:extLst>
          </p:cNvPr>
          <p:cNvGrpSpPr/>
          <p:nvPr/>
        </p:nvGrpSpPr>
        <p:grpSpPr>
          <a:xfrm>
            <a:off x="10891520" y="3213100"/>
            <a:ext cx="348615" cy="805815"/>
            <a:chOff x="10891520" y="3213100"/>
            <a:chExt cx="348615" cy="80581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45D08BC-7EAF-47ED-A7F9-B13E412789B6}"/>
                </a:ext>
              </a:extLst>
            </p:cNvPr>
            <p:cNvSpPr/>
            <p:nvPr/>
          </p:nvSpPr>
          <p:spPr>
            <a:xfrm>
              <a:off x="10908665" y="3213100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905F2A9-CF06-42EB-BDC4-C3619509C815}"/>
                </a:ext>
              </a:extLst>
            </p:cNvPr>
            <p:cNvCxnSpPr>
              <a:stCxn id="98" idx="4"/>
            </p:cNvCxnSpPr>
            <p:nvPr/>
          </p:nvCxnSpPr>
          <p:spPr>
            <a:xfrm flipH="1">
              <a:off x="11065510" y="3543935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21E373D-7D9B-4AB5-9196-1142ECBC6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0410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32670-AAD9-41DB-9918-AC409F013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65510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9FFD42E-1602-4E60-9D09-98681017A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1520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B2583B0-DFE8-4E97-B219-3095169AC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6620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7DD5E46-9181-4307-909A-861C5C2D2A71}"/>
              </a:ext>
            </a:extLst>
          </p:cNvPr>
          <p:cNvGrpSpPr/>
          <p:nvPr/>
        </p:nvGrpSpPr>
        <p:grpSpPr>
          <a:xfrm>
            <a:off x="10317480" y="3213100"/>
            <a:ext cx="348615" cy="805815"/>
            <a:chOff x="10317480" y="3213100"/>
            <a:chExt cx="348615" cy="80581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D1D70FE-B5FD-4E91-BD76-4D8370C6B6AB}"/>
                </a:ext>
              </a:extLst>
            </p:cNvPr>
            <p:cNvSpPr/>
            <p:nvPr/>
          </p:nvSpPr>
          <p:spPr>
            <a:xfrm>
              <a:off x="10334625" y="3213100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BC6B436-73DC-48A2-8139-0F190E92B1BF}"/>
                </a:ext>
              </a:extLst>
            </p:cNvPr>
            <p:cNvCxnSpPr>
              <a:stCxn id="105" idx="4"/>
            </p:cNvCxnSpPr>
            <p:nvPr/>
          </p:nvCxnSpPr>
          <p:spPr>
            <a:xfrm flipH="1">
              <a:off x="10491470" y="3543935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2A9D91-E622-497C-B4B6-B623868C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5735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D57A716-639C-410A-ABCC-97629D8DC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1470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D50CBC-7028-431A-9EEE-395B8CE3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7480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7D391C-0BBF-423C-9218-7F379C3BE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82580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F733AC-AE5E-4ECD-A9A2-A6C4620BFAAC}"/>
              </a:ext>
            </a:extLst>
          </p:cNvPr>
          <p:cNvGrpSpPr/>
          <p:nvPr/>
        </p:nvGrpSpPr>
        <p:grpSpPr>
          <a:xfrm>
            <a:off x="12044045" y="3213735"/>
            <a:ext cx="348615" cy="805815"/>
            <a:chOff x="12044045" y="3213735"/>
            <a:chExt cx="348615" cy="805815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538D166-1B15-44A9-AB5D-061B74EB34F1}"/>
                </a:ext>
              </a:extLst>
            </p:cNvPr>
            <p:cNvSpPr/>
            <p:nvPr/>
          </p:nvSpPr>
          <p:spPr>
            <a:xfrm>
              <a:off x="12061825" y="3213735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B89C24-84D1-4711-979A-C40239393623}"/>
                </a:ext>
              </a:extLst>
            </p:cNvPr>
            <p:cNvCxnSpPr>
              <a:stCxn id="112" idx="4"/>
            </p:cNvCxnSpPr>
            <p:nvPr/>
          </p:nvCxnSpPr>
          <p:spPr>
            <a:xfrm flipH="1">
              <a:off x="12218670" y="3544570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A4D36FF-2768-4D5D-9DCD-82BBA8363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52935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436A0FD-8158-46F5-B98A-83DE6EC124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8670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04A1637-B88C-469C-B899-B46CBC50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4045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CA70947-C246-4278-A621-A842B18E9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09780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25AEA5-0256-4018-80A9-68FB9504F755}"/>
              </a:ext>
            </a:extLst>
          </p:cNvPr>
          <p:cNvGrpSpPr/>
          <p:nvPr/>
        </p:nvGrpSpPr>
        <p:grpSpPr>
          <a:xfrm>
            <a:off x="11470005" y="3213735"/>
            <a:ext cx="348615" cy="805815"/>
            <a:chOff x="11470005" y="3213735"/>
            <a:chExt cx="348615" cy="805815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A3EB37E-04DE-47D6-8D83-8CC016F3F9FF}"/>
                </a:ext>
              </a:extLst>
            </p:cNvPr>
            <p:cNvSpPr/>
            <p:nvPr/>
          </p:nvSpPr>
          <p:spPr>
            <a:xfrm>
              <a:off x="11487150" y="3213735"/>
              <a:ext cx="330835" cy="3308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ACA7F58-E67A-4998-8A32-99AF30EF97F7}"/>
                </a:ext>
              </a:extLst>
            </p:cNvPr>
            <p:cNvCxnSpPr>
              <a:stCxn id="119" idx="4"/>
            </p:cNvCxnSpPr>
            <p:nvPr/>
          </p:nvCxnSpPr>
          <p:spPr>
            <a:xfrm flipH="1">
              <a:off x="11643995" y="3544570"/>
              <a:ext cx="8890" cy="400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5CE43F82-1C9F-4C0F-9325-73AF2328C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8895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99DF933-76F8-4437-A05F-3CC62844D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3995" y="365760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B107E5A-19FC-41A7-9CDD-9B2544D5D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0005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D350239-ACC2-4EC4-B2C5-CDDD56D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35740" y="3931920"/>
              <a:ext cx="173990" cy="869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27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510" y="452120"/>
            <a:ext cx="71272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250" y="1645920"/>
            <a:ext cx="2839085" cy="28390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370" y="457200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335" y="3509645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690" y="1567815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7150" y="147193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6745" y="343535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40" y="200088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030" y="199453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525" y="3261360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80" y="4023360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555" y="333565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40155" y="3596640"/>
            <a:ext cx="243840" cy="574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385" y="4206240"/>
            <a:ext cx="382905" cy="487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235" y="3141345"/>
            <a:ext cx="600710" cy="128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5955" y="1445895"/>
            <a:ext cx="34925" cy="510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6950" y="2139950"/>
            <a:ext cx="618490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095" y="1889760"/>
            <a:ext cx="2409825" cy="181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855" y="1859280"/>
            <a:ext cx="2409825" cy="181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565" y="1471930"/>
            <a:ext cx="836295" cy="528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565" y="2220595"/>
            <a:ext cx="836295" cy="528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5027930" y="2425065"/>
            <a:ext cx="465455" cy="341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225" y="1463675"/>
            <a:ext cx="381635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3825" y="2257425"/>
            <a:ext cx="381635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594215" y="2392680"/>
            <a:ext cx="465455" cy="341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7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510" y="452120"/>
            <a:ext cx="71272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250" y="1645920"/>
            <a:ext cx="2839085" cy="28390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370" y="457200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335" y="3509645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690" y="1567815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7150" y="147193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6745" y="343535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40" y="200088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030" y="199453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525" y="3261360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80" y="4023360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555" y="333565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40155" y="3596640"/>
            <a:ext cx="243840" cy="574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385" y="4206240"/>
            <a:ext cx="382905" cy="487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235" y="3141345"/>
            <a:ext cx="600710" cy="128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5955" y="1445895"/>
            <a:ext cx="34925" cy="510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6950" y="2139950"/>
            <a:ext cx="618490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095" y="1889760"/>
            <a:ext cx="2409825" cy="181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855" y="1859280"/>
            <a:ext cx="2409825" cy="181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565" y="1471930"/>
            <a:ext cx="836295" cy="528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565" y="2220595"/>
            <a:ext cx="836295" cy="528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05375" y="3363595"/>
            <a:ext cx="465455" cy="341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225" y="1463675"/>
            <a:ext cx="381635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3825" y="2257425"/>
            <a:ext cx="381635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17075" y="1956435"/>
            <a:ext cx="465455" cy="341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6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510" y="452120"/>
            <a:ext cx="71272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250" y="1645920"/>
            <a:ext cx="2839085" cy="28390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370" y="457200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335" y="3509645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690" y="1567815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7150" y="147193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6745" y="3435350"/>
            <a:ext cx="348615" cy="3486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40" y="200088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030" y="199453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525" y="3261360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80" y="4023360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555" y="3335655"/>
            <a:ext cx="348615" cy="34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40155" y="3596640"/>
            <a:ext cx="243840" cy="574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385" y="4206240"/>
            <a:ext cx="382905" cy="487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235" y="3141345"/>
            <a:ext cx="600710" cy="128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5955" y="1445895"/>
            <a:ext cx="34925" cy="510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6950" y="2139950"/>
            <a:ext cx="618490" cy="11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095" y="1889760"/>
            <a:ext cx="2409825" cy="2246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855" y="1859280"/>
            <a:ext cx="2409825" cy="267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565" y="1471930"/>
            <a:ext cx="836295" cy="528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565" y="2220595"/>
            <a:ext cx="836295" cy="528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22520" y="4143375"/>
            <a:ext cx="465455" cy="341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225" y="1463675"/>
            <a:ext cx="381635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3825" y="2257425"/>
            <a:ext cx="381635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31680" y="1915795"/>
            <a:ext cx="465455" cy="341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22933-52ED-4174-91A2-6E957BD843B6}"/>
              </a:ext>
            </a:extLst>
          </p:cNvPr>
          <p:cNvSpPr txBox="1"/>
          <p:nvPr/>
        </p:nvSpPr>
        <p:spPr>
          <a:xfrm>
            <a:off x="1643380" y="55689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120  280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E99ECE-E108-4A42-BB5B-5B7977BA0405}"/>
              </a:ext>
            </a:extLst>
          </p:cNvPr>
          <p:cNvCxnSpPr/>
          <p:nvPr/>
        </p:nvCxnSpPr>
        <p:spPr>
          <a:xfrm>
            <a:off x="1537335" y="556895"/>
            <a:ext cx="0" cy="5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759F2-A0DB-4EFA-9E8A-761E5B71051A}"/>
              </a:ext>
            </a:extLst>
          </p:cNvPr>
          <p:cNvCxnSpPr>
            <a:cxnSpLocks/>
          </p:cNvCxnSpPr>
          <p:nvPr/>
        </p:nvCxnSpPr>
        <p:spPr>
          <a:xfrm>
            <a:off x="1537335" y="1141095"/>
            <a:ext cx="251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F77C2E-AFDC-4BA6-B430-779F9F3C226B}"/>
              </a:ext>
            </a:extLst>
          </p:cNvPr>
          <p:cNvSpPr txBox="1"/>
          <p:nvPr/>
        </p:nvSpPr>
        <p:spPr>
          <a:xfrm>
            <a:off x="803275" y="556895"/>
            <a:ext cx="63690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7C8B7-7A97-4D9F-B6A0-9E8D11406963}"/>
              </a:ext>
            </a:extLst>
          </p:cNvPr>
          <p:cNvSpPr txBox="1"/>
          <p:nvPr/>
        </p:nvSpPr>
        <p:spPr>
          <a:xfrm>
            <a:off x="1643380" y="1141095"/>
            <a:ext cx="19926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12   28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3686D-30B7-43AC-ABC9-19D4B9F9C5BF}"/>
              </a:ext>
            </a:extLst>
          </p:cNvPr>
          <p:cNvCxnSpPr/>
          <p:nvPr/>
        </p:nvCxnSpPr>
        <p:spPr>
          <a:xfrm>
            <a:off x="1537335" y="1271905"/>
            <a:ext cx="0" cy="5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DF81AF-AF71-4438-9BF0-52FB5D022E4C}"/>
              </a:ext>
            </a:extLst>
          </p:cNvPr>
          <p:cNvCxnSpPr>
            <a:cxnSpLocks/>
          </p:cNvCxnSpPr>
          <p:nvPr/>
        </p:nvCxnSpPr>
        <p:spPr>
          <a:xfrm>
            <a:off x="1537335" y="1856740"/>
            <a:ext cx="251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FE356-0EEF-4557-8BF4-A65FA532C012}"/>
              </a:ext>
            </a:extLst>
          </p:cNvPr>
          <p:cNvSpPr txBox="1"/>
          <p:nvPr/>
        </p:nvSpPr>
        <p:spPr>
          <a:xfrm>
            <a:off x="803275" y="1271905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2C5A4-499C-43E7-9800-4ADFD5620866}"/>
              </a:ext>
            </a:extLst>
          </p:cNvPr>
          <p:cNvSpPr txBox="1"/>
          <p:nvPr/>
        </p:nvSpPr>
        <p:spPr>
          <a:xfrm>
            <a:off x="1912620" y="1856740"/>
            <a:ext cx="1766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6   14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FCC23F-FD73-4DC8-93B3-EC82F509A261}"/>
              </a:ext>
            </a:extLst>
          </p:cNvPr>
          <p:cNvCxnSpPr/>
          <p:nvPr/>
        </p:nvCxnSpPr>
        <p:spPr>
          <a:xfrm>
            <a:off x="1537335" y="1987550"/>
            <a:ext cx="0" cy="5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F1DBC0-8A8F-47C3-A205-2A654A3FD12C}"/>
              </a:ext>
            </a:extLst>
          </p:cNvPr>
          <p:cNvCxnSpPr>
            <a:cxnSpLocks/>
          </p:cNvCxnSpPr>
          <p:nvPr/>
        </p:nvCxnSpPr>
        <p:spPr>
          <a:xfrm>
            <a:off x="1537335" y="2572385"/>
            <a:ext cx="251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1EA44-707A-4288-B1BF-1D36975C2398}"/>
              </a:ext>
            </a:extLst>
          </p:cNvPr>
          <p:cNvSpPr txBox="1"/>
          <p:nvPr/>
        </p:nvSpPr>
        <p:spPr>
          <a:xfrm>
            <a:off x="803275" y="1987550"/>
            <a:ext cx="41084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6ACBC-C1FB-4033-BFD4-E8A263E8E182}"/>
              </a:ext>
            </a:extLst>
          </p:cNvPr>
          <p:cNvSpPr txBox="1"/>
          <p:nvPr/>
        </p:nvSpPr>
        <p:spPr>
          <a:xfrm>
            <a:off x="1912620" y="2572385"/>
            <a:ext cx="17665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3    7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635" y="139065"/>
            <a:ext cx="6774815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695" y="2049780"/>
            <a:ext cx="380111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 + 40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695" y="2983230"/>
            <a:ext cx="35750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540" y="4704080"/>
            <a:ext cx="176657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195" y="5074920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695" y="3531235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630" y="225425"/>
            <a:ext cx="25876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B07CDA-594C-4AF5-AD68-B1EC2CA2CA91}"/>
              </a:ext>
            </a:extLst>
          </p:cNvPr>
          <p:cNvCxnSpPr/>
          <p:nvPr/>
        </p:nvCxnSpPr>
        <p:spPr>
          <a:xfrm>
            <a:off x="5608320" y="801370"/>
            <a:ext cx="0" cy="326580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5077FE-AABC-4B08-BB56-33569A216DFC}"/>
              </a:ext>
            </a:extLst>
          </p:cNvPr>
          <p:cNvCxnSpPr/>
          <p:nvPr/>
        </p:nvCxnSpPr>
        <p:spPr>
          <a:xfrm>
            <a:off x="7802880" y="810260"/>
            <a:ext cx="0" cy="326580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0E0D63-8A5B-4290-8773-2BA924FDFFBF}"/>
              </a:ext>
            </a:extLst>
          </p:cNvPr>
          <p:cNvCxnSpPr>
            <a:cxnSpLocks/>
          </p:cNvCxnSpPr>
          <p:nvPr/>
        </p:nvCxnSpPr>
        <p:spPr>
          <a:xfrm flipH="1">
            <a:off x="5599430" y="4058285"/>
            <a:ext cx="2203450" cy="88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B841D-07DA-4926-ABA1-45C594BF5F87}"/>
              </a:ext>
            </a:extLst>
          </p:cNvPr>
          <p:cNvSpPr/>
          <p:nvPr/>
        </p:nvSpPr>
        <p:spPr>
          <a:xfrm>
            <a:off x="5913120" y="3429000"/>
            <a:ext cx="1341120" cy="522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40" y="517525"/>
            <a:ext cx="4719320" cy="4832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30051-2FB6-4152-899D-1A54CD4B1C46}"/>
              </a:ext>
            </a:extLst>
          </p:cNvPr>
          <p:cNvSpPr/>
          <p:nvPr/>
        </p:nvSpPr>
        <p:spPr>
          <a:xfrm>
            <a:off x="5911850" y="2846070"/>
            <a:ext cx="1341120" cy="522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40A900-753B-4693-A34F-7B9CACDCF3E0}"/>
              </a:ext>
            </a:extLst>
          </p:cNvPr>
          <p:cNvSpPr/>
          <p:nvPr/>
        </p:nvSpPr>
        <p:spPr>
          <a:xfrm>
            <a:off x="5920740" y="2253615"/>
            <a:ext cx="1341120" cy="522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465" y="424878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9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630" y="225425"/>
            <a:ext cx="25876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40" y="517525"/>
            <a:ext cx="4719320" cy="4832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465" y="4248785"/>
            <a:ext cx="117030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C84C5A-9FCA-4286-BE51-EF43B4648023}"/>
              </a:ext>
            </a:extLst>
          </p:cNvPr>
          <p:cNvSpPr/>
          <p:nvPr/>
        </p:nvSpPr>
        <p:spPr>
          <a:xfrm>
            <a:off x="2185670" y="182880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E7B41-68D9-43D9-BF1D-42DA9156C43E}"/>
              </a:ext>
            </a:extLst>
          </p:cNvPr>
          <p:cNvSpPr/>
          <p:nvPr/>
        </p:nvSpPr>
        <p:spPr>
          <a:xfrm>
            <a:off x="2882265" y="182880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AB2BDF-B134-481E-B0E4-5B28B246160E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665095" y="2068195"/>
            <a:ext cx="21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FC563-5A1B-4438-B577-AE29A102D526}"/>
              </a:ext>
            </a:extLst>
          </p:cNvPr>
          <p:cNvSpPr/>
          <p:nvPr/>
        </p:nvSpPr>
        <p:spPr>
          <a:xfrm>
            <a:off x="2185670" y="254698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11EE20-177E-4D3F-9C35-48B58EE2AF8C}"/>
              </a:ext>
            </a:extLst>
          </p:cNvPr>
          <p:cNvSpPr/>
          <p:nvPr/>
        </p:nvSpPr>
        <p:spPr>
          <a:xfrm>
            <a:off x="2882265" y="254698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C8D8CE-BE2B-4C53-9BF9-001CBBBB96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665095" y="2787015"/>
            <a:ext cx="21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B36A0-1B21-4A9D-91D5-6F094474D667}"/>
              </a:ext>
            </a:extLst>
          </p:cNvPr>
          <p:cNvSpPr/>
          <p:nvPr/>
        </p:nvSpPr>
        <p:spPr>
          <a:xfrm>
            <a:off x="3608070" y="254698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EA92E3-55CB-426B-88AE-E0D63BC9F8D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361690" y="2787015"/>
            <a:ext cx="246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CBF193-C801-4535-B2B6-D746C0B917D3}"/>
              </a:ext>
            </a:extLst>
          </p:cNvPr>
          <p:cNvCxnSpPr/>
          <p:nvPr/>
        </p:nvCxnSpPr>
        <p:spPr>
          <a:xfrm>
            <a:off x="2665095" y="2787015"/>
            <a:ext cx="21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1FE63-EBB2-461A-90CD-E8B891682B17}"/>
              </a:ext>
            </a:extLst>
          </p:cNvPr>
          <p:cNvSpPr/>
          <p:nvPr/>
        </p:nvSpPr>
        <p:spPr>
          <a:xfrm>
            <a:off x="2185670" y="326580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1FA2D-3A1B-4AB3-9E54-62B7EC67C74E}"/>
              </a:ext>
            </a:extLst>
          </p:cNvPr>
          <p:cNvSpPr/>
          <p:nvPr/>
        </p:nvSpPr>
        <p:spPr>
          <a:xfrm>
            <a:off x="2882265" y="326580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4B54CA-62FF-4FF2-8441-EE1C72DED3B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665095" y="3505200"/>
            <a:ext cx="21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FCE2A-58C1-46F5-BC0E-21C2284BE1CE}"/>
              </a:ext>
            </a:extLst>
          </p:cNvPr>
          <p:cNvSpPr/>
          <p:nvPr/>
        </p:nvSpPr>
        <p:spPr>
          <a:xfrm>
            <a:off x="3608070" y="326580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384787-ACEF-4E43-8238-17FF2FC1FDB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361690" y="3505200"/>
            <a:ext cx="246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5D81D9-717C-42E6-A468-E540DF2469B5}"/>
              </a:ext>
            </a:extLst>
          </p:cNvPr>
          <p:cNvSpPr/>
          <p:nvPr/>
        </p:nvSpPr>
        <p:spPr>
          <a:xfrm>
            <a:off x="4344035" y="326580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371CCD-D347-4D7E-8D85-8BFE64E25E0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4086860" y="3505200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77DFD-6EA0-4736-BF05-34E1FCDA5D78}"/>
              </a:ext>
            </a:extLst>
          </p:cNvPr>
          <p:cNvSpPr/>
          <p:nvPr/>
        </p:nvSpPr>
        <p:spPr>
          <a:xfrm>
            <a:off x="2185670" y="398399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AA55DE-0B7A-41B4-A063-912C670579BF}"/>
              </a:ext>
            </a:extLst>
          </p:cNvPr>
          <p:cNvSpPr/>
          <p:nvPr/>
        </p:nvSpPr>
        <p:spPr>
          <a:xfrm>
            <a:off x="2882265" y="398399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33AFC1-D338-48F5-ACE1-BEA4C552E1D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665095" y="4223385"/>
            <a:ext cx="21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72BF8C-3AED-4A03-8BF3-56E83C6CFBD2}"/>
              </a:ext>
            </a:extLst>
          </p:cNvPr>
          <p:cNvSpPr/>
          <p:nvPr/>
        </p:nvSpPr>
        <p:spPr>
          <a:xfrm>
            <a:off x="3608070" y="398399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1D6517-A490-4C6B-89C4-03F7BEAC54F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361690" y="4223385"/>
            <a:ext cx="246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58217-E540-4F82-9DE6-E8D1E07E023A}"/>
              </a:ext>
            </a:extLst>
          </p:cNvPr>
          <p:cNvSpPr/>
          <p:nvPr/>
        </p:nvSpPr>
        <p:spPr>
          <a:xfrm>
            <a:off x="5872480" y="376999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4F421-11EC-47CA-85B6-0B61CF838094}"/>
              </a:ext>
            </a:extLst>
          </p:cNvPr>
          <p:cNvSpPr/>
          <p:nvPr/>
        </p:nvSpPr>
        <p:spPr>
          <a:xfrm>
            <a:off x="2195195" y="470281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CEA285-F61D-40DA-BB71-2FD9297C4EB8}"/>
              </a:ext>
            </a:extLst>
          </p:cNvPr>
          <p:cNvSpPr/>
          <p:nvPr/>
        </p:nvSpPr>
        <p:spPr>
          <a:xfrm>
            <a:off x="2891790" y="470281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E738AF-131A-45B9-A060-98282D5D1FB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2673985" y="4942205"/>
            <a:ext cx="21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3B6BD3-42CE-4DC5-AA04-C435F5945FC5}"/>
              </a:ext>
            </a:extLst>
          </p:cNvPr>
          <p:cNvSpPr/>
          <p:nvPr/>
        </p:nvSpPr>
        <p:spPr>
          <a:xfrm>
            <a:off x="6336665" y="376999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F42D85-41AA-4A07-B12F-9D740C2CEADB}"/>
              </a:ext>
            </a:extLst>
          </p:cNvPr>
          <p:cNvSpPr/>
          <p:nvPr/>
        </p:nvSpPr>
        <p:spPr>
          <a:xfrm>
            <a:off x="2195195" y="5486400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26DC48-040F-44F1-8C81-89E2E8653F56}"/>
              </a:ext>
            </a:extLst>
          </p:cNvPr>
          <p:cNvSpPr/>
          <p:nvPr/>
        </p:nvSpPr>
        <p:spPr>
          <a:xfrm>
            <a:off x="6815455" y="3769995"/>
            <a:ext cx="478790" cy="478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1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630" y="225425"/>
            <a:ext cx="25876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421120" y="225425"/>
            <a:ext cx="8680450" cy="6001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isEmpty(self):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not bool(self.head)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push(self, item):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Node(item, 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8295" y="1544955"/>
            <a:ext cx="1402715" cy="3994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8295" y="1944370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8295" y="2343785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00" y="192659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455" y="2306320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922655" y="6032500"/>
            <a:ext cx="137414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495" y="1544955"/>
            <a:ext cx="1402715" cy="3994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495" y="1944370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495" y="2343785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950" y="1923415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7060" y="230632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375" y="1744345"/>
            <a:ext cx="1213485" cy="399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615" y="4156710"/>
            <a:ext cx="47053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6820" y="413893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305" y="4138930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270" y="4138930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70150" y="4338955"/>
            <a:ext cx="859155" cy="1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4755" y="357568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645" y="356298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615" y="4782185"/>
            <a:ext cx="47053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6820" y="476440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70" y="4782185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35" y="478218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50" y="4782185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015" y="478218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585" y="4982210"/>
            <a:ext cx="299085" cy="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70150" y="4982210"/>
            <a:ext cx="469900" cy="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450" y="5330825"/>
            <a:ext cx="47053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290" y="531304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5676265" y="5330825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6158230" y="533082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4133215" y="5330825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4615180" y="533082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5492750" y="5530850"/>
            <a:ext cx="183515" cy="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2419985" y="5528945"/>
            <a:ext cx="194310" cy="190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614295" y="5328920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77845" y="533082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>
            <a:off x="3955415" y="5530850"/>
            <a:ext cx="177800" cy="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976630" y="225425"/>
            <a:ext cx="2588260" cy="5854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ko-KR" altLang="en-US" sz="3200">
                <a:latin typeface="Consolas" charset="0"/>
              </a:rPr>
              <a:t>스택</a:t>
            </a:r>
            <a:r>
              <a:rPr lang="en-US" altLang="ko-KR" sz="3200">
                <a:latin typeface="Consolas" charset="0"/>
                <a:ea typeface="Consolas" charset="0"/>
              </a:rPr>
              <a:t>(Stack)</a:t>
            </a:r>
            <a:endParaRPr lang="ko-KR" altLang="en-US" sz="3200">
              <a:latin typeface="Consolas" charset="0"/>
              <a:ea typeface="Consolas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6421120" y="225425"/>
            <a:ext cx="8681085" cy="600202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class Node(object):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def __init__(self, value=None, pointer=None ):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self.value = value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self.pointer = pointer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class Stack(object):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def __init__(self):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self.head = None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self.count = 0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def isEmpty(self):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return not bool(self.head)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def push(self, item):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self.head = Node(item, self.head)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        self.count += 1</a:t>
            </a:r>
            <a:endParaRPr lang="ko-KR" altLang="en-US" sz="2400">
              <a:latin typeface="Consolas" charset="0"/>
              <a:ea typeface="Consolas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598295" y="1544955"/>
            <a:ext cx="1403350" cy="40005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1598295" y="1944370"/>
            <a:ext cx="140335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1598295" y="2343785"/>
            <a:ext cx="140335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825500" y="1926590"/>
            <a:ext cx="749300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head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719455" y="2306320"/>
            <a:ext cx="890905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count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922655" y="6032500"/>
            <a:ext cx="1374775" cy="12007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push(0)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push(1)</a:t>
            </a:r>
            <a:endParaRPr lang="ko-KR" altLang="en-US" sz="24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2400">
                <a:latin typeface="Consolas" charset="0"/>
                <a:ea typeface="Consolas" charset="0"/>
              </a:rPr>
              <a:t>push(2)</a:t>
            </a:r>
            <a:endParaRPr lang="ko-KR" altLang="en-US" sz="2400">
              <a:latin typeface="Consolas" charset="0"/>
              <a:ea typeface="Consolas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4214495" y="1544955"/>
            <a:ext cx="1403350" cy="40005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4214495" y="1944370"/>
            <a:ext cx="140335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4214495" y="2343785"/>
            <a:ext cx="140335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3409950" y="1923415"/>
            <a:ext cx="890905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value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3147060" y="2306320"/>
            <a:ext cx="1172845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pointer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cxnSp>
        <p:nvCxnSpPr>
          <p:cNvPr id="8" name="Rect 0"/>
          <p:cNvCxnSpPr/>
          <p:nvPr/>
        </p:nvCxnSpPr>
        <p:spPr>
          <a:xfrm rot="0" flipV="1">
            <a:off x="3000375" y="1744345"/>
            <a:ext cx="1214120" cy="40005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 rot="0">
            <a:off x="1999615" y="4156710"/>
            <a:ext cx="47117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1226820" y="4138930"/>
            <a:ext cx="749300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head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3329305" y="4138930"/>
            <a:ext cx="471170" cy="400050"/>
          </a:xfrm>
          <a:prstGeom prst="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3" name="Rect 0"/>
          <p:cNvSpPr>
            <a:spLocks/>
          </p:cNvSpPr>
          <p:nvPr/>
        </p:nvSpPr>
        <p:spPr>
          <a:xfrm rot="0">
            <a:off x="3811270" y="4138930"/>
            <a:ext cx="878205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4" name="Rect 0"/>
          <p:cNvCxnSpPr>
            <a:stCxn id="60" idx="3"/>
            <a:endCxn id="62" idx="1"/>
          </p:cNvCxnSpPr>
          <p:nvPr/>
        </p:nvCxnSpPr>
        <p:spPr>
          <a:xfrm rot="0" flipV="1">
            <a:off x="2470150" y="4338955"/>
            <a:ext cx="859790" cy="1841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 0"/>
          <p:cNvSpPr txBox="1">
            <a:spLocks/>
          </p:cNvSpPr>
          <p:nvPr/>
        </p:nvSpPr>
        <p:spPr>
          <a:xfrm rot="0">
            <a:off x="1214755" y="3575685"/>
            <a:ext cx="749300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head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67" name="Rect 0"/>
          <p:cNvSpPr>
            <a:spLocks/>
          </p:cNvSpPr>
          <p:nvPr/>
        </p:nvSpPr>
        <p:spPr>
          <a:xfrm rot="0">
            <a:off x="1985645" y="3562985"/>
            <a:ext cx="878205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8" name="Rect 0"/>
          <p:cNvSpPr>
            <a:spLocks/>
          </p:cNvSpPr>
          <p:nvPr/>
        </p:nvSpPr>
        <p:spPr>
          <a:xfrm rot="0">
            <a:off x="1999615" y="4782185"/>
            <a:ext cx="47117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9" name="Rect 0"/>
          <p:cNvSpPr txBox="1">
            <a:spLocks/>
          </p:cNvSpPr>
          <p:nvPr/>
        </p:nvSpPr>
        <p:spPr>
          <a:xfrm rot="0">
            <a:off x="1226820" y="4764405"/>
            <a:ext cx="749300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head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4598670" y="4782185"/>
            <a:ext cx="471170" cy="400050"/>
          </a:xfrm>
          <a:prstGeom prst="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5080635" y="4782185"/>
            <a:ext cx="878205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2940050" y="4782185"/>
            <a:ext cx="471170" cy="400050"/>
          </a:xfrm>
          <a:prstGeom prst="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3422015" y="4782185"/>
            <a:ext cx="878205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Rect 0"/>
          <p:cNvCxnSpPr>
            <a:stCxn id="74" idx="3"/>
            <a:endCxn id="70" idx="1"/>
          </p:cNvCxnSpPr>
          <p:nvPr/>
        </p:nvCxnSpPr>
        <p:spPr>
          <a:xfrm rot="0">
            <a:off x="4299585" y="4982210"/>
            <a:ext cx="299720" cy="635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t 0"/>
          <p:cNvCxnSpPr>
            <a:stCxn id="68" idx="3"/>
            <a:endCxn id="73" idx="1"/>
          </p:cNvCxnSpPr>
          <p:nvPr/>
        </p:nvCxnSpPr>
        <p:spPr>
          <a:xfrm rot="0">
            <a:off x="2470150" y="4982210"/>
            <a:ext cx="470535" cy="635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 0"/>
          <p:cNvSpPr>
            <a:spLocks/>
          </p:cNvSpPr>
          <p:nvPr/>
        </p:nvSpPr>
        <p:spPr>
          <a:xfrm rot="0">
            <a:off x="1949450" y="5330825"/>
            <a:ext cx="47117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7" name="Rect 0"/>
          <p:cNvSpPr txBox="1">
            <a:spLocks/>
          </p:cNvSpPr>
          <p:nvPr/>
        </p:nvSpPr>
        <p:spPr>
          <a:xfrm rot="0">
            <a:off x="1177290" y="5313045"/>
            <a:ext cx="749300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2000">
                <a:latin typeface="Consolas" charset="0"/>
                <a:ea typeface="Consolas" charset="0"/>
              </a:rPr>
              <a:t>head</a:t>
            </a:r>
            <a:endParaRPr lang="ko-KR" altLang="en-US" sz="2000">
              <a:latin typeface="Consolas" charset="0"/>
              <a:ea typeface="Consolas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5676265" y="5330825"/>
            <a:ext cx="471170" cy="400050"/>
          </a:xfrm>
          <a:prstGeom prst="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6158230" y="5330825"/>
            <a:ext cx="878205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0" name="Rect 0"/>
          <p:cNvSpPr>
            <a:spLocks/>
          </p:cNvSpPr>
          <p:nvPr/>
        </p:nvSpPr>
        <p:spPr>
          <a:xfrm rot="0">
            <a:off x="4133215" y="5330825"/>
            <a:ext cx="471170" cy="400050"/>
          </a:xfrm>
          <a:prstGeom prst="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1" name="Rect 0"/>
          <p:cNvSpPr>
            <a:spLocks/>
          </p:cNvSpPr>
          <p:nvPr/>
        </p:nvSpPr>
        <p:spPr>
          <a:xfrm rot="0">
            <a:off x="4615180" y="5330825"/>
            <a:ext cx="878205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2" name="Rect 0"/>
          <p:cNvCxnSpPr>
            <a:stCxn id="81" idx="3"/>
            <a:endCxn id="78" idx="1"/>
          </p:cNvCxnSpPr>
          <p:nvPr/>
        </p:nvCxnSpPr>
        <p:spPr>
          <a:xfrm rot="0">
            <a:off x="5492750" y="5530850"/>
            <a:ext cx="184150" cy="635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t 0"/>
          <p:cNvCxnSpPr>
            <a:stCxn id="76" idx="3"/>
            <a:endCxn id="84" idx="1"/>
          </p:cNvCxnSpPr>
          <p:nvPr/>
        </p:nvCxnSpPr>
        <p:spPr>
          <a:xfrm rot="0" flipV="1">
            <a:off x="2419985" y="5528945"/>
            <a:ext cx="194945" cy="2540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 0"/>
          <p:cNvSpPr>
            <a:spLocks/>
          </p:cNvSpPr>
          <p:nvPr/>
        </p:nvSpPr>
        <p:spPr>
          <a:xfrm rot="0">
            <a:off x="2614295" y="5328920"/>
            <a:ext cx="471170" cy="400050"/>
          </a:xfrm>
          <a:prstGeom prst="rect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5" name="Rect 0"/>
          <p:cNvSpPr>
            <a:spLocks/>
          </p:cNvSpPr>
          <p:nvPr/>
        </p:nvSpPr>
        <p:spPr>
          <a:xfrm rot="0">
            <a:off x="3077845" y="5330825"/>
            <a:ext cx="878205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6" name="Rect 0"/>
          <p:cNvCxnSpPr>
            <a:stCxn id="85" idx="3"/>
            <a:endCxn id="80" idx="1"/>
          </p:cNvCxnSpPr>
          <p:nvPr/>
        </p:nvCxnSpPr>
        <p:spPr>
          <a:xfrm rot="0">
            <a:off x="3955415" y="5530850"/>
            <a:ext cx="178435" cy="635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86"/>
          <p:cNvSpPr>
            <a:spLocks/>
          </p:cNvSpPr>
          <p:nvPr/>
        </p:nvSpPr>
        <p:spPr>
          <a:xfrm rot="0">
            <a:off x="5844540" y="2937510"/>
            <a:ext cx="1403350" cy="40005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000">
                <a:solidFill>
                  <a:schemeClr val="tx1"/>
                </a:solidFill>
              </a:rPr>
              <a:t>Node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 rot="0">
            <a:off x="5844540" y="3336925"/>
            <a:ext cx="140335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0">
            <a:off x="5844540" y="3736340"/>
            <a:ext cx="1403350" cy="400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90" name="도형 89"/>
          <p:cNvCxnSpPr>
            <a:stCxn id="57" idx="3"/>
            <a:endCxn id="87" idx="1"/>
          </p:cNvCxnSpPr>
          <p:nvPr/>
        </p:nvCxnSpPr>
        <p:spPr>
          <a:xfrm rot="0">
            <a:off x="5617210" y="2543175"/>
            <a:ext cx="227965" cy="59436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630" y="225425"/>
            <a:ext cx="25876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6147435" y="1102995"/>
            <a:ext cx="8681085" cy="39681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class Node(object):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def __init__(self, value=None, pointer=None ):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self.value = value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self.pointer = pointer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class Stack(object):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def pop(self):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if( self.count&gt;0 and self.head ):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    node = self.head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    self.head = node.pointer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    self.count -= 1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    return node.value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else:</a:t>
            </a:r>
            <a:endParaRPr lang="ko-KR" altLang="en-US" sz="1800">
              <a:latin typeface="Consolas" charset="0"/>
              <a:ea typeface="Consolas" charset="0"/>
            </a:endParaRPr>
          </a:p>
          <a:p>
            <a:pPr marL="0" indent="0" algn="l" defTabSz="508000">
              <a:buFontTx/>
              <a:buNone/>
            </a:pPr>
            <a:r>
              <a:rPr lang="en-US" altLang="ko-KR" sz="1800">
                <a:latin typeface="Consolas" charset="0"/>
                <a:ea typeface="Consolas" charset="0"/>
              </a:rPr>
              <a:t>            print("Stack is empty.")</a:t>
            </a:r>
            <a:endParaRPr lang="ko-KR" altLang="en-US" sz="1800">
              <a:latin typeface="Consolas" charset="0"/>
              <a:ea typeface="Consola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8295" y="1544955"/>
            <a:ext cx="1402715" cy="3994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8295" y="1944370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8295" y="2343785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00" y="192659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455" y="2306320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172720" y="6581140"/>
            <a:ext cx="137414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495" y="1544955"/>
            <a:ext cx="1402715" cy="3994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495" y="1944370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495" y="2343785"/>
            <a:ext cx="140271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950" y="1923415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7060" y="230632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375" y="1744345"/>
            <a:ext cx="1213485" cy="399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615" y="4156710"/>
            <a:ext cx="47053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6820" y="413893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305" y="4138930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270" y="4138930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70150" y="4338955"/>
            <a:ext cx="859155" cy="1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4755" y="357568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645" y="356298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615" y="4782185"/>
            <a:ext cx="47053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6820" y="476440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70" y="4782185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35" y="478218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50" y="4782185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015" y="478218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585" y="4982210"/>
            <a:ext cx="299085" cy="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70150" y="4982210"/>
            <a:ext cx="469900" cy="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450" y="5330825"/>
            <a:ext cx="470535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290" y="531304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4490720" y="5330190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4961255" y="5328285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2947670" y="5330190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3409950" y="5326380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4287520" y="5525770"/>
            <a:ext cx="203200" cy="444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2419985" y="5530215"/>
            <a:ext cx="527685" cy="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537460" y="5904865"/>
            <a:ext cx="470535" cy="3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00375" y="5906770"/>
            <a:ext cx="877570" cy="39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H="1" flipV="1">
            <a:off x="2947670" y="5530215"/>
            <a:ext cx="930275" cy="576580"/>
          </a:xfrm>
          <a:prstGeom prst="curvedConnector5">
            <a:avLst>
              <a:gd name="adj1" fmla="val -24566"/>
              <a:gd name="adj2" fmla="val 50000"/>
              <a:gd name="adj3" fmla="val 12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65A242-27BF-456B-8AE2-B070433D25FC}"/>
              </a:ext>
            </a:extLst>
          </p:cNvPr>
          <p:cNvSpPr txBox="1"/>
          <p:nvPr/>
        </p:nvSpPr>
        <p:spPr>
          <a:xfrm>
            <a:off x="2112645" y="6520180"/>
            <a:ext cx="154432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pop() 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C4705-A366-4BAD-9113-40D5133FA6C4}"/>
              </a:ext>
            </a:extLst>
          </p:cNvPr>
          <p:cNvSpPr txBox="1"/>
          <p:nvPr/>
        </p:nvSpPr>
        <p:spPr>
          <a:xfrm>
            <a:off x="3434715" y="6320155"/>
            <a:ext cx="159512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refcount=0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630" y="225425"/>
            <a:ext cx="21774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721ED-5700-4790-A986-C7B57CB4B7B1}"/>
              </a:ext>
            </a:extLst>
          </p:cNvPr>
          <p:cNvSpPr txBox="1"/>
          <p:nvPr/>
        </p:nvSpPr>
        <p:spPr>
          <a:xfrm>
            <a:off x="7679690" y="225425"/>
            <a:ext cx="4916805" cy="4832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FIFO(First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D18BB3-FBAC-427C-8B5F-7A8CF2E2FBB6}"/>
              </a:ext>
            </a:extLst>
          </p:cNvPr>
          <p:cNvCxnSpPr>
            <a:cxnSpLocks/>
          </p:cNvCxnSpPr>
          <p:nvPr/>
        </p:nvCxnSpPr>
        <p:spPr>
          <a:xfrm>
            <a:off x="1985645" y="1428115"/>
            <a:ext cx="3631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78FB603-DAD5-4CB1-8EE9-815FB343956C}"/>
              </a:ext>
            </a:extLst>
          </p:cNvPr>
          <p:cNvCxnSpPr/>
          <p:nvPr/>
        </p:nvCxnSpPr>
        <p:spPr>
          <a:xfrm>
            <a:off x="1985645" y="2264410"/>
            <a:ext cx="3631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EC3BE7-C8A2-496F-9C23-60A247678D61}"/>
              </a:ext>
            </a:extLst>
          </p:cNvPr>
          <p:cNvSpPr/>
          <p:nvPr/>
        </p:nvSpPr>
        <p:spPr>
          <a:xfrm>
            <a:off x="628015" y="3394075"/>
            <a:ext cx="810895" cy="522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1A0E1A-BA03-4B46-BF6B-B5911495F43D}"/>
              </a:ext>
            </a:extLst>
          </p:cNvPr>
          <p:cNvSpPr/>
          <p:nvPr/>
        </p:nvSpPr>
        <p:spPr>
          <a:xfrm>
            <a:off x="1659890" y="3394075"/>
            <a:ext cx="810895" cy="522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BCCBD9-77D9-45C4-88DE-55F3592759E8}"/>
              </a:ext>
            </a:extLst>
          </p:cNvPr>
          <p:cNvSpPr/>
          <p:nvPr/>
        </p:nvSpPr>
        <p:spPr>
          <a:xfrm>
            <a:off x="2625725" y="3394075"/>
            <a:ext cx="810895" cy="522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7F543D1-52C5-4F4A-9D25-F9B7013FB79C}"/>
              </a:ext>
            </a:extLst>
          </p:cNvPr>
          <p:cNvSpPr/>
          <p:nvPr/>
        </p:nvSpPr>
        <p:spPr>
          <a:xfrm rot="10800000">
            <a:off x="6096000" y="1584960"/>
            <a:ext cx="618490" cy="4616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31C103C-F9A5-4FFD-A0D7-7BA2148BD49A}"/>
              </a:ext>
            </a:extLst>
          </p:cNvPr>
          <p:cNvSpPr/>
          <p:nvPr/>
        </p:nvSpPr>
        <p:spPr>
          <a:xfrm rot="10800000">
            <a:off x="820420" y="1615440"/>
            <a:ext cx="618490" cy="4616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8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630" y="225425"/>
            <a:ext cx="21774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010" y="371475"/>
            <a:ext cx="6981190" cy="378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enqueue(self, value):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if self.tail: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self.tail.pointer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2785" y="2620645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2785" y="293560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2785" y="357314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820" y="2921635"/>
            <a:ext cx="63373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935"/>
            <a:ext cx="7454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757805" y="2620645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757805" y="293560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757805" y="325120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122805" y="2919095"/>
            <a:ext cx="7454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1915160" y="3221355"/>
            <a:ext cx="9702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 flipV="1">
            <a:off x="1800225" y="2778125"/>
            <a:ext cx="957580" cy="31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2785" y="325120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820" y="3236595"/>
            <a:ext cx="63373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3070" y="2606675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3070" y="292227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3070" y="323723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00" y="2322830"/>
            <a:ext cx="63373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EEEADA-3B6B-4D4B-BFF3-068BADB6CEDB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3864610" y="2764155"/>
            <a:ext cx="377825" cy="64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175" y="2606040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175" y="292163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175" y="323659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875" y="2764155"/>
            <a:ext cx="495300" cy="631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225" y="2764155"/>
            <a:ext cx="4044950" cy="64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9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630" y="225425"/>
            <a:ext cx="21774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010" y="371475"/>
            <a:ext cx="7151370" cy="304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dequeue(self):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value = self.head.value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self.head.pointer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print("Queue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2785" y="2620645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2785" y="293560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2785" y="357314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820" y="2921635"/>
            <a:ext cx="63373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935"/>
            <a:ext cx="7454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855595" y="3774440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855595" y="408940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855595" y="440499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220595" y="4073525"/>
            <a:ext cx="7454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2012950" y="4375150"/>
            <a:ext cx="9702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2785" y="325120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820" y="3236595"/>
            <a:ext cx="63373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3070" y="2606675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3070" y="292227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3070" y="3237230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00" y="2322830"/>
            <a:ext cx="63373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175" y="2606040"/>
            <a:ext cx="1106805" cy="314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175" y="292163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175" y="323659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875" y="2764155"/>
            <a:ext cx="495300" cy="631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225" y="2764155"/>
            <a:ext cx="4044950" cy="64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783A29-6756-4AA4-A393-ABF4D55B830B}"/>
              </a:ext>
            </a:extLst>
          </p:cNvPr>
          <p:cNvSpPr/>
          <p:nvPr/>
        </p:nvSpPr>
        <p:spPr>
          <a:xfrm>
            <a:off x="1942465" y="5362575"/>
            <a:ext cx="1106805" cy="314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77E73B-712C-422C-9C7F-1166B32648FF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1800225" y="2764155"/>
            <a:ext cx="2442845" cy="328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77A42-DBA1-400E-8557-519B45C2BE67}"/>
              </a:ext>
            </a:extLst>
          </p:cNvPr>
          <p:cNvCxnSpPr/>
          <p:nvPr/>
        </p:nvCxnSpPr>
        <p:spPr>
          <a:xfrm flipV="1">
            <a:off x="2707640" y="3648710"/>
            <a:ext cx="1254760" cy="12249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1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417830" y="139065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3D274B-34B8-4C06-953A-93246650FFF9}"/>
              </a:ext>
            </a:extLst>
          </p:cNvPr>
          <p:cNvSpPr/>
          <p:nvPr/>
        </p:nvSpPr>
        <p:spPr>
          <a:xfrm>
            <a:off x="1045210" y="1202055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4B0C7-84B5-4942-B707-AF27DB5E0163}"/>
              </a:ext>
            </a:extLst>
          </p:cNvPr>
          <p:cNvSpPr/>
          <p:nvPr/>
        </p:nvSpPr>
        <p:spPr>
          <a:xfrm>
            <a:off x="1610995" y="1202055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01D3F-D7DA-46DA-9568-FAAE60D13E17}"/>
              </a:ext>
            </a:extLst>
          </p:cNvPr>
          <p:cNvSpPr/>
          <p:nvPr/>
        </p:nvSpPr>
        <p:spPr>
          <a:xfrm>
            <a:off x="2177415" y="1202055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F3475-EF67-48D5-A5AE-BA4C7B56AA9F}"/>
              </a:ext>
            </a:extLst>
          </p:cNvPr>
          <p:cNvSpPr/>
          <p:nvPr/>
        </p:nvSpPr>
        <p:spPr>
          <a:xfrm>
            <a:off x="2743200" y="1202055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6819D-6E15-45F5-AAD0-15198010CE42}"/>
              </a:ext>
            </a:extLst>
          </p:cNvPr>
          <p:cNvSpPr/>
          <p:nvPr/>
        </p:nvSpPr>
        <p:spPr>
          <a:xfrm>
            <a:off x="3308985" y="1202055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ABE26-333D-45C9-AFA7-9ADABE7762A0}"/>
              </a:ext>
            </a:extLst>
          </p:cNvPr>
          <p:cNvSpPr/>
          <p:nvPr/>
        </p:nvSpPr>
        <p:spPr>
          <a:xfrm>
            <a:off x="3875405" y="1202055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63CEE-BE99-4F90-8CDC-6B1453B6DA7A}"/>
              </a:ext>
            </a:extLst>
          </p:cNvPr>
          <p:cNvSpPr/>
          <p:nvPr/>
        </p:nvSpPr>
        <p:spPr>
          <a:xfrm>
            <a:off x="4441190" y="1202055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12610B-22BF-4FAD-AFE5-597CA7F843AE}"/>
              </a:ext>
            </a:extLst>
          </p:cNvPr>
          <p:cNvSpPr/>
          <p:nvPr/>
        </p:nvSpPr>
        <p:spPr>
          <a:xfrm>
            <a:off x="1045210" y="71437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E471C-4FF5-4A52-BE97-BF3917A219E0}"/>
              </a:ext>
            </a:extLst>
          </p:cNvPr>
          <p:cNvSpPr/>
          <p:nvPr/>
        </p:nvSpPr>
        <p:spPr>
          <a:xfrm>
            <a:off x="1610995" y="71437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A27D3-4454-45AF-9E08-0B0B4D16E0D7}"/>
              </a:ext>
            </a:extLst>
          </p:cNvPr>
          <p:cNvSpPr/>
          <p:nvPr/>
        </p:nvSpPr>
        <p:spPr>
          <a:xfrm>
            <a:off x="2177415" y="71437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84EE4-504A-4C58-A0B9-4614C1219AD1}"/>
              </a:ext>
            </a:extLst>
          </p:cNvPr>
          <p:cNvSpPr/>
          <p:nvPr/>
        </p:nvSpPr>
        <p:spPr>
          <a:xfrm>
            <a:off x="2743200" y="71437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B659B-4E69-475A-B44D-C7F44892DC80}"/>
              </a:ext>
            </a:extLst>
          </p:cNvPr>
          <p:cNvSpPr/>
          <p:nvPr/>
        </p:nvSpPr>
        <p:spPr>
          <a:xfrm>
            <a:off x="3308985" y="71437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118A9-0F20-4736-BB57-C43A05F7465A}"/>
              </a:ext>
            </a:extLst>
          </p:cNvPr>
          <p:cNvSpPr/>
          <p:nvPr/>
        </p:nvSpPr>
        <p:spPr>
          <a:xfrm>
            <a:off x="3875405" y="71437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E5D5E2-9768-4757-A4DF-1FF7CDFEA862}"/>
              </a:ext>
            </a:extLst>
          </p:cNvPr>
          <p:cNvSpPr/>
          <p:nvPr/>
        </p:nvSpPr>
        <p:spPr>
          <a:xfrm>
            <a:off x="4441190" y="71437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2991485" y="2525395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940560" y="330073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4025265" y="330073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1319530" y="408432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2364740" y="408432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3500755" y="408432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4603115" y="408432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3408045" y="2941955"/>
            <a:ext cx="861060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2184400" y="2941955"/>
            <a:ext cx="87820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1563370" y="3716655"/>
            <a:ext cx="448945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2357120" y="3716655"/>
            <a:ext cx="251460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3744595" y="3716655"/>
            <a:ext cx="351790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4441190" y="3716655"/>
            <a:ext cx="405130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7E88EDA-E455-4120-BC76-BBC475331C1C}"/>
              </a:ext>
            </a:extLst>
          </p:cNvPr>
          <p:cNvSpPr/>
          <p:nvPr/>
        </p:nvSpPr>
        <p:spPr>
          <a:xfrm>
            <a:off x="8121650" y="2306955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B0E0B55-0CD4-461A-809B-1718642CF2AE}"/>
              </a:ext>
            </a:extLst>
          </p:cNvPr>
          <p:cNvSpPr/>
          <p:nvPr/>
        </p:nvSpPr>
        <p:spPr>
          <a:xfrm>
            <a:off x="7131685" y="311658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B36E77-2F6C-4ADD-AFA3-FFB3D58E083D}"/>
              </a:ext>
            </a:extLst>
          </p:cNvPr>
          <p:cNvSpPr/>
          <p:nvPr/>
        </p:nvSpPr>
        <p:spPr>
          <a:xfrm>
            <a:off x="9215755" y="3116580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825918-1DC6-4293-8933-687219C1E8B7}"/>
              </a:ext>
            </a:extLst>
          </p:cNvPr>
          <p:cNvSpPr/>
          <p:nvPr/>
        </p:nvSpPr>
        <p:spPr>
          <a:xfrm>
            <a:off x="6510655" y="3900805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1D416-D0AF-4DDD-B1B7-B128B96AC760}"/>
              </a:ext>
            </a:extLst>
          </p:cNvPr>
          <p:cNvSpPr/>
          <p:nvPr/>
        </p:nvSpPr>
        <p:spPr>
          <a:xfrm>
            <a:off x="7555865" y="3900805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CEF035-F2C4-48D8-A591-B56B5FF0F815}"/>
              </a:ext>
            </a:extLst>
          </p:cNvPr>
          <p:cNvSpPr/>
          <p:nvPr/>
        </p:nvSpPr>
        <p:spPr>
          <a:xfrm>
            <a:off x="8691880" y="3900805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99F0DF-033D-4D34-A32A-5AEBD0098131}"/>
              </a:ext>
            </a:extLst>
          </p:cNvPr>
          <p:cNvSpPr/>
          <p:nvPr/>
        </p:nvSpPr>
        <p:spPr>
          <a:xfrm>
            <a:off x="9793605" y="3900805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3DACFD-2235-4E0C-B2D6-6B0F009AA56E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8537575" y="2722880"/>
            <a:ext cx="92202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016A78-4B81-47C7-BE1E-039263ED061D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7375525" y="2722880"/>
            <a:ext cx="817245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DBBFC36-3E4F-4598-84D0-5077BFF211FA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6754495" y="3533140"/>
            <a:ext cx="448945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46FFD3-6436-44A9-99DE-309EB6923BD3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7548245" y="3533140"/>
            <a:ext cx="251460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EEFE12-6032-4B74-9558-FB33FAFD4735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8935720" y="3533140"/>
            <a:ext cx="351790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3DE8E36-EF5B-4F25-90CB-CA4670BD19A3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9632315" y="3533140"/>
            <a:ext cx="405130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7AB1E8F-F041-4500-802C-61AA464B41C5}"/>
              </a:ext>
            </a:extLst>
          </p:cNvPr>
          <p:cNvSpPr/>
          <p:nvPr/>
        </p:nvSpPr>
        <p:spPr>
          <a:xfrm>
            <a:off x="7784465" y="2421255"/>
            <a:ext cx="259080" cy="3022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1C6056F8-BF74-4484-B282-9373AB1A3F91}"/>
              </a:ext>
            </a:extLst>
          </p:cNvPr>
          <p:cNvSpPr/>
          <p:nvPr/>
        </p:nvSpPr>
        <p:spPr>
          <a:xfrm>
            <a:off x="8882380" y="3211195"/>
            <a:ext cx="259080" cy="3022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3025-307D-412B-8392-C47A2DCFCE5A}"/>
              </a:ext>
            </a:extLst>
          </p:cNvPr>
          <p:cNvSpPr txBox="1"/>
          <p:nvPr/>
        </p:nvSpPr>
        <p:spPr>
          <a:xfrm>
            <a:off x="8537575" y="193357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7268A3-B8E2-488F-BE7C-C35641AADF7A}"/>
              </a:ext>
            </a:extLst>
          </p:cNvPr>
          <p:cNvSpPr txBox="1"/>
          <p:nvPr/>
        </p:nvSpPr>
        <p:spPr>
          <a:xfrm>
            <a:off x="7573010" y="294957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5FFBA5-00FB-47FE-8A00-CB6361E8C770}"/>
              </a:ext>
            </a:extLst>
          </p:cNvPr>
          <p:cNvSpPr txBox="1"/>
          <p:nvPr/>
        </p:nvSpPr>
        <p:spPr>
          <a:xfrm>
            <a:off x="9756140" y="294957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3602FA-2E5C-4932-8863-E60413BCFCED}"/>
              </a:ext>
            </a:extLst>
          </p:cNvPr>
          <p:cNvSpPr txBox="1"/>
          <p:nvPr/>
        </p:nvSpPr>
        <p:spPr>
          <a:xfrm>
            <a:off x="6393180" y="344551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E1B8FF-95B8-4532-921C-AC1D1A6B6178}"/>
              </a:ext>
            </a:extLst>
          </p:cNvPr>
          <p:cNvSpPr txBox="1"/>
          <p:nvPr/>
        </p:nvSpPr>
        <p:spPr>
          <a:xfrm>
            <a:off x="7777480" y="3455035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9283D-7782-4DDA-9774-0197007691DE}"/>
              </a:ext>
            </a:extLst>
          </p:cNvPr>
          <p:cNvSpPr txBox="1"/>
          <p:nvPr/>
        </p:nvSpPr>
        <p:spPr>
          <a:xfrm>
            <a:off x="8580755" y="344551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0DD640-B4C6-4F20-98C8-FEC06B2BAB1E}"/>
              </a:ext>
            </a:extLst>
          </p:cNvPr>
          <p:cNvSpPr txBox="1"/>
          <p:nvPr/>
        </p:nvSpPr>
        <p:spPr>
          <a:xfrm>
            <a:off x="10047605" y="3425190"/>
            <a:ext cx="3816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910" y="400685"/>
            <a:ext cx="37338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left_child = n*2+1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E004A-FB50-4885-98B1-4382F6F9B08C}"/>
              </a:ext>
            </a:extLst>
          </p:cNvPr>
          <p:cNvSpPr txBox="1"/>
          <p:nvPr/>
        </p:nvSpPr>
        <p:spPr>
          <a:xfrm>
            <a:off x="7360285" y="980440"/>
            <a:ext cx="393065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right_child = n*2+2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85AA1B9-41E6-4BC9-BEFF-2490AAE4A711}"/>
              </a:ext>
            </a:extLst>
          </p:cNvPr>
          <p:cNvSpPr/>
          <p:nvPr/>
        </p:nvSpPr>
        <p:spPr>
          <a:xfrm>
            <a:off x="8316595" y="4027170"/>
            <a:ext cx="259080" cy="3022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C3AAEEA-0E01-43C3-81BE-B248885FEC4B}"/>
              </a:ext>
            </a:extLst>
          </p:cNvPr>
          <p:cNvSpPr/>
          <p:nvPr/>
        </p:nvSpPr>
        <p:spPr>
          <a:xfrm>
            <a:off x="10429240" y="2247265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06EB82-CC0F-40DF-B16C-0A6EE891552E}"/>
              </a:ext>
            </a:extLst>
          </p:cNvPr>
          <p:cNvSpPr txBox="1"/>
          <p:nvPr/>
        </p:nvSpPr>
        <p:spPr>
          <a:xfrm>
            <a:off x="10891520" y="2195195"/>
            <a:ext cx="9734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577071-9C8D-4D2F-8977-40337A2CEE66}"/>
              </a:ext>
            </a:extLst>
          </p:cNvPr>
          <p:cNvSpPr/>
          <p:nvPr/>
        </p:nvSpPr>
        <p:spPr>
          <a:xfrm>
            <a:off x="5111115" y="537337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612FDC-48BA-409B-A82A-233A25069C7A}"/>
              </a:ext>
            </a:extLst>
          </p:cNvPr>
          <p:cNvSpPr/>
          <p:nvPr/>
        </p:nvSpPr>
        <p:spPr>
          <a:xfrm>
            <a:off x="5677535" y="537337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7F6957-60ED-44B3-97B9-3B0C3557064D}"/>
              </a:ext>
            </a:extLst>
          </p:cNvPr>
          <p:cNvSpPr/>
          <p:nvPr/>
        </p:nvSpPr>
        <p:spPr>
          <a:xfrm>
            <a:off x="6243320" y="537337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589B24-4A4B-4E5F-93AC-B47C707E385B}"/>
              </a:ext>
            </a:extLst>
          </p:cNvPr>
          <p:cNvSpPr/>
          <p:nvPr/>
        </p:nvSpPr>
        <p:spPr>
          <a:xfrm>
            <a:off x="6809740" y="537337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377F37-E189-4FBF-A2B7-80C7B7A7DF38}"/>
              </a:ext>
            </a:extLst>
          </p:cNvPr>
          <p:cNvSpPr/>
          <p:nvPr/>
        </p:nvSpPr>
        <p:spPr>
          <a:xfrm>
            <a:off x="5111115" y="615696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920636-98D7-44BC-AC85-22A8A97F1AD2}"/>
              </a:ext>
            </a:extLst>
          </p:cNvPr>
          <p:cNvSpPr/>
          <p:nvPr/>
        </p:nvSpPr>
        <p:spPr>
          <a:xfrm>
            <a:off x="5677535" y="615696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72A4F9-51C5-40EC-9346-ADB31123A334}"/>
              </a:ext>
            </a:extLst>
          </p:cNvPr>
          <p:cNvSpPr/>
          <p:nvPr/>
        </p:nvSpPr>
        <p:spPr>
          <a:xfrm>
            <a:off x="6243320" y="615696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6712ACF-1C8D-410C-A23A-85EB3AC12AB3}"/>
              </a:ext>
            </a:extLst>
          </p:cNvPr>
          <p:cNvSpPr/>
          <p:nvPr/>
        </p:nvSpPr>
        <p:spPr>
          <a:xfrm>
            <a:off x="6809740" y="6156960"/>
            <a:ext cx="565785" cy="59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9EC560-CFDF-4E30-A260-E2BD609EB899}"/>
              </a:ext>
            </a:extLst>
          </p:cNvPr>
          <p:cNvSpPr/>
          <p:nvPr/>
        </p:nvSpPr>
        <p:spPr>
          <a:xfrm>
            <a:off x="5111115" y="484314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F976EB1-22E3-47F9-B629-389B21380CEA}"/>
              </a:ext>
            </a:extLst>
          </p:cNvPr>
          <p:cNvSpPr/>
          <p:nvPr/>
        </p:nvSpPr>
        <p:spPr>
          <a:xfrm>
            <a:off x="5677535" y="484314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CB6693-3E85-4F7F-B4EA-F781F0D2E228}"/>
              </a:ext>
            </a:extLst>
          </p:cNvPr>
          <p:cNvSpPr/>
          <p:nvPr/>
        </p:nvSpPr>
        <p:spPr>
          <a:xfrm>
            <a:off x="6243320" y="484314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967399D-0CB0-4CB2-98E9-F51F9BE355B8}"/>
              </a:ext>
            </a:extLst>
          </p:cNvPr>
          <p:cNvSpPr/>
          <p:nvPr/>
        </p:nvSpPr>
        <p:spPr>
          <a:xfrm>
            <a:off x="6809740" y="4843145"/>
            <a:ext cx="565785" cy="592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6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910" y="0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A11E82-D070-4EAD-B4F2-E56CFE975AC5}"/>
              </a:ext>
            </a:extLst>
          </p:cNvPr>
          <p:cNvGrpSpPr/>
          <p:nvPr/>
        </p:nvGrpSpPr>
        <p:grpSpPr>
          <a:xfrm>
            <a:off x="527050" y="0"/>
            <a:ext cx="3016885" cy="1637665"/>
            <a:chOff x="527050" y="0"/>
            <a:chExt cx="3016885" cy="163766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580981-8B63-4A21-BE56-7BDF05AE3063}"/>
                </a:ext>
              </a:extLst>
            </p:cNvPr>
            <p:cNvSpPr/>
            <p:nvPr/>
          </p:nvSpPr>
          <p:spPr>
            <a:xfrm>
              <a:off x="1864995" y="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ECBDDF-1AEE-45FC-91BC-9FEEABC85D7F}"/>
                </a:ext>
              </a:extLst>
            </p:cNvPr>
            <p:cNvSpPr/>
            <p:nvPr/>
          </p:nvSpPr>
          <p:spPr>
            <a:xfrm>
              <a:off x="1024255" y="620395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A152485-3F7E-4A21-9027-3A7DA2F8113E}"/>
                </a:ext>
              </a:extLst>
            </p:cNvPr>
            <p:cNvSpPr/>
            <p:nvPr/>
          </p:nvSpPr>
          <p:spPr>
            <a:xfrm>
              <a:off x="2691765" y="620395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A51A026-F8A1-41C2-BBB0-EF44FE6230F7}"/>
                </a:ext>
              </a:extLst>
            </p:cNvPr>
            <p:cNvSpPr/>
            <p:nvPr/>
          </p:nvSpPr>
          <p:spPr>
            <a:xfrm>
              <a:off x="527050" y="124714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D2C096-5B49-4F73-AD91-6DDB034666C7}"/>
                </a:ext>
              </a:extLst>
            </p:cNvPr>
            <p:cNvSpPr/>
            <p:nvPr/>
          </p:nvSpPr>
          <p:spPr>
            <a:xfrm>
              <a:off x="1363345" y="124714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CC8B40-2D32-42BB-BBA9-CFBCF19443FB}"/>
                </a:ext>
              </a:extLst>
            </p:cNvPr>
            <p:cNvSpPr/>
            <p:nvPr/>
          </p:nvSpPr>
          <p:spPr>
            <a:xfrm>
              <a:off x="2272665" y="124714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B36EF-8C7E-4948-9C9C-AA661ED63ED0}"/>
                </a:ext>
              </a:extLst>
            </p:cNvPr>
            <p:cNvSpPr/>
            <p:nvPr/>
          </p:nvSpPr>
          <p:spPr>
            <a:xfrm>
              <a:off x="3154045" y="124714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55EA3C8-F270-41FE-AE4D-8F7B2752B3D1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2198370" y="333375"/>
              <a:ext cx="688975" cy="28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D70B000-C9B4-437C-B1F5-7C85653EC3D7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1219200" y="333375"/>
              <a:ext cx="702945" cy="28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9C01FC-15F2-4C2F-ADA6-6550DE101847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721995" y="953135"/>
              <a:ext cx="35877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D5261D-11C1-4D76-81A5-89D1565D4C82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1357630" y="953135"/>
              <a:ext cx="20129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8D7DE-12BA-4DA1-B558-C79FD693E4A3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V="1">
              <a:off x="2467610" y="953135"/>
              <a:ext cx="28130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FBE0C09-A7D2-4A82-978B-F892CD4DC281}"/>
                </a:ext>
              </a:extLst>
            </p:cNvPr>
            <p:cNvCxnSpPr>
              <a:cxnSpLocks/>
              <a:stCxn id="23" idx="5"/>
              <a:endCxn id="27" idx="0"/>
            </p:cNvCxnSpPr>
            <p:nvPr/>
          </p:nvCxnSpPr>
          <p:spPr>
            <a:xfrm>
              <a:off x="3025140" y="953135"/>
              <a:ext cx="32448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910" y="400685"/>
            <a:ext cx="4324985" cy="181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2, 8, 1, 7,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7, 8,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3,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5, 1, 2, 3, 2]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1E2A57-290C-4268-9F76-51FB64B51EE7}"/>
              </a:ext>
            </a:extLst>
          </p:cNvPr>
          <p:cNvGrpSpPr/>
          <p:nvPr/>
        </p:nvGrpSpPr>
        <p:grpSpPr>
          <a:xfrm>
            <a:off x="-454025" y="3699510"/>
            <a:ext cx="3016885" cy="1637665"/>
            <a:chOff x="-454025" y="3699510"/>
            <a:chExt cx="3016885" cy="163766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ED7BDEC-77D6-4B01-974A-66DB000BDCDC}"/>
                </a:ext>
              </a:extLst>
            </p:cNvPr>
            <p:cNvSpPr/>
            <p:nvPr/>
          </p:nvSpPr>
          <p:spPr>
            <a:xfrm>
              <a:off x="883920" y="369951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26B6238-5A50-4A36-BB0F-E21FEEBD29E9}"/>
                </a:ext>
              </a:extLst>
            </p:cNvPr>
            <p:cNvSpPr/>
            <p:nvPr/>
          </p:nvSpPr>
          <p:spPr>
            <a:xfrm>
              <a:off x="43180" y="4319905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3C7B29F-0C3B-4978-9B8F-2319C965C6E0}"/>
                </a:ext>
              </a:extLst>
            </p:cNvPr>
            <p:cNvSpPr/>
            <p:nvPr/>
          </p:nvSpPr>
          <p:spPr>
            <a:xfrm>
              <a:off x="1710690" y="4319905"/>
              <a:ext cx="390525" cy="39052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98CE6BE-8E64-4D25-A058-E5431BC5473D}"/>
                </a:ext>
              </a:extLst>
            </p:cNvPr>
            <p:cNvSpPr/>
            <p:nvPr/>
          </p:nvSpPr>
          <p:spPr>
            <a:xfrm>
              <a:off x="-454025" y="494665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39D5C28-D768-4FE1-BECB-1CD623678F30}"/>
                </a:ext>
              </a:extLst>
            </p:cNvPr>
            <p:cNvSpPr/>
            <p:nvPr/>
          </p:nvSpPr>
          <p:spPr>
            <a:xfrm>
              <a:off x="382270" y="494665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2776FED-AEAA-40F2-BEE1-EF5D38B0F39B}"/>
                </a:ext>
              </a:extLst>
            </p:cNvPr>
            <p:cNvSpPr/>
            <p:nvPr/>
          </p:nvSpPr>
          <p:spPr>
            <a:xfrm>
              <a:off x="1290955" y="4946650"/>
              <a:ext cx="390525" cy="39052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B1F2FF9-6C66-4174-9EB8-8FDE8A6456C9}"/>
                </a:ext>
              </a:extLst>
            </p:cNvPr>
            <p:cNvSpPr/>
            <p:nvPr/>
          </p:nvSpPr>
          <p:spPr>
            <a:xfrm>
              <a:off x="2172970" y="4946650"/>
              <a:ext cx="390525" cy="3905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32C7D86-41F8-4547-8CF9-C86420F12459}"/>
                </a:ext>
              </a:extLst>
            </p:cNvPr>
            <p:cNvCxnSpPr>
              <a:stCxn id="77" idx="5"/>
              <a:endCxn id="93" idx="0"/>
            </p:cNvCxnSpPr>
            <p:nvPr/>
          </p:nvCxnSpPr>
          <p:spPr>
            <a:xfrm>
              <a:off x="1216660" y="4032250"/>
              <a:ext cx="688975" cy="28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65A033D-365B-4B51-8ECE-7246C3F3D962}"/>
                </a:ext>
              </a:extLst>
            </p:cNvPr>
            <p:cNvCxnSpPr>
              <a:cxnSpLocks/>
              <a:stCxn id="77" idx="3"/>
              <a:endCxn id="92" idx="0"/>
            </p:cNvCxnSpPr>
            <p:nvPr/>
          </p:nvCxnSpPr>
          <p:spPr>
            <a:xfrm flipH="1">
              <a:off x="238125" y="4032250"/>
              <a:ext cx="702945" cy="28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BA9646F-8143-41CD-A96C-E23BE410DE90}"/>
                </a:ext>
              </a:extLst>
            </p:cNvPr>
            <p:cNvCxnSpPr>
              <a:cxnSpLocks/>
              <a:stCxn id="92" idx="3"/>
              <a:endCxn id="94" idx="0"/>
            </p:cNvCxnSpPr>
            <p:nvPr/>
          </p:nvCxnSpPr>
          <p:spPr>
            <a:xfrm flipH="1">
              <a:off x="-259080" y="4652645"/>
              <a:ext cx="35877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1A5242-9374-49BD-A1A2-26E6C35A5E15}"/>
                </a:ext>
              </a:extLst>
            </p:cNvPr>
            <p:cNvCxnSpPr>
              <a:cxnSpLocks/>
              <a:stCxn id="95" idx="0"/>
              <a:endCxn id="92" idx="5"/>
            </p:cNvCxnSpPr>
            <p:nvPr/>
          </p:nvCxnSpPr>
          <p:spPr>
            <a:xfrm flipH="1" flipV="1">
              <a:off x="375920" y="4652645"/>
              <a:ext cx="20129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7358CBF-A6F5-450D-AA6A-BB48FD778481}"/>
                </a:ext>
              </a:extLst>
            </p:cNvPr>
            <p:cNvCxnSpPr>
              <a:cxnSpLocks/>
              <a:stCxn id="96" idx="0"/>
              <a:endCxn id="93" idx="3"/>
            </p:cNvCxnSpPr>
            <p:nvPr/>
          </p:nvCxnSpPr>
          <p:spPr>
            <a:xfrm flipV="1">
              <a:off x="1486535" y="4652645"/>
              <a:ext cx="28130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61C3545-A561-4401-80DB-C6308E86F53B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2044065" y="4652645"/>
              <a:ext cx="324485" cy="294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3BB7D229-D980-4204-BD29-7E70BD4253F7}"/>
              </a:ext>
            </a:extLst>
          </p:cNvPr>
          <p:cNvSpPr/>
          <p:nvPr/>
        </p:nvSpPr>
        <p:spPr>
          <a:xfrm>
            <a:off x="4202430" y="36995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6674E0-AD87-4E33-B5FC-2C686310E86A}"/>
              </a:ext>
            </a:extLst>
          </p:cNvPr>
          <p:cNvSpPr/>
          <p:nvPr/>
        </p:nvSpPr>
        <p:spPr>
          <a:xfrm>
            <a:off x="3361690" y="4319905"/>
            <a:ext cx="390525" cy="3905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D8989A4-44B1-4F2D-93E8-9F00A9E236FF}"/>
              </a:ext>
            </a:extLst>
          </p:cNvPr>
          <p:cNvSpPr/>
          <p:nvPr/>
        </p:nvSpPr>
        <p:spPr>
          <a:xfrm>
            <a:off x="5029835" y="431990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1302B8F-FA0A-490D-84BE-FEBA4B03FD38}"/>
              </a:ext>
            </a:extLst>
          </p:cNvPr>
          <p:cNvSpPr/>
          <p:nvPr/>
        </p:nvSpPr>
        <p:spPr>
          <a:xfrm>
            <a:off x="2865120" y="49466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EF96D4-5AFB-4954-AF2B-2364F96AC0EC}"/>
              </a:ext>
            </a:extLst>
          </p:cNvPr>
          <p:cNvSpPr/>
          <p:nvPr/>
        </p:nvSpPr>
        <p:spPr>
          <a:xfrm>
            <a:off x="3700780" y="4946650"/>
            <a:ext cx="390525" cy="3905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BED0AB9-A542-4ACD-AB03-0F55F46A7A9A}"/>
              </a:ext>
            </a:extLst>
          </p:cNvPr>
          <p:cNvSpPr/>
          <p:nvPr/>
        </p:nvSpPr>
        <p:spPr>
          <a:xfrm>
            <a:off x="4610100" y="49466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26B2398-C819-48F3-8DEC-8EA87352A4DA}"/>
              </a:ext>
            </a:extLst>
          </p:cNvPr>
          <p:cNvSpPr/>
          <p:nvPr/>
        </p:nvSpPr>
        <p:spPr>
          <a:xfrm>
            <a:off x="5492115" y="49466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6F6A885-68AC-4382-8FDB-52C852F2E5EA}"/>
              </a:ext>
            </a:extLst>
          </p:cNvPr>
          <p:cNvCxnSpPr>
            <a:stCxn id="105" idx="5"/>
            <a:endCxn id="107" idx="0"/>
          </p:cNvCxnSpPr>
          <p:nvPr/>
        </p:nvCxnSpPr>
        <p:spPr>
          <a:xfrm>
            <a:off x="4535805" y="403225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2112DB-BC76-41F4-8FDC-031B22823CEC}"/>
              </a:ext>
            </a:extLst>
          </p:cNvPr>
          <p:cNvCxnSpPr>
            <a:cxnSpLocks/>
            <a:stCxn id="105" idx="3"/>
            <a:endCxn id="106" idx="0"/>
          </p:cNvCxnSpPr>
          <p:nvPr/>
        </p:nvCxnSpPr>
        <p:spPr>
          <a:xfrm flipH="1">
            <a:off x="3557270" y="403225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411172-126A-43A0-BD48-1969950F3C1B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flipH="1">
            <a:off x="3060065" y="465264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E36F0F0-B9F1-4F8F-888A-98E40C9C67AE}"/>
              </a:ext>
            </a:extLst>
          </p:cNvPr>
          <p:cNvCxnSpPr>
            <a:cxnSpLocks/>
            <a:stCxn id="109" idx="0"/>
            <a:endCxn id="106" idx="5"/>
          </p:cNvCxnSpPr>
          <p:nvPr/>
        </p:nvCxnSpPr>
        <p:spPr>
          <a:xfrm flipH="1" flipV="1">
            <a:off x="3695065" y="465264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DFBBF0-4716-4416-9CDC-A09F085CFBE9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4805045" y="465264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D99ACF1-854A-4A28-B375-4333C81E9786}"/>
              </a:ext>
            </a:extLst>
          </p:cNvPr>
          <p:cNvCxnSpPr>
            <a:cxnSpLocks/>
            <a:stCxn id="107" idx="5"/>
            <a:endCxn id="111" idx="0"/>
          </p:cNvCxnSpPr>
          <p:nvPr/>
        </p:nvCxnSpPr>
        <p:spPr>
          <a:xfrm>
            <a:off x="5362575" y="4652645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C1F5A87-4739-4CB1-934B-F0A158B90647}"/>
              </a:ext>
            </a:extLst>
          </p:cNvPr>
          <p:cNvSpPr/>
          <p:nvPr/>
        </p:nvSpPr>
        <p:spPr>
          <a:xfrm>
            <a:off x="7377430" y="3756025"/>
            <a:ext cx="390525" cy="3905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E61865-2633-4297-A1F9-7000A4C58DE9}"/>
              </a:ext>
            </a:extLst>
          </p:cNvPr>
          <p:cNvSpPr/>
          <p:nvPr/>
        </p:nvSpPr>
        <p:spPr>
          <a:xfrm>
            <a:off x="6536690" y="437578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8C95217-DE69-49E4-92C7-EF78A6BF570F}"/>
              </a:ext>
            </a:extLst>
          </p:cNvPr>
          <p:cNvSpPr/>
          <p:nvPr/>
        </p:nvSpPr>
        <p:spPr>
          <a:xfrm>
            <a:off x="8204200" y="4375785"/>
            <a:ext cx="390525" cy="3905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BC2E878-48E2-4834-B188-6721C55019BC}"/>
              </a:ext>
            </a:extLst>
          </p:cNvPr>
          <p:cNvSpPr/>
          <p:nvPr/>
        </p:nvSpPr>
        <p:spPr>
          <a:xfrm>
            <a:off x="6039485" y="500316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829CE6-9A9D-4F4F-8ABA-ABDA9C43C266}"/>
              </a:ext>
            </a:extLst>
          </p:cNvPr>
          <p:cNvSpPr/>
          <p:nvPr/>
        </p:nvSpPr>
        <p:spPr>
          <a:xfrm>
            <a:off x="6875780" y="500316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4A667F4-5D69-4829-A4BE-32DE32C3D4B9}"/>
              </a:ext>
            </a:extLst>
          </p:cNvPr>
          <p:cNvSpPr/>
          <p:nvPr/>
        </p:nvSpPr>
        <p:spPr>
          <a:xfrm>
            <a:off x="7784465" y="500316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9129DC-8B46-4588-AE4D-F50418084D36}"/>
              </a:ext>
            </a:extLst>
          </p:cNvPr>
          <p:cNvSpPr/>
          <p:nvPr/>
        </p:nvSpPr>
        <p:spPr>
          <a:xfrm>
            <a:off x="8666480" y="500316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4D9FC5C-FF9A-4483-9699-8AF849115B99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7710170" y="4088765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6D96116-E2DB-4D12-B9C1-39E65EC8803E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6731635" y="4088765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A5A1B-E77C-4925-8C6B-9E572FA04F71}"/>
              </a:ext>
            </a:extLst>
          </p:cNvPr>
          <p:cNvCxnSpPr>
            <a:cxnSpLocks/>
            <a:stCxn id="119" idx="3"/>
            <a:endCxn id="121" idx="0"/>
          </p:cNvCxnSpPr>
          <p:nvPr/>
        </p:nvCxnSpPr>
        <p:spPr>
          <a:xfrm flipH="1">
            <a:off x="6234430" y="4709160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DB5F83-DA7F-4DB6-80A7-BD4585C671A1}"/>
              </a:ext>
            </a:extLst>
          </p:cNvPr>
          <p:cNvCxnSpPr>
            <a:cxnSpLocks/>
            <a:stCxn id="122" idx="0"/>
            <a:endCxn id="119" idx="5"/>
          </p:cNvCxnSpPr>
          <p:nvPr/>
        </p:nvCxnSpPr>
        <p:spPr>
          <a:xfrm flipH="1" flipV="1">
            <a:off x="6869430" y="4709160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1522AB7-4FD9-449B-8BF6-810DC8A52C60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V="1">
            <a:off x="7980045" y="4709160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289E415-696A-4296-89DC-CD9DD40F4188}"/>
              </a:ext>
            </a:extLst>
          </p:cNvPr>
          <p:cNvCxnSpPr>
            <a:cxnSpLocks/>
            <a:stCxn id="120" idx="5"/>
            <a:endCxn id="124" idx="0"/>
          </p:cNvCxnSpPr>
          <p:nvPr/>
        </p:nvCxnSpPr>
        <p:spPr>
          <a:xfrm>
            <a:off x="8536940" y="4709160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0E673967-0B74-4809-8AD5-110EF54CE139}"/>
              </a:ext>
            </a:extLst>
          </p:cNvPr>
          <p:cNvSpPr/>
          <p:nvPr/>
        </p:nvSpPr>
        <p:spPr>
          <a:xfrm>
            <a:off x="10565130" y="378587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17C53EE-9D8E-40A7-977C-1F5E64D1A430}"/>
              </a:ext>
            </a:extLst>
          </p:cNvPr>
          <p:cNvSpPr/>
          <p:nvPr/>
        </p:nvSpPr>
        <p:spPr>
          <a:xfrm>
            <a:off x="9724390" y="440626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D2E6751-71CA-4214-8FD6-4C220AF1B78B}"/>
              </a:ext>
            </a:extLst>
          </p:cNvPr>
          <p:cNvSpPr/>
          <p:nvPr/>
        </p:nvSpPr>
        <p:spPr>
          <a:xfrm>
            <a:off x="11391900" y="4406265"/>
            <a:ext cx="390525" cy="3905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38E8CB1-1F78-4319-A9E8-9640A065576E}"/>
              </a:ext>
            </a:extLst>
          </p:cNvPr>
          <p:cNvSpPr/>
          <p:nvPr/>
        </p:nvSpPr>
        <p:spPr>
          <a:xfrm>
            <a:off x="9227185" y="50330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E0CEC14-E1F6-43A4-92F9-823035C2C420}"/>
              </a:ext>
            </a:extLst>
          </p:cNvPr>
          <p:cNvSpPr/>
          <p:nvPr/>
        </p:nvSpPr>
        <p:spPr>
          <a:xfrm>
            <a:off x="10063480" y="50330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26FC9B2-9ECF-4644-A2BD-E62249B7E7BC}"/>
              </a:ext>
            </a:extLst>
          </p:cNvPr>
          <p:cNvSpPr/>
          <p:nvPr/>
        </p:nvSpPr>
        <p:spPr>
          <a:xfrm>
            <a:off x="10972165" y="5033010"/>
            <a:ext cx="390525" cy="3905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8D5848-4F6A-42DA-95C6-3ED0D6B293F0}"/>
              </a:ext>
            </a:extLst>
          </p:cNvPr>
          <p:cNvSpPr/>
          <p:nvPr/>
        </p:nvSpPr>
        <p:spPr>
          <a:xfrm>
            <a:off x="11854180" y="50330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4CF8E3F-36CA-4F8B-80D2-F4D2B779A575}"/>
              </a:ext>
            </a:extLst>
          </p:cNvPr>
          <p:cNvCxnSpPr>
            <a:stCxn id="131" idx="5"/>
            <a:endCxn id="133" idx="0"/>
          </p:cNvCxnSpPr>
          <p:nvPr/>
        </p:nvCxnSpPr>
        <p:spPr>
          <a:xfrm>
            <a:off x="10897870" y="411861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794FB5-B606-4081-AFB3-78447253F9E6}"/>
              </a:ext>
            </a:extLst>
          </p:cNvPr>
          <p:cNvCxnSpPr>
            <a:cxnSpLocks/>
            <a:stCxn id="131" idx="3"/>
            <a:endCxn id="132" idx="0"/>
          </p:cNvCxnSpPr>
          <p:nvPr/>
        </p:nvCxnSpPr>
        <p:spPr>
          <a:xfrm flipH="1">
            <a:off x="9919335" y="411861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66D4A62-1326-460F-990A-CA86B4855354}"/>
              </a:ext>
            </a:extLst>
          </p:cNvPr>
          <p:cNvCxnSpPr>
            <a:cxnSpLocks/>
            <a:stCxn id="132" idx="3"/>
            <a:endCxn id="134" idx="0"/>
          </p:cNvCxnSpPr>
          <p:nvPr/>
        </p:nvCxnSpPr>
        <p:spPr>
          <a:xfrm flipH="1">
            <a:off x="9422130" y="473900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74D022D-7C10-418A-80FD-588CB1B738D4}"/>
              </a:ext>
            </a:extLst>
          </p:cNvPr>
          <p:cNvCxnSpPr>
            <a:cxnSpLocks/>
            <a:stCxn id="135" idx="0"/>
            <a:endCxn id="132" idx="5"/>
          </p:cNvCxnSpPr>
          <p:nvPr/>
        </p:nvCxnSpPr>
        <p:spPr>
          <a:xfrm flipH="1" flipV="1">
            <a:off x="10057130" y="473900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14FAD38-B27D-4D57-8E0B-45AAF468EA4B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1167745" y="473900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80F38EA-825C-4043-ABEF-21237F4BA982}"/>
              </a:ext>
            </a:extLst>
          </p:cNvPr>
          <p:cNvCxnSpPr>
            <a:cxnSpLocks/>
            <a:stCxn id="133" idx="5"/>
            <a:endCxn id="137" idx="0"/>
          </p:cNvCxnSpPr>
          <p:nvPr/>
        </p:nvCxnSpPr>
        <p:spPr>
          <a:xfrm>
            <a:off x="11724640" y="4739005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635" y="139065"/>
            <a:ext cx="6774815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695" y="2049780"/>
            <a:ext cx="402717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280*x + 120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+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695" y="3571240"/>
            <a:ext cx="35750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540" y="4704080"/>
            <a:ext cx="1766570" cy="1569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195" y="5074920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695" y="4119245"/>
            <a:ext cx="31229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910" y="0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4995" y="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5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76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050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66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0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370" y="333375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200" y="333375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1995" y="95313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630" y="95313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610" y="95313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5140" y="953135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845" y="219138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410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1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90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1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188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585" y="252476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50" y="252476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845" y="3144520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845" y="3144520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460" y="3144520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355" y="3144520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095" y="21526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32105" y="314452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275" y="2524760"/>
            <a:ext cx="11581765" cy="369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-179705" y="283845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-380365" y="4039870"/>
            <a:ext cx="103124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-380365" y="443992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right=8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-380365" y="4918075"/>
            <a:ext cx="60769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3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910" y="0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4995" y="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5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76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050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66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0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370" y="333375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200" y="333375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1995" y="95313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630" y="95313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610" y="95313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5140" y="953135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845" y="219138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410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1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90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1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188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585" y="252476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50" y="252476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845" y="3144520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845" y="3144520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460" y="3144520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355" y="3144520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095" y="21526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700" y="252476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275" y="2524760"/>
            <a:ext cx="11581765" cy="369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430270" y="314452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691765" y="4300855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82365" y="4250055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960" y="4474210"/>
            <a:ext cx="60769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910" y="0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4995" y="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5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76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050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66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0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370" y="333375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200" y="333375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1995" y="95313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630" y="95313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610" y="95313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5140" y="953135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845" y="219138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410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1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90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1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188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585" y="252476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50" y="252476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845" y="3144520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845" y="3144520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460" y="3144520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355" y="3144520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095" y="21526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1064260" y="241173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275" y="2524760"/>
            <a:ext cx="11581765" cy="369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202055" y="310261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898525" y="416179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1880235" y="4118610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960" y="4474210"/>
            <a:ext cx="60769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910" y="0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4995" y="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5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765" y="6203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050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66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045" y="12471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370" y="333375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200" y="333375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1995" y="95313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630" y="95313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610" y="95313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5140" y="953135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845" y="219138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410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15" y="28117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90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1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1880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95" y="343852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585" y="252476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50" y="252476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845" y="3144520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845" y="3144520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460" y="3144520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355" y="3144520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095" y="21526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700" y="2271395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968240" y="2306320"/>
            <a:ext cx="11581765" cy="369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646555" y="316738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1918970" y="375285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552190" y="3825240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960" y="4474210"/>
            <a:ext cx="60769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580" y="620395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910" y="0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170" y="1181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430" y="73850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575" y="73850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860" y="13652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520" y="13652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40" y="13652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411855" y="13652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45" y="45085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7010" y="45085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805" y="107124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805" y="107124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785" y="107124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282315" y="1071245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095" y="21526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60" y="19812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085715" y="2125980"/>
            <a:ext cx="11581765" cy="369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149600" y="2720340"/>
            <a:ext cx="117221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187575" y="348996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13785" y="3674110"/>
            <a:ext cx="89027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629285" y="2400935"/>
            <a:ext cx="60769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580" y="620395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1AAEDF-EFB6-4F0A-BA43-4F1DF90AC375}"/>
              </a:ext>
            </a:extLst>
          </p:cNvPr>
          <p:cNvSpPr/>
          <p:nvPr/>
        </p:nvSpPr>
        <p:spPr>
          <a:xfrm>
            <a:off x="2284730" y="252984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6A07F5-F8E6-4B21-B071-3AF5831705EC}"/>
              </a:ext>
            </a:extLst>
          </p:cNvPr>
          <p:cNvSpPr/>
          <p:nvPr/>
        </p:nvSpPr>
        <p:spPr>
          <a:xfrm>
            <a:off x="1443990" y="315023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44F322-5E1B-4713-8BD0-1920A7816DF5}"/>
              </a:ext>
            </a:extLst>
          </p:cNvPr>
          <p:cNvSpPr/>
          <p:nvPr/>
        </p:nvSpPr>
        <p:spPr>
          <a:xfrm>
            <a:off x="3111500" y="315023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E40B9C-A20C-49C0-844C-8CF67C4600B2}"/>
              </a:ext>
            </a:extLst>
          </p:cNvPr>
          <p:cNvSpPr/>
          <p:nvPr/>
        </p:nvSpPr>
        <p:spPr>
          <a:xfrm>
            <a:off x="946785" y="37769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A34F0B-DE4E-4EEF-82B8-01AC96326DD4}"/>
              </a:ext>
            </a:extLst>
          </p:cNvPr>
          <p:cNvSpPr/>
          <p:nvPr/>
        </p:nvSpPr>
        <p:spPr>
          <a:xfrm>
            <a:off x="1783080" y="37769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2FFE4A-0907-4C0B-834E-122A1096FCCD}"/>
              </a:ext>
            </a:extLst>
          </p:cNvPr>
          <p:cNvSpPr/>
          <p:nvPr/>
        </p:nvSpPr>
        <p:spPr>
          <a:xfrm>
            <a:off x="2691765" y="377698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E4FDC3-0097-4996-BB15-641488031FF1}"/>
              </a:ext>
            </a:extLst>
          </p:cNvPr>
          <p:cNvSpPr/>
          <p:nvPr/>
        </p:nvSpPr>
        <p:spPr>
          <a:xfrm>
            <a:off x="4310380" y="485330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C8ED6F-5B14-46A2-B1AB-ABE46B020159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2617470" y="2863215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22A494-B3A1-4D0B-A2CE-C32EFB3FB48E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638935" y="2863215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70B49E5-ED3F-4110-B782-9BF3639536FC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1141730" y="348297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5488B6-3056-40C7-83EA-4BB955398336}"/>
              </a:ext>
            </a:extLst>
          </p:cNvPr>
          <p:cNvCxnSpPr>
            <a:cxnSpLocks/>
            <a:stCxn id="44" idx="0"/>
            <a:endCxn id="40" idx="5"/>
          </p:cNvCxnSpPr>
          <p:nvPr/>
        </p:nvCxnSpPr>
        <p:spPr>
          <a:xfrm flipH="1" flipV="1">
            <a:off x="1776730" y="348297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B2141F-4AC0-4216-A89D-733222ED9BCB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V="1">
            <a:off x="2887345" y="348297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C26C02-5643-41C4-AB4F-F4BF4D71FB9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181475" y="4559300"/>
            <a:ext cx="32448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8E673B-17DC-42F6-AC0E-FB5FCEE4438C}"/>
              </a:ext>
            </a:extLst>
          </p:cNvPr>
          <p:cNvSpPr txBox="1"/>
          <p:nvPr/>
        </p:nvSpPr>
        <p:spPr>
          <a:xfrm>
            <a:off x="2799080" y="295021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580" y="1298575"/>
            <a:ext cx="37338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3747F-BA17-4D63-9F89-103121BF0E32}"/>
              </a:ext>
            </a:extLst>
          </p:cNvPr>
          <p:cNvSpPr txBox="1"/>
          <p:nvPr/>
        </p:nvSpPr>
        <p:spPr>
          <a:xfrm>
            <a:off x="4725670" y="1194435"/>
            <a:ext cx="210820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down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5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910" y="0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170" y="1181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430" y="73850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575" y="73850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860" y="13652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520" y="13652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40" y="136525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45" y="45085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7010" y="45085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805" y="107124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805" y="107124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785" y="107124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095" y="215265"/>
            <a:ext cx="7759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60" y="19812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636895" y="2445385"/>
            <a:ext cx="7909560" cy="23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def insert(self, item):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self.data.append(item)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while( i != 0 ) and item &gt; self.data[self.parent(i)]: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= self.data[self.parent(i)]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 = self.parent(i)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self.data[i] = item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580" y="620395"/>
            <a:ext cx="43249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580" y="1298575"/>
            <a:ext cx="37338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7B05BA-BFDC-4971-9E93-56BB6B51C65E}"/>
              </a:ext>
            </a:extLst>
          </p:cNvPr>
          <p:cNvSpPr/>
          <p:nvPr/>
        </p:nvSpPr>
        <p:spPr>
          <a:xfrm>
            <a:off x="3574415" y="360299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E8D4C4-7829-4CB4-AAC8-D83CE3363034}"/>
              </a:ext>
            </a:extLst>
          </p:cNvPr>
          <p:cNvSpPr/>
          <p:nvPr/>
        </p:nvSpPr>
        <p:spPr>
          <a:xfrm>
            <a:off x="2272030" y="235521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4326C6-BC75-4538-B66E-DAFDCBB10BC6}"/>
              </a:ext>
            </a:extLst>
          </p:cNvPr>
          <p:cNvSpPr/>
          <p:nvPr/>
        </p:nvSpPr>
        <p:spPr>
          <a:xfrm>
            <a:off x="1430655" y="29756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4006B2-A55C-4AA6-9C8F-92615455385E}"/>
              </a:ext>
            </a:extLst>
          </p:cNvPr>
          <p:cNvSpPr/>
          <p:nvPr/>
        </p:nvSpPr>
        <p:spPr>
          <a:xfrm>
            <a:off x="3098800" y="297561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4C15F0-132E-4077-9FA3-54C85DDC6425}"/>
              </a:ext>
            </a:extLst>
          </p:cNvPr>
          <p:cNvSpPr/>
          <p:nvPr/>
        </p:nvSpPr>
        <p:spPr>
          <a:xfrm>
            <a:off x="934085" y="360299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B0D738-DCF6-4895-9580-0DCD11DD8021}"/>
              </a:ext>
            </a:extLst>
          </p:cNvPr>
          <p:cNvSpPr/>
          <p:nvPr/>
        </p:nvSpPr>
        <p:spPr>
          <a:xfrm>
            <a:off x="1770380" y="360299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0A23B9-C2AA-4292-93D7-451BE8AADE70}"/>
              </a:ext>
            </a:extLst>
          </p:cNvPr>
          <p:cNvSpPr/>
          <p:nvPr/>
        </p:nvSpPr>
        <p:spPr>
          <a:xfrm>
            <a:off x="2679065" y="3602990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6CCAC0-5438-4355-937E-A0ABB4689C17}"/>
              </a:ext>
            </a:extLst>
          </p:cNvPr>
          <p:cNvCxnSpPr>
            <a:stCxn id="54" idx="5"/>
            <a:endCxn id="57" idx="0"/>
          </p:cNvCxnSpPr>
          <p:nvPr/>
        </p:nvCxnSpPr>
        <p:spPr>
          <a:xfrm>
            <a:off x="2604770" y="2688590"/>
            <a:ext cx="68897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D005BA5-178E-4F46-962F-7FB89045B591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626235" y="2688590"/>
            <a:ext cx="702945" cy="28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BBDE1-CA21-45A3-8584-AC440CAC1A9A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1129030" y="3308985"/>
            <a:ext cx="35877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7CAB292-CBDF-484A-B6DD-80FD7BE18475}"/>
              </a:ext>
            </a:extLst>
          </p:cNvPr>
          <p:cNvCxnSpPr>
            <a:cxnSpLocks/>
            <a:stCxn id="59" idx="0"/>
            <a:endCxn id="55" idx="5"/>
          </p:cNvCxnSpPr>
          <p:nvPr/>
        </p:nvCxnSpPr>
        <p:spPr>
          <a:xfrm flipH="1" flipV="1">
            <a:off x="1764030" y="3308985"/>
            <a:ext cx="20129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E1E55C-82FB-43F1-B51D-AEBD8F0ECE26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2874010" y="3308985"/>
            <a:ext cx="281305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860A36-16F1-471A-9A74-6D692C9BF231}"/>
              </a:ext>
            </a:extLst>
          </p:cNvPr>
          <p:cNvSpPr txBox="1"/>
          <p:nvPr/>
        </p:nvSpPr>
        <p:spPr>
          <a:xfrm>
            <a:off x="2652395" y="2409190"/>
            <a:ext cx="32575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1B0EFB-30A1-4764-8C3D-014694C7CCF3}"/>
              </a:ext>
            </a:extLst>
          </p:cNvPr>
          <p:cNvCxnSpPr>
            <a:cxnSpLocks/>
            <a:stCxn id="57" idx="5"/>
            <a:endCxn id="43" idx="0"/>
          </p:cNvCxnSpPr>
          <p:nvPr/>
        </p:nvCxnSpPr>
        <p:spPr>
          <a:xfrm>
            <a:off x="3431540" y="3308985"/>
            <a:ext cx="337820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584E5-E2A7-40CD-BC0B-4751427005EC}"/>
              </a:ext>
            </a:extLst>
          </p:cNvPr>
          <p:cNvSpPr txBox="1"/>
          <p:nvPr/>
        </p:nvSpPr>
        <p:spPr>
          <a:xfrm>
            <a:off x="3164840" y="1708150"/>
            <a:ext cx="103124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80A0D5-5010-485D-B516-CA43BB9AD490}"/>
              </a:ext>
            </a:extLst>
          </p:cNvPr>
          <p:cNvSpPr/>
          <p:nvPr/>
        </p:nvSpPr>
        <p:spPr>
          <a:xfrm>
            <a:off x="4668520" y="3503295"/>
            <a:ext cx="390525" cy="3905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467EAE-18E8-4900-88E2-2A0A39146510}"/>
              </a:ext>
            </a:extLst>
          </p:cNvPr>
          <p:cNvSpPr txBox="1"/>
          <p:nvPr/>
        </p:nvSpPr>
        <p:spPr>
          <a:xfrm>
            <a:off x="4469130" y="3049270"/>
            <a:ext cx="74866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item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918DF5-8F64-4E68-97C9-9D0E188D8C4B}"/>
              </a:ext>
            </a:extLst>
          </p:cNvPr>
          <p:cNvSpPr txBox="1"/>
          <p:nvPr/>
        </p:nvSpPr>
        <p:spPr>
          <a:xfrm>
            <a:off x="4725670" y="1194435"/>
            <a:ext cx="182626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up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295" y="191770"/>
            <a:ext cx="468122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560D-81D4-45EA-89E8-434AF2F39EBB}"/>
              </a:ext>
            </a:extLst>
          </p:cNvPr>
          <p:cNvSpPr txBox="1"/>
          <p:nvPr/>
        </p:nvSpPr>
        <p:spPr>
          <a:xfrm>
            <a:off x="6096000" y="1066800"/>
            <a:ext cx="3122930" cy="403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root(16)= m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2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b = 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&gt; m , b &lt;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m , b =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&lt; m , b &gt; m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3C89F-C71B-4338-BADE-072C18ABB3E4}"/>
              </a:ext>
            </a:extLst>
          </p:cNvPr>
          <p:cNvSpPr txBox="1"/>
          <p:nvPr/>
        </p:nvSpPr>
        <p:spPr>
          <a:xfrm>
            <a:off x="437515" y="1198880"/>
            <a:ext cx="5157470" cy="206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for x in range(2,num):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if num % x ==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return False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return True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6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295" y="191770"/>
            <a:ext cx="468122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>
                <a:spLocks/>
              </p:cNvSpPr>
              <p:nvPr/>
            </p:nvSpPr>
            <p:spPr>
              <a:xfrm rot="0">
                <a:off x="629285" y="1093470"/>
                <a:ext cx="3384550" cy="677545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ctr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x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+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y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z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>
                <a:spLocks/>
              </p:cNvSpPr>
              <p:nvPr/>
            </p:nvSpPr>
            <p:spPr>
              <a:xfrm rot="0">
                <a:off x="629285" y="2418715"/>
                <a:ext cx="3384550" cy="677545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ctr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x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+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y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sz="4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400">
                              <a:solidFill>
                                <a:srgbClr val="000000"/>
                              </a:solidFill>
                            </a:rPr>
                            <m:t>z</m:t>
                          </m:r>
                        </m:e>
                        <m:sup>
                          <m:r>
                            <m:rPr/>
                            <a:rPr sz="2900" i="1">
                              <a:solidFill>
                                <a:srgbClr val="000000"/>
                              </a:solidFill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343545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583501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time.time() =&gt; 1595827520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>
                <a:spLocks/>
              </p:cNvSpPr>
              <p:nvPr/>
            </p:nvSpPr>
            <p:spPr>
              <a:xfrm rot="0">
                <a:off x="629285" y="1093470"/>
                <a:ext cx="11597640" cy="1367790"/>
              </a:xfrm>
              <a:prstGeom prst="rect"/>
              <a:noFill/>
            </p:spPr>
            <p:txBody>
              <a:bodyPr wrap="none" lIns="0" tIns="0" rIns="0" bIns="0" numCol="1" vert="horz" anchor="t">
                <a:spAutoFit/>
              </a:bodyPr>
              <a:lstStyle/>
              <a:p>
                <a:pPr marL="0" indent="0" algn="l" defTabSz="5080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e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p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o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c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h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: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1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9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7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0</m:t>
                      </m:r>
                      <m:r>
                        <m:rPr/>
                        <a:rPr sz="4400" i="1">
                          <a:solidFill>
                            <a:srgbClr val="000000"/>
                          </a:solidFill>
                        </a:rPr>
                        <m:t>년</m:t>
                      </m:r>
                    </m:oMath>
                  </m:oMathPara>
                </a14:m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en-US" altLang="ko-KR" sz="4400">
                    <a:latin typeface="Consolas" charset="0"/>
                    <a:ea typeface="Consolas" charset="0"/>
                  </a:rPr>
                  <a:t>1</a:t>
                </a:r>
                <a:r>
                  <a:rPr lang="ko-KR" altLang="en-US" sz="4400">
                    <a:latin typeface="Consolas" charset="0"/>
                  </a:rPr>
                  <a:t>월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en-US" altLang="ko-KR" sz="4400">
                    <a:latin typeface="Consolas" charset="0"/>
                    <a:ea typeface="Consolas" charset="0"/>
                  </a:rPr>
                  <a:t>1</a:t>
                </a:r>
                <a:r>
                  <a:rPr lang="ko-KR" altLang="en-US" sz="4400">
                    <a:latin typeface="Consolas" charset="0"/>
                  </a:rPr>
                  <a:t>일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자정으로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부터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현재</a:t>
                </a:r>
                <a:endParaRPr lang="ko-KR" altLang="en-US" sz="4400">
                  <a:latin typeface="Consolas" charset="0"/>
                </a:endParaRPr>
              </a:p>
              <a:p>
                <a:pPr marL="0" indent="0" algn="l" defTabSz="508000">
                  <a:buFontTx/>
                  <a:buNone/>
                </a:pPr>
                <a:r>
                  <a:rPr lang="ko-KR" altLang="en-US" sz="4400">
                    <a:latin typeface="Consolas" charset="0"/>
                  </a:rPr>
                  <a:t>까지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흘러온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초단위의</a:t>
                </a:r>
                <a:r>
                  <a:rPr lang="ko-KR" altLang="en-US" sz="4400">
                    <a:latin typeface="Consolas" charset="0"/>
                    <a:ea typeface="Consolas" charset="0"/>
                  </a:rPr>
                  <a:t> </a:t>
                </a:r>
                <a:r>
                  <a:rPr lang="ko-KR" altLang="en-US" sz="4400">
                    <a:latin typeface="Consolas" charset="0"/>
                  </a:rPr>
                  <a:t>시간</a:t>
                </a:r>
                <a:endParaRPr lang="ko-KR" altLang="en-US" sz="4400">
                  <a:latin typeface="Consolas" charset="0"/>
                </a:endParaRPr>
              </a:p>
            </p:txBody>
          </p:sp>
        </mc:Choice>
      </mc:AlternateContent>
    </p:spTree>
    <p:extLst>
      <p:ext uri="{BB962C8B-B14F-4D97-AF65-F5344CB8AC3E}">
        <p14:creationId xmlns:p14="http://schemas.microsoft.com/office/powerpoint/2010/main" val="341764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345" y="184785"/>
            <a:ext cx="154051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 &lt;&lt; 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28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911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39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1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22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505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420" y="410845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28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911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39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10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22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505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420" y="16827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9AA8A-FD50-451B-8843-ACBD878768B7}"/>
              </a:ext>
            </a:extLst>
          </p:cNvPr>
          <p:cNvSpPr/>
          <p:nvPr/>
        </p:nvSpPr>
        <p:spPr>
          <a:xfrm>
            <a:off x="4419600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C6EE2-1EF0-4E1A-BBB0-864903579FD1}"/>
              </a:ext>
            </a:extLst>
          </p:cNvPr>
          <p:cNvSpPr/>
          <p:nvPr/>
        </p:nvSpPr>
        <p:spPr>
          <a:xfrm>
            <a:off x="500951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6551AC-F2F6-4722-97DD-B5D7BB19445F}"/>
              </a:ext>
            </a:extLst>
          </p:cNvPr>
          <p:cNvSpPr/>
          <p:nvPr/>
        </p:nvSpPr>
        <p:spPr>
          <a:xfrm>
            <a:off x="559879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DBC17-A43A-431C-A66E-C289256EE637}"/>
              </a:ext>
            </a:extLst>
          </p:cNvPr>
          <p:cNvSpPr/>
          <p:nvPr/>
        </p:nvSpPr>
        <p:spPr>
          <a:xfrm>
            <a:off x="6188710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9F0AF-5D08-4964-83B2-A2DDB9A1509E}"/>
              </a:ext>
            </a:extLst>
          </p:cNvPr>
          <p:cNvSpPr/>
          <p:nvPr/>
        </p:nvSpPr>
        <p:spPr>
          <a:xfrm>
            <a:off x="677862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78061-4AA8-42E1-B5A6-97668FDA562B}"/>
              </a:ext>
            </a:extLst>
          </p:cNvPr>
          <p:cNvSpPr/>
          <p:nvPr/>
        </p:nvSpPr>
        <p:spPr>
          <a:xfrm>
            <a:off x="736790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A84D-5121-49AA-909E-EA3078E80992}"/>
              </a:ext>
            </a:extLst>
          </p:cNvPr>
          <p:cNvSpPr/>
          <p:nvPr/>
        </p:nvSpPr>
        <p:spPr>
          <a:xfrm>
            <a:off x="7957820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A6E33A-5507-4078-BF7D-CB14464193B8}"/>
              </a:ext>
            </a:extLst>
          </p:cNvPr>
          <p:cNvSpPr/>
          <p:nvPr/>
        </p:nvSpPr>
        <p:spPr>
          <a:xfrm>
            <a:off x="8547735" y="25971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6CE32-1173-42A3-B338-AA89E6D6DA30}"/>
              </a:ext>
            </a:extLst>
          </p:cNvPr>
          <p:cNvSpPr/>
          <p:nvPr/>
        </p:nvSpPr>
        <p:spPr>
          <a:xfrm>
            <a:off x="443928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2683C-E833-4820-AEDE-FC9C80FB800A}"/>
              </a:ext>
            </a:extLst>
          </p:cNvPr>
          <p:cNvSpPr/>
          <p:nvPr/>
        </p:nvSpPr>
        <p:spPr>
          <a:xfrm>
            <a:off x="5029200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BBB221-59A4-48BD-97C1-2E501C2924A7}"/>
              </a:ext>
            </a:extLst>
          </p:cNvPr>
          <p:cNvSpPr/>
          <p:nvPr/>
        </p:nvSpPr>
        <p:spPr>
          <a:xfrm>
            <a:off x="561911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3A6DE3-8E42-4B85-9CE5-35DE71793C12}"/>
              </a:ext>
            </a:extLst>
          </p:cNvPr>
          <p:cNvSpPr/>
          <p:nvPr/>
        </p:nvSpPr>
        <p:spPr>
          <a:xfrm>
            <a:off x="620839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80FE3-0B4A-4AEB-9AB6-5236BC8BCE77}"/>
              </a:ext>
            </a:extLst>
          </p:cNvPr>
          <p:cNvSpPr/>
          <p:nvPr/>
        </p:nvSpPr>
        <p:spPr>
          <a:xfrm>
            <a:off x="6798310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3FD9F5-09B8-4B12-B02D-397DFFE4381F}"/>
              </a:ext>
            </a:extLst>
          </p:cNvPr>
          <p:cNvSpPr/>
          <p:nvPr/>
        </p:nvSpPr>
        <p:spPr>
          <a:xfrm>
            <a:off x="738822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C60EB1-1EDC-459D-9081-FAD73EFB1A79}"/>
              </a:ext>
            </a:extLst>
          </p:cNvPr>
          <p:cNvSpPr/>
          <p:nvPr/>
        </p:nvSpPr>
        <p:spPr>
          <a:xfrm>
            <a:off x="7977505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A96357-0219-4E90-A8B1-F06161B8CDE4}"/>
              </a:ext>
            </a:extLst>
          </p:cNvPr>
          <p:cNvSpPr/>
          <p:nvPr/>
        </p:nvSpPr>
        <p:spPr>
          <a:xfrm>
            <a:off x="8567420" y="35115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97B81-C7F6-4657-9491-C5F6818F9654}"/>
              </a:ext>
            </a:extLst>
          </p:cNvPr>
          <p:cNvSpPr/>
          <p:nvPr/>
        </p:nvSpPr>
        <p:spPr>
          <a:xfrm>
            <a:off x="445960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AB4E5-4A72-4838-BD54-CFD7BAEC22F7}"/>
              </a:ext>
            </a:extLst>
          </p:cNvPr>
          <p:cNvSpPr/>
          <p:nvPr/>
        </p:nvSpPr>
        <p:spPr>
          <a:xfrm>
            <a:off x="504888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774BFD-D90E-4F5D-9FFE-1407E40904B5}"/>
              </a:ext>
            </a:extLst>
          </p:cNvPr>
          <p:cNvSpPr/>
          <p:nvPr/>
        </p:nvSpPr>
        <p:spPr>
          <a:xfrm>
            <a:off x="5638800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E7E454-A1BC-45D9-81A5-E672BDF53BF7}"/>
              </a:ext>
            </a:extLst>
          </p:cNvPr>
          <p:cNvSpPr/>
          <p:nvPr/>
        </p:nvSpPr>
        <p:spPr>
          <a:xfrm>
            <a:off x="622871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A0C65-A5F8-4ED2-960B-2F8D1BBAA75C}"/>
              </a:ext>
            </a:extLst>
          </p:cNvPr>
          <p:cNvSpPr/>
          <p:nvPr/>
        </p:nvSpPr>
        <p:spPr>
          <a:xfrm>
            <a:off x="681799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43C388-862B-48C2-A787-EDD3BECE34AF}"/>
              </a:ext>
            </a:extLst>
          </p:cNvPr>
          <p:cNvSpPr/>
          <p:nvPr/>
        </p:nvSpPr>
        <p:spPr>
          <a:xfrm>
            <a:off x="7407910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05C48-4C16-475E-8627-A9048A5C8334}"/>
              </a:ext>
            </a:extLst>
          </p:cNvPr>
          <p:cNvSpPr/>
          <p:nvPr/>
        </p:nvSpPr>
        <p:spPr>
          <a:xfrm>
            <a:off x="799782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CB8F5-E3D6-45F8-8378-2FE50FF224B2}"/>
              </a:ext>
            </a:extLst>
          </p:cNvPr>
          <p:cNvSpPr/>
          <p:nvPr/>
        </p:nvSpPr>
        <p:spPr>
          <a:xfrm>
            <a:off x="8587105" y="44259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DBB82-FB1B-4B40-8E9A-D6F0E05F9AFC}"/>
              </a:ext>
            </a:extLst>
          </p:cNvPr>
          <p:cNvSpPr/>
          <p:nvPr/>
        </p:nvSpPr>
        <p:spPr>
          <a:xfrm>
            <a:off x="445960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63A60-853E-453B-8D17-6E2962F9FB28}"/>
              </a:ext>
            </a:extLst>
          </p:cNvPr>
          <p:cNvSpPr/>
          <p:nvPr/>
        </p:nvSpPr>
        <p:spPr>
          <a:xfrm>
            <a:off x="504888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60C6E-2D75-4597-9C01-F85CCC68762F}"/>
              </a:ext>
            </a:extLst>
          </p:cNvPr>
          <p:cNvSpPr/>
          <p:nvPr/>
        </p:nvSpPr>
        <p:spPr>
          <a:xfrm>
            <a:off x="5638800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2775B-D486-41AF-B0BC-01FC67CEA794}"/>
              </a:ext>
            </a:extLst>
          </p:cNvPr>
          <p:cNvSpPr/>
          <p:nvPr/>
        </p:nvSpPr>
        <p:spPr>
          <a:xfrm>
            <a:off x="622871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1DEC71-5D9E-4932-AE6A-F4B65D228974}"/>
              </a:ext>
            </a:extLst>
          </p:cNvPr>
          <p:cNvSpPr/>
          <p:nvPr/>
        </p:nvSpPr>
        <p:spPr>
          <a:xfrm>
            <a:off x="681799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C56581-B1C3-4A69-A9F8-4047BEABABC3}"/>
              </a:ext>
            </a:extLst>
          </p:cNvPr>
          <p:cNvSpPr/>
          <p:nvPr/>
        </p:nvSpPr>
        <p:spPr>
          <a:xfrm>
            <a:off x="7407910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E17FF6-1854-48C6-84B4-36433F9AC527}"/>
              </a:ext>
            </a:extLst>
          </p:cNvPr>
          <p:cNvSpPr/>
          <p:nvPr/>
        </p:nvSpPr>
        <p:spPr>
          <a:xfrm>
            <a:off x="799782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273F95-B694-43D1-9605-2FF18F1B27AC}"/>
              </a:ext>
            </a:extLst>
          </p:cNvPr>
          <p:cNvSpPr/>
          <p:nvPr/>
        </p:nvSpPr>
        <p:spPr>
          <a:xfrm>
            <a:off x="8587105" y="5340350"/>
            <a:ext cx="569595" cy="7156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55</Pages>
  <Paragraphs>1198</Paragraphs>
  <Words>3917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atcamp</dc:creator>
  <cp:lastModifiedBy>edu</cp:lastModifiedBy>
  <dc:title>PowerPoint 프레젠테이션</dc:title>
  <cp:version>9.101.23.39576</cp:version>
  <dcterms:modified xsi:type="dcterms:W3CDTF">2020-07-30T07:01:55Z</dcterms:modified>
</cp:coreProperties>
</file>