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1C3A8-1194-4C96-8094-91E6EDB75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5D16F7-66D2-428A-B1F9-2A5F658CF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DAA16-D349-4AA1-AFA6-B43D2BBA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49294-A34B-4BD6-A233-73008294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E537C-4A60-453D-BDB9-42585612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38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30DE8-539C-400A-AEDC-D2526DC1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E4BB6E-13B4-4E26-8BD6-3431E7358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9BD50-79E2-4042-AAA4-B3B81652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39DD1D-97B8-4D65-A1B9-5FD20152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9B18D-2BFB-42C1-BAE4-1DEE0D1B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78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8B8ECC-4FF1-40D3-949B-25A748E56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6B4245-5884-49B7-A3DB-AF31AE7BE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AA0B37-84AF-48D8-9E0A-01B93C6C3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49EBA-9345-42DC-8EE6-5DCF06EE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346F95-47FC-4DE4-8B2F-57473DFF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4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0C239-104F-4FB8-A56C-C9C81940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851EA0-2CAF-4D82-A72C-A5190DBEF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B0C4B9-3E3A-4134-BA40-D2E90D29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EDD893-D783-4BDC-B63C-3DD46AB91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B55C3-C77D-4E72-A97E-D748DF7A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0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3BB03-A93E-4E33-A265-1E6BC449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99AC79-1F03-41A8-B8F7-A83666CA1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48D2CE-8705-4DD1-A2BE-AD84CFEB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FD26A-7760-48C8-B576-8AFC77CF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D9306-970B-4C08-9FFB-456F7B23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21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47F3C-4683-4CFB-823A-7ECE4E07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FA9C52-0C5D-488F-9909-434CF200C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EE9AE8-E430-477F-AF51-4764F0AB7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BEEF4F-034A-416C-8978-94777F7E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BDBCCE-DEBA-425B-8389-0FC9EF46E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548EBB-D2C7-4357-872C-166B53B1F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04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AF472-C290-4B8B-BA24-EACCC22E8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F368B8-4E19-4D39-B750-6253BD850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C76FAE-B8C3-464C-872F-70F1CED75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D3182B-AD1F-445A-B324-3D2AC87C1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DF6B35-7325-460B-B049-2F4FADF75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4AD01-CF58-4F2A-B842-2CF7E754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25AF32-7535-430A-B690-3166076A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830254-FBD8-4D7A-909B-6C6C59A4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69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00379-CA4D-496F-9FF1-07BE5AA5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EC000C-C6FF-45E2-9ACC-6DFAA3418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45B455-5F46-4EC2-B145-B811DE59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DB41A7-5861-427C-8FC4-22711BB1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90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624E6B-4B13-4B76-9AE6-18993C9D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195AEC-30B6-4F99-8D04-852F92BE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770486-4B55-4626-A94D-7112A49F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9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C03BE-57FB-48E6-990D-3A493A691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E0C19C-70FD-477A-9A7D-5FAD1D5CF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3B95C9-14F1-4858-878D-8BF58450B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F931F4-4F7C-4FE4-B424-754486EE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CE076E-3EFD-4706-9B49-A88772E54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16A5FF-1349-4A61-9E5F-381EBAB6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10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220B2-2527-4DA0-ACF9-1F66455FF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E8FAEB-DF3C-4070-82A2-8BB21FC3A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919B7D-0398-4874-806F-7F4D87543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ED7937-32C8-406E-8EFD-DE26DED1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E7CD91-027E-49B3-8472-F914787C3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09CB97-C17A-43C3-AB04-46EDAFC6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03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F65652-83D7-420B-B360-C67E4A2F6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327104-F1D2-4666-BBE9-BEA8CF8A0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0D7C7-464C-474C-92DA-03A670C75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D5E33-3AAD-41E2-976E-3520D474CD93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7F793-1026-4B91-AE27-132A038CF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01E036-7140-4A46-8944-CFEDC73FF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61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1542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800" dirty="0"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10446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atcamp</dc:creator>
  <cp:lastModifiedBy>edu</cp:lastModifiedBy>
  <cp:revision>229</cp:revision>
  <dcterms:created xsi:type="dcterms:W3CDTF">2020-07-20T01:31:24Z</dcterms:created>
  <dcterms:modified xsi:type="dcterms:W3CDTF">2020-08-04T08:27:13Z</dcterms:modified>
</cp:coreProperties>
</file>