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928" r:id="rId21"/>
    <p:sldId id="1331" r:id="rId22"/>
    <p:sldId id="1330" r:id="rId23"/>
    <p:sldId id="929" r:id="rId24"/>
    <p:sldId id="965" r:id="rId25"/>
    <p:sldId id="1289" r:id="rId26"/>
    <p:sldId id="930" r:id="rId27"/>
    <p:sldId id="931" r:id="rId28"/>
    <p:sldId id="932" r:id="rId29"/>
    <p:sldId id="933" r:id="rId30"/>
    <p:sldId id="934" r:id="rId31"/>
    <p:sldId id="935" r:id="rId32"/>
    <p:sldId id="945" r:id="rId33"/>
    <p:sldId id="936" r:id="rId34"/>
    <p:sldId id="938" r:id="rId35"/>
    <p:sldId id="942" r:id="rId36"/>
    <p:sldId id="943" r:id="rId37"/>
    <p:sldId id="944" r:id="rId38"/>
    <p:sldId id="946" r:id="rId39"/>
    <p:sldId id="948" r:id="rId40"/>
    <p:sldId id="949" r:id="rId41"/>
    <p:sldId id="1333" r:id="rId42"/>
    <p:sldId id="1334" r:id="rId43"/>
    <p:sldId id="1332" r:id="rId44"/>
    <p:sldId id="950" r:id="rId45"/>
    <p:sldId id="952" r:id="rId46"/>
    <p:sldId id="953" r:id="rId47"/>
    <p:sldId id="954" r:id="rId48"/>
    <p:sldId id="955" r:id="rId49"/>
    <p:sldId id="956" r:id="rId50"/>
    <p:sldId id="957" r:id="rId51"/>
    <p:sldId id="958" r:id="rId52"/>
    <p:sldId id="959" r:id="rId53"/>
    <p:sldId id="960" r:id="rId54"/>
    <p:sldId id="1340" r:id="rId55"/>
    <p:sldId id="1341" r:id="rId56"/>
    <p:sldId id="1342" r:id="rId57"/>
    <p:sldId id="963" r:id="rId58"/>
    <p:sldId id="1343" r:id="rId59"/>
    <p:sldId id="964" r:id="rId60"/>
    <p:sldId id="966" r:id="rId61"/>
    <p:sldId id="962" r:id="rId62"/>
    <p:sldId id="1336" r:id="rId63"/>
    <p:sldId id="1337" r:id="rId64"/>
    <p:sldId id="1338" r:id="rId65"/>
    <p:sldId id="1339" r:id="rId66"/>
    <p:sldId id="968" r:id="rId67"/>
    <p:sldId id="1344" r:id="rId68"/>
    <p:sldId id="1345" r:id="rId69"/>
    <p:sldId id="1346" r:id="rId70"/>
    <p:sldId id="981" r:id="rId71"/>
    <p:sldId id="982" r:id="rId72"/>
    <p:sldId id="980" r:id="rId73"/>
    <p:sldId id="983" r:id="rId74"/>
    <p:sldId id="969" r:id="rId75"/>
    <p:sldId id="970" r:id="rId76"/>
    <p:sldId id="971" r:id="rId77"/>
    <p:sldId id="972" r:id="rId78"/>
    <p:sldId id="1347" r:id="rId79"/>
    <p:sldId id="973" r:id="rId80"/>
    <p:sldId id="975" r:id="rId81"/>
    <p:sldId id="976" r:id="rId82"/>
    <p:sldId id="984" r:id="rId83"/>
    <p:sldId id="985" r:id="rId84"/>
    <p:sldId id="986" r:id="rId85"/>
    <p:sldId id="987" r:id="rId86"/>
    <p:sldId id="988" r:id="rId87"/>
    <p:sldId id="977" r:id="rId88"/>
    <p:sldId id="1349" r:id="rId89"/>
    <p:sldId id="1348" r:id="rId90"/>
    <p:sldId id="979" r:id="rId91"/>
    <p:sldId id="990" r:id="rId92"/>
    <p:sldId id="989" r:id="rId93"/>
    <p:sldId id="991" r:id="rId94"/>
    <p:sldId id="992" r:id="rId95"/>
    <p:sldId id="993" r:id="rId96"/>
    <p:sldId id="994" r:id="rId97"/>
    <p:sldId id="995" r:id="rId98"/>
    <p:sldId id="996" r:id="rId99"/>
    <p:sldId id="1350" r:id="rId100"/>
    <p:sldId id="1351" r:id="rId101"/>
    <p:sldId id="1352" r:id="rId102"/>
    <p:sldId id="1353" r:id="rId103"/>
    <p:sldId id="1354" r:id="rId104"/>
    <p:sldId id="1355" r:id="rId105"/>
    <p:sldId id="1356" r:id="rId10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01231-9AFB-4AA5-8703-73E1FCB3CDF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BE09E-14F1-47D7-9A38-F9196FEF8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4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4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43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6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7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3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00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70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08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78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90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11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35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1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28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89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43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29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72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75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68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2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86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44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5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56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5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72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18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47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619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38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1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30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281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3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606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164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3808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702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521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12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928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3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16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036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730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63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522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063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303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426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388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396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0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274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8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063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389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463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623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785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18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155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868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3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7555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69888" y="649288"/>
            <a:ext cx="7540626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394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89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842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05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246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409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253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915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043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6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7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5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C3A8-1194-4C96-8094-91E6EDB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16F7-66D2-428A-B1F9-2A5F658CF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AA16-D349-4AA1-AFA6-B43D2B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9294-A34B-4BD6-A233-73008294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E537C-4A60-453D-BDB9-42585612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0DE8-539C-400A-AEDC-D2526DC1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4BB6E-13B4-4E26-8BD6-3431E735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9BD50-79E2-4042-AAA4-B3B81652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9DD1D-97B8-4D65-A1B9-5FD20152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18D-2BFB-42C1-BAE4-1DEE0D1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B8ECC-4FF1-40D3-949B-25A748E5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4245-5884-49B7-A3DB-AF31AE7B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0B37-84AF-48D8-9E0A-01B93C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49EBA-9345-42DC-8EE6-5DCF06EE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46F95-47FC-4DE4-8B2F-57473DF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0C239-104F-4FB8-A56C-C9C81940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1EA0-2CAF-4D82-A72C-A5190DB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0C4B9-3E3A-4134-BA40-D2E90D2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DD893-D783-4BDC-B63C-3DD46AB9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55C3-C77D-4E72-A97E-D748DF7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3BB03-A93E-4E33-A265-1E6BC449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9AC79-1F03-41A8-B8F7-A83666C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8D2CE-8705-4DD1-A2BE-AD84CFE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D26A-7760-48C8-B576-8AFC77C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9306-970B-4C08-9FFB-456F7B2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7F3C-4683-4CFB-823A-7ECE4E0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A9C52-0C5D-488F-9909-434CF20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E9AE8-E430-477F-AF51-4764F0AB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EEF4F-034A-416C-8978-94777F7E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DBCCE-DEBA-425B-8389-0FC9EF4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48EBB-D2C7-4357-872C-166B53B1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AF472-C290-4B8B-BA24-EACCC22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68B8-4E19-4D39-B750-6253BD85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6FAE-B8C3-464C-872F-70F1CED7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3182B-AD1F-445A-B324-3D2AC87C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F6B35-7325-460B-B049-2F4FADF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4AD01-CF58-4F2A-B842-2CF7E75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5AF32-7535-430A-B690-3166076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830254-FBD8-4D7A-909B-6C6C59A4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0379-CA4D-496F-9FF1-07BE5AA5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C000C-C6FF-45E2-9ACC-6DFAA34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5B455-5F46-4EC2-B145-B811DE59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1A7-5861-427C-8FC4-22711BB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4E6B-4B13-4B76-9AE6-18993C9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95AEC-30B6-4F99-8D04-852F92B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70486-4B55-4626-A94D-7112A49F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C03BE-57FB-48E6-990D-3A493A69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0C19C-70FD-477A-9A7D-5FAD1D5C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B95C9-14F1-4858-878D-8BF58450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931F4-4F7C-4FE4-B424-754486E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E076E-3EFD-4706-9B49-A88772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6A5FF-1349-4A61-9E5F-381EBAB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0B2-2527-4DA0-ACF9-1F66455F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8FAEB-DF3C-4070-82A2-8BB21FC3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19B7D-0398-4874-806F-7F4D8754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D7937-32C8-406E-8EFD-DE26DED1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5E33-3AAD-41E2-976E-3520D474CD9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7CD91-027E-49B3-8472-F914787C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9CB97-C17A-43C3-AB04-46EDAFC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65652-83D7-420B-B360-C67E4A2F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27104-F1D2-4666-BBE9-BEA8CF8A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0D7C7-464C-474C-92DA-03A670C7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5E33-3AAD-41E2-976E-3520D474CD9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F793-1026-4B91-AE27-132A038CF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1E036-7140-4A46-8944-CFEDC73F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BCF-C1AB-4351-A5D6-F4DBA884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Linear_regress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102.png"/><Relationship Id="rId10" Type="http://schemas.openxmlformats.org/officeDocument/2006/relationships/image" Target="../media/image106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15.png"/><Relationship Id="rId7" Type="http://schemas.openxmlformats.org/officeDocument/2006/relationships/image" Target="../media/image97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116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3BB38-2055-41D0-A474-AE12AE90ABBF}"/>
              </a:ext>
            </a:extLst>
          </p:cNvPr>
          <p:cNvSpPr txBox="1"/>
          <p:nvPr/>
        </p:nvSpPr>
        <p:spPr>
          <a:xfrm>
            <a:off x="316872" y="162962"/>
            <a:ext cx="49167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ko-KR" sz="2800"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fr-FR" altLang="ko-KR" sz="2800">
              <a:latin typeface="Consolas" panose="020B0609020204030204" pitchFamily="49" charset="0"/>
            </a:endParaRP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t = np.arange(0,12,0.01)</a:t>
            </a: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# print(len(t))</a:t>
            </a:r>
          </a:p>
          <a:p>
            <a:pPr algn="l"/>
            <a:r>
              <a:rPr lang="fr-FR" altLang="ko-KR" sz="2800">
                <a:latin typeface="Consolas" panose="020B0609020204030204" pitchFamily="49" charset="0"/>
              </a:rPr>
              <a:t>y = np.sin(t)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1BE5A1-9E89-48CB-80B5-F785CABA9429}"/>
              </a:ext>
            </a:extLst>
          </p:cNvPr>
          <p:cNvSpPr/>
          <p:nvPr/>
        </p:nvSpPr>
        <p:spPr>
          <a:xfrm>
            <a:off x="6735778" y="389299"/>
            <a:ext cx="2020432" cy="20204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E20999-3531-4C51-B5FE-FF7950D1F4D4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7745994" y="389299"/>
            <a:ext cx="0" cy="102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7B92D2-0F37-4DD8-8E3D-8A7BA0682F23}"/>
              </a:ext>
            </a:extLst>
          </p:cNvPr>
          <p:cNvCxnSpPr>
            <a:cxnSpLocks/>
          </p:cNvCxnSpPr>
          <p:nvPr/>
        </p:nvCxnSpPr>
        <p:spPr>
          <a:xfrm flipV="1">
            <a:off x="7745994" y="900820"/>
            <a:ext cx="872905" cy="51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7E4E73-F028-4E53-9A5C-4DEB1BE712F3}"/>
                  </a:ext>
                </a:extLst>
              </p:cNvPr>
              <p:cNvSpPr txBox="1"/>
              <p:nvPr/>
            </p:nvSpPr>
            <p:spPr>
              <a:xfrm>
                <a:off x="7745994" y="874320"/>
                <a:ext cx="4096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7E4E73-F028-4E53-9A5C-4DEB1BE71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994" y="874320"/>
                <a:ext cx="40966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0F87439-3497-45A5-A9BA-453C840AD685}"/>
              </a:ext>
            </a:extLst>
          </p:cNvPr>
          <p:cNvSpPr txBox="1"/>
          <p:nvPr/>
        </p:nvSpPr>
        <p:spPr>
          <a:xfrm>
            <a:off x="8033396" y="10190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5F357-D369-4722-B197-1CB939339F17}"/>
              </a:ext>
            </a:extLst>
          </p:cNvPr>
          <p:cNvSpPr txBox="1"/>
          <p:nvPr/>
        </p:nvSpPr>
        <p:spPr>
          <a:xfrm>
            <a:off x="8181652" y="1516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B497A-933D-4C3A-82B1-E9E8EAA0AEA8}"/>
                  </a:ext>
                </a:extLst>
              </p:cNvPr>
              <p:cNvSpPr txBox="1"/>
              <p:nvPr/>
            </p:nvSpPr>
            <p:spPr>
              <a:xfrm>
                <a:off x="6135186" y="2749977"/>
                <a:ext cx="2437590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360</m:t>
                        </m:r>
                      </m:den>
                    </m:f>
                  </m:oMath>
                </a14:m>
                <a:r>
                  <a:rPr lang="ko-KR" altLang="en-US" sz="2800" dirty="0">
                    <a:latin typeface="Consolas" panose="020B0609020204030204" pitchFamily="49" charset="0"/>
                  </a:rPr>
                  <a:t> </a:t>
                </a:r>
                <a:r>
                  <a:rPr lang="en-US" altLang="ko-KR" sz="2800">
                    <a:latin typeface="Consolas" panose="020B0609020204030204" pitchFamily="49" charset="0"/>
                  </a:rPr>
                  <a:t>= r</a:t>
                </a:r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B497A-933D-4C3A-82B1-E9E8EAA0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86" y="2749977"/>
                <a:ext cx="2437590" cy="724494"/>
              </a:xfrm>
              <a:prstGeom prst="rect">
                <a:avLst/>
              </a:prstGeom>
              <a:blipFill>
                <a:blip r:embed="rId3"/>
                <a:stretch>
                  <a:fillRect r="-4250" b="-10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0FBC2C-AB72-41D7-B8C9-ADC4CF51410C}"/>
                  </a:ext>
                </a:extLst>
              </p:cNvPr>
              <p:cNvSpPr txBox="1"/>
              <p:nvPr/>
            </p:nvSpPr>
            <p:spPr>
              <a:xfrm>
                <a:off x="6220495" y="3814717"/>
                <a:ext cx="20062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ko-KR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>
                    <a:latin typeface="Consolas" panose="020B0609020204030204" pitchFamily="49" charset="0"/>
                  </a:rPr>
                  <a:t>= 180/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0FBC2C-AB72-41D7-B8C9-ADC4CF514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95" y="3814717"/>
                <a:ext cx="2006255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93DB64B-ADEE-4547-AEDB-5DBF0AFB762D}"/>
              </a:ext>
            </a:extLst>
          </p:cNvPr>
          <p:cNvSpPr txBox="1"/>
          <p:nvPr/>
        </p:nvSpPr>
        <p:spPr>
          <a:xfrm>
            <a:off x="9143246" y="64428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𝜃 </a:t>
            </a:r>
            <a:r>
              <a:rPr lang="en-US" altLang="ko-KR"/>
              <a:t>= </a:t>
            </a:r>
            <a:r>
              <a:rPr lang="ko-KR" altLang="en-US"/>
              <a:t>57.295779513082320876798154814105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3CA704-0D43-470C-AA41-EB55AEAD80A8}"/>
                  </a:ext>
                </a:extLst>
              </p:cNvPr>
              <p:cNvSpPr txBox="1"/>
              <p:nvPr/>
            </p:nvSpPr>
            <p:spPr>
              <a:xfrm>
                <a:off x="8924182" y="2409731"/>
                <a:ext cx="3267818" cy="255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: </m:t>
                    </m:r>
                  </m:oMath>
                </a14:m>
                <a:r>
                  <a:rPr lang="en-US" altLang="ko-KR" sz="2800">
                    <a:latin typeface="Consolas" panose="020B0609020204030204" pitchFamily="49" charset="0"/>
                  </a:rPr>
                  <a:t>180/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800" dirty="0">
                    <a:latin typeface="Consolas" panose="020B0609020204030204" pitchFamily="49" charset="0"/>
                  </a:rPr>
                  <a:t> </a:t>
                </a:r>
                <a:r>
                  <a:rPr lang="en-US" altLang="ko-KR" sz="2800">
                    <a:latin typeface="Consolas" panose="020B0609020204030204" pitchFamily="49" charset="0"/>
                  </a:rPr>
                  <a:t>= x:90</a:t>
                </a:r>
              </a:p>
              <a:p>
                <a:endParaRPr lang="en-US" altLang="ko-KR" sz="2800">
                  <a:latin typeface="Consolas" panose="020B0609020204030204" pitchFamily="49" charset="0"/>
                </a:endParaRPr>
              </a:p>
              <a:p>
                <a:r>
                  <a:rPr lang="en-US" altLang="ko-KR" sz="2800">
                    <a:latin typeface="Consolas" panose="020B0609020204030204" pitchFamily="49" charset="0"/>
                  </a:rPr>
                  <a:t>90 = 180*x/</a:t>
                </a:r>
                <a:r>
                  <a:rPr lang="ko-KR" altLang="en-US" sz="28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sz="28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800" dirty="0">
                  <a:latin typeface="Consolas" panose="020B0609020204030204" pitchFamily="49" charset="0"/>
                </a:endParaRPr>
              </a:p>
              <a:p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3CA704-0D43-470C-AA41-EB55AEAD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182" y="2409731"/>
                <a:ext cx="3267818" cy="2550827"/>
              </a:xfrm>
              <a:prstGeom prst="rect">
                <a:avLst/>
              </a:prstGeom>
              <a:blipFill>
                <a:blip r:embed="rId5"/>
                <a:stretch>
                  <a:fillRect l="-3918" t="-2387" r="-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4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8F7E81-069E-4785-91EC-80180CA8CED7}"/>
              </a:ext>
            </a:extLst>
          </p:cNvPr>
          <p:cNvSpPr txBox="1"/>
          <p:nvPr/>
        </p:nvSpPr>
        <p:spPr>
          <a:xfrm>
            <a:off x="-946460" y="69615"/>
            <a:ext cx="56861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election_result_raw = {'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</a:t>
            </a:r>
            <a:r>
              <a:rPr lang="ko-KR" altLang="en-US" sz="2000">
                <a:latin typeface="Consolas" panose="020B0609020204030204" pitchFamily="49" charset="0"/>
              </a:rPr>
              <a:t>시군</a:t>
            </a:r>
            <a:r>
              <a:rPr lang="en-US" altLang="ko-KR" sz="2000">
                <a:latin typeface="Consolas" panose="020B0609020204030204" pitchFamily="49" charset="0"/>
              </a:rPr>
              <a:t>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'pop'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'moon' : [],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'hong' : [],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'ahn' : [] 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4839047" y="-55983"/>
            <a:ext cx="85202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append_data(df, sido_name='</a:t>
            </a:r>
            <a:r>
              <a:rPr lang="ko-KR" altLang="en-US" sz="2400">
                <a:latin typeface="Consolas" panose="020B0609020204030204" pitchFamily="49" charset="0"/>
              </a:rPr>
              <a:t>부산광역시</a:t>
            </a:r>
            <a:r>
              <a:rPr lang="en-US" altLang="ko-KR" sz="2400">
                <a:latin typeface="Consolas" panose="020B0609020204030204" pitchFamily="49" charset="0"/>
              </a:rPr>
              <a:t>', data):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for each in df[0].values[1:]: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</a:t>
            </a:r>
            <a:r>
              <a:rPr lang="ko-KR" altLang="en-US" sz="2400">
                <a:latin typeface="Consolas" panose="020B0609020204030204" pitchFamily="49" charset="0"/>
              </a:rPr>
              <a:t>광역시도</a:t>
            </a:r>
            <a:r>
              <a:rPr lang="en-US" altLang="ko-KR" sz="2400">
                <a:latin typeface="Consolas" panose="020B0609020204030204" pitchFamily="49" charset="0"/>
              </a:rPr>
              <a:t>'].append(sido_name)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</a:t>
            </a:r>
            <a:r>
              <a:rPr lang="ko-KR" altLang="en-US" sz="2400">
                <a:latin typeface="Consolas" panose="020B0609020204030204" pitchFamily="49" charset="0"/>
              </a:rPr>
              <a:t>시군</a:t>
            </a:r>
            <a:r>
              <a:rPr lang="en-US" altLang="ko-KR" sz="2400">
                <a:latin typeface="Consolas" panose="020B0609020204030204" pitchFamily="49" charset="0"/>
              </a:rPr>
              <a:t>'].append(each[0])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data['pop'].append(get_num(each[2]))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data['moon'].append(get_num(each[3]))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data['hong'].append(get_num(each[4]))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data['ahn'].append(get_num(each[5]))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505B04-EC89-4573-BF27-6DDB5F1CBCB8}"/>
              </a:ext>
            </a:extLst>
          </p:cNvPr>
          <p:cNvSpPr/>
          <p:nvPr/>
        </p:nvSpPr>
        <p:spPr>
          <a:xfrm>
            <a:off x="1511929" y="3649874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광역시도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6CAD6E-C3C1-4958-8A42-B2D5A9AFA0E8}"/>
              </a:ext>
            </a:extLst>
          </p:cNvPr>
          <p:cNvSpPr/>
          <p:nvPr/>
        </p:nvSpPr>
        <p:spPr>
          <a:xfrm>
            <a:off x="1511928" y="4111600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시군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DA0E3-A4AD-4880-8932-E193FA7AFBF7}"/>
              </a:ext>
            </a:extLst>
          </p:cNvPr>
          <p:cNvSpPr/>
          <p:nvPr/>
        </p:nvSpPr>
        <p:spPr>
          <a:xfrm>
            <a:off x="1511927" y="4573326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'pop'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6C4177-BD15-4519-A9F4-34078540C493}"/>
              </a:ext>
            </a:extLst>
          </p:cNvPr>
          <p:cNvSpPr/>
          <p:nvPr/>
        </p:nvSpPr>
        <p:spPr>
          <a:xfrm>
            <a:off x="1511926" y="5035052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'moon'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F937DB-AA38-4306-9DDB-331C52DD9BAF}"/>
              </a:ext>
            </a:extLst>
          </p:cNvPr>
          <p:cNvSpPr/>
          <p:nvPr/>
        </p:nvSpPr>
        <p:spPr>
          <a:xfrm>
            <a:off x="1511925" y="5496778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'hong'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706988-31E0-49F4-BC1E-F45A34925421}"/>
              </a:ext>
            </a:extLst>
          </p:cNvPr>
          <p:cNvSpPr/>
          <p:nvPr/>
        </p:nvSpPr>
        <p:spPr>
          <a:xfrm>
            <a:off x="1511924" y="5958504"/>
            <a:ext cx="1430447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'ahn'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55114-C067-4B2C-B532-A49DBAF27830}"/>
              </a:ext>
            </a:extLst>
          </p:cNvPr>
          <p:cNvSpPr txBox="1"/>
          <p:nvPr/>
        </p:nvSpPr>
        <p:spPr>
          <a:xfrm>
            <a:off x="597528" y="306013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election_result_raw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045B9-98D5-456B-908A-3046F87CA211}"/>
              </a:ext>
            </a:extLst>
          </p:cNvPr>
          <p:cNvSpPr/>
          <p:nvPr/>
        </p:nvSpPr>
        <p:spPr>
          <a:xfrm>
            <a:off x="3601986" y="3636789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서울특별시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323B4F-CDAC-47E1-A055-72E79419EE2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2942376" y="3867652"/>
            <a:ext cx="659610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05021B-16A2-4D1D-812E-F0B1BDE3362F}"/>
              </a:ext>
            </a:extLst>
          </p:cNvPr>
          <p:cNvSpPr/>
          <p:nvPr/>
        </p:nvSpPr>
        <p:spPr>
          <a:xfrm>
            <a:off x="3728889" y="431629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종로구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ADC028-9D41-43EB-BFF6-A7EC87F2F037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942375" y="4342463"/>
            <a:ext cx="786514" cy="20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BAB73C-3DD9-4A85-8D76-2EC5DCAE842A}"/>
              </a:ext>
            </a:extLst>
          </p:cNvPr>
          <p:cNvSpPr/>
          <p:nvPr/>
        </p:nvSpPr>
        <p:spPr>
          <a:xfrm>
            <a:off x="3878179" y="4982712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102566.0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0510C4-AE37-403D-8577-29468A33E92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942374" y="4804189"/>
            <a:ext cx="935805" cy="409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274193-DE35-419F-8083-3F4707173747}"/>
              </a:ext>
            </a:extLst>
          </p:cNvPr>
          <p:cNvSpPr/>
          <p:nvPr/>
        </p:nvSpPr>
        <p:spPr>
          <a:xfrm>
            <a:off x="3878178" y="5495834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42512.0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77F32EE-BF0F-4C9A-85C0-9200DFEBFB81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2942373" y="5265915"/>
            <a:ext cx="935805" cy="46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86F115-3F9F-46CD-842E-AB9A31931FC6}"/>
              </a:ext>
            </a:extLst>
          </p:cNvPr>
          <p:cNvSpPr/>
          <p:nvPr/>
        </p:nvSpPr>
        <p:spPr>
          <a:xfrm>
            <a:off x="5617399" y="3649874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서울특별시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358F77-58AF-44A4-87C0-EAB21F749628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5253135" y="3867652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E5D1BC-6D23-46AF-BF21-D92A54846F46}"/>
              </a:ext>
            </a:extLst>
          </p:cNvPr>
          <p:cNvSpPr/>
          <p:nvPr/>
        </p:nvSpPr>
        <p:spPr>
          <a:xfrm>
            <a:off x="5617399" y="434246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중구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76027D7-9258-44FD-8CF8-72C01EB18493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5029200" y="4547156"/>
            <a:ext cx="588199" cy="2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66769D-1B00-4B03-969B-C87BBE85C848}"/>
              </a:ext>
            </a:extLst>
          </p:cNvPr>
          <p:cNvSpPr/>
          <p:nvPr/>
        </p:nvSpPr>
        <p:spPr>
          <a:xfrm>
            <a:off x="5617400" y="4976251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109836.0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A67B8D-BE18-46A5-8A15-CE8C7593BDFE}"/>
              </a:ext>
            </a:extLst>
          </p:cNvPr>
          <p:cNvSpPr/>
          <p:nvPr/>
        </p:nvSpPr>
        <p:spPr>
          <a:xfrm>
            <a:off x="5617399" y="548937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34062.0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C2C98D8-3BCD-4431-8054-10A0D9403F67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 flipV="1">
            <a:off x="5178490" y="5207114"/>
            <a:ext cx="438910" cy="6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336CDC8-79BF-4123-A3BF-1E7CD74DCB8F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5178489" y="5720236"/>
            <a:ext cx="438910" cy="6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DCE6B12-698D-4563-AACA-188DD64CCEDF}"/>
              </a:ext>
            </a:extLst>
          </p:cNvPr>
          <p:cNvSpPr/>
          <p:nvPr/>
        </p:nvSpPr>
        <p:spPr>
          <a:xfrm>
            <a:off x="7632812" y="3649874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10E57A3-0C1F-4700-B056-8437FD1DE8C1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268548" y="3867652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B549BE-28A1-4569-AAB1-9ECD601A39D1}"/>
              </a:ext>
            </a:extLst>
          </p:cNvPr>
          <p:cNvSpPr/>
          <p:nvPr/>
        </p:nvSpPr>
        <p:spPr>
          <a:xfrm>
            <a:off x="7505909" y="4329378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1690795-D0A1-4D43-84E6-1377421ABE07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917710" y="4534071"/>
            <a:ext cx="588199" cy="2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8E0F985-D19A-40EA-A171-A45C72115614}"/>
              </a:ext>
            </a:extLst>
          </p:cNvPr>
          <p:cNvSpPr/>
          <p:nvPr/>
        </p:nvSpPr>
        <p:spPr>
          <a:xfrm>
            <a:off x="7505910" y="4963166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6FBD6CC-1FBC-4533-BDBA-A743FB140C69}"/>
              </a:ext>
            </a:extLst>
          </p:cNvPr>
          <p:cNvSpPr/>
          <p:nvPr/>
        </p:nvSpPr>
        <p:spPr>
          <a:xfrm>
            <a:off x="7505909" y="5476288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CFD2115-1DE5-4C8B-98F4-F2A4486E3B79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6917711" y="5194029"/>
            <a:ext cx="588199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9756F4-D6C9-4FEF-BFB0-537C43F82EAA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802016" y="5694066"/>
            <a:ext cx="703893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9ABDB4-1786-4DE5-9EBC-7BBCFCEE49C4}"/>
              </a:ext>
            </a:extLst>
          </p:cNvPr>
          <p:cNvSpPr/>
          <p:nvPr/>
        </p:nvSpPr>
        <p:spPr>
          <a:xfrm>
            <a:off x="9648225" y="3664946"/>
            <a:ext cx="1651149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부산광역시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01BA9F3-7FFE-4CAF-ADBB-1724E1095F7A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9283961" y="3882724"/>
            <a:ext cx="364264" cy="1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043271-A9AD-4626-AC06-91C4B4DD67F4}"/>
              </a:ext>
            </a:extLst>
          </p:cNvPr>
          <p:cNvSpPr/>
          <p:nvPr/>
        </p:nvSpPr>
        <p:spPr>
          <a:xfrm>
            <a:off x="9648225" y="4357535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'</a:t>
            </a:r>
            <a:r>
              <a:rPr lang="ko-KR" altLang="en-US" sz="2000">
                <a:solidFill>
                  <a:schemeClr val="tx1"/>
                </a:solidFill>
              </a:rPr>
              <a:t>중구</a:t>
            </a:r>
            <a:r>
              <a:rPr lang="en-US" altLang="ko-KR" sz="2000">
                <a:solidFill>
                  <a:schemeClr val="tx1"/>
                </a:solidFill>
              </a:rPr>
              <a:t>'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42B90F-892C-49CF-BFE1-23CBA9E9D4B9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>
            <a:off x="8806220" y="4560241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BED42DB-063A-4931-8E81-CFEAB33B1E58}"/>
              </a:ext>
            </a:extLst>
          </p:cNvPr>
          <p:cNvSpPr/>
          <p:nvPr/>
        </p:nvSpPr>
        <p:spPr>
          <a:xfrm>
            <a:off x="9648226" y="4991323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28604.0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BFB6E5-F49D-4C15-8F4F-A927E445ABC4}"/>
              </a:ext>
            </a:extLst>
          </p:cNvPr>
          <p:cNvSpPr/>
          <p:nvPr/>
        </p:nvSpPr>
        <p:spPr>
          <a:xfrm>
            <a:off x="9648225" y="5504445"/>
            <a:ext cx="1300311" cy="461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9918.0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18E76B-6968-4285-936E-9639F9FE53E6}"/>
              </a:ext>
            </a:extLst>
          </p:cNvPr>
          <p:cNvCxnSpPr>
            <a:cxnSpLocks/>
            <a:stCxn id="53" idx="3"/>
            <a:endCxn id="63" idx="1"/>
          </p:cNvCxnSpPr>
          <p:nvPr/>
        </p:nvCxnSpPr>
        <p:spPr>
          <a:xfrm>
            <a:off x="8806221" y="5194029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E7FBAC3-47EE-406E-B4F9-AB2763D5BFC1}"/>
              </a:ext>
            </a:extLst>
          </p:cNvPr>
          <p:cNvCxnSpPr>
            <a:cxnSpLocks/>
            <a:stCxn id="54" idx="3"/>
            <a:endCxn id="64" idx="1"/>
          </p:cNvCxnSpPr>
          <p:nvPr/>
        </p:nvCxnSpPr>
        <p:spPr>
          <a:xfrm>
            <a:off x="8806220" y="5707151"/>
            <a:ext cx="842005" cy="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0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371192" y="244444"/>
            <a:ext cx="6099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(2,3)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355197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4131399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4710821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5290243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5869665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516270" y="290351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355197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4131399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4710821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5290243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5869665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053F08-9D10-4E6B-B2AB-A6ECA2A06F91}"/>
              </a:ext>
            </a:extLst>
          </p:cNvPr>
          <p:cNvSpPr/>
          <p:nvPr/>
        </p:nvSpPr>
        <p:spPr>
          <a:xfrm>
            <a:off x="644908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E0EBD9-7F85-414D-8758-9EF878FC3429}"/>
              </a:ext>
            </a:extLst>
          </p:cNvPr>
          <p:cNvSpPr/>
          <p:nvPr/>
        </p:nvSpPr>
        <p:spPr>
          <a:xfrm>
            <a:off x="644908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3B69E5-FC2A-40A7-894E-CF93412CEA23}"/>
              </a:ext>
            </a:extLst>
          </p:cNvPr>
          <p:cNvSpPr/>
          <p:nvPr/>
        </p:nvSpPr>
        <p:spPr>
          <a:xfrm>
            <a:off x="3582156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30E13E-71EF-45D6-AF6E-30D54CFA5C7F}"/>
              </a:ext>
            </a:extLst>
          </p:cNvPr>
          <p:cNvSpPr/>
          <p:nvPr/>
        </p:nvSpPr>
        <p:spPr>
          <a:xfrm>
            <a:off x="4161578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F1D2BD-70AC-463C-B128-4D26DAE12599}"/>
              </a:ext>
            </a:extLst>
          </p:cNvPr>
          <p:cNvSpPr/>
          <p:nvPr/>
        </p:nvSpPr>
        <p:spPr>
          <a:xfrm>
            <a:off x="4741000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B3662-18F4-4092-9E88-89BB0D43D2F0}"/>
              </a:ext>
            </a:extLst>
          </p:cNvPr>
          <p:cNvSpPr/>
          <p:nvPr/>
        </p:nvSpPr>
        <p:spPr>
          <a:xfrm>
            <a:off x="3582156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71DF5B-F791-4586-9B60-C24A0C200715}"/>
              </a:ext>
            </a:extLst>
          </p:cNvPr>
          <p:cNvSpPr/>
          <p:nvPr/>
        </p:nvSpPr>
        <p:spPr>
          <a:xfrm>
            <a:off x="4161578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1A06D5-77E4-4276-A7F3-0ABC47FEACEF}"/>
              </a:ext>
            </a:extLst>
          </p:cNvPr>
          <p:cNvSpPr/>
          <p:nvPr/>
        </p:nvSpPr>
        <p:spPr>
          <a:xfrm>
            <a:off x="4741000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4021D3-4281-4669-B756-BB483E0AF240}"/>
              </a:ext>
            </a:extLst>
          </p:cNvPr>
          <p:cNvSpPr/>
          <p:nvPr/>
        </p:nvSpPr>
        <p:spPr>
          <a:xfrm>
            <a:off x="3594228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E13E16A-AEAF-48C5-BBDE-301A1302A10E}"/>
              </a:ext>
            </a:extLst>
          </p:cNvPr>
          <p:cNvSpPr/>
          <p:nvPr/>
        </p:nvSpPr>
        <p:spPr>
          <a:xfrm>
            <a:off x="4173650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96EF982-5515-4057-AC61-0055A918FF5D}"/>
              </a:ext>
            </a:extLst>
          </p:cNvPr>
          <p:cNvSpPr/>
          <p:nvPr/>
        </p:nvSpPr>
        <p:spPr>
          <a:xfrm>
            <a:off x="4753072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3F4909-A342-4953-9DD9-1B59DF075516}"/>
              </a:ext>
            </a:extLst>
          </p:cNvPr>
          <p:cNvSpPr/>
          <p:nvPr/>
        </p:nvSpPr>
        <p:spPr>
          <a:xfrm>
            <a:off x="3131354" y="330225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E7A283-2FC0-4D71-9136-DA35EE280776}"/>
              </a:ext>
            </a:extLst>
          </p:cNvPr>
          <p:cNvSpPr/>
          <p:nvPr/>
        </p:nvSpPr>
        <p:spPr>
          <a:xfrm>
            <a:off x="3131354" y="388167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708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371192" y="244444"/>
            <a:ext cx="6099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(3,2) 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355197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4131399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4710821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5290243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5869665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516270" y="290351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355197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4131399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4710821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5290243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5869665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053F08-9D10-4E6B-B2AB-A6ECA2A06F91}"/>
              </a:ext>
            </a:extLst>
          </p:cNvPr>
          <p:cNvSpPr/>
          <p:nvPr/>
        </p:nvSpPr>
        <p:spPr>
          <a:xfrm>
            <a:off x="6449087" y="167838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E0EBD9-7F85-414D-8758-9EF878FC3429}"/>
              </a:ext>
            </a:extLst>
          </p:cNvPr>
          <p:cNvSpPr/>
          <p:nvPr/>
        </p:nvSpPr>
        <p:spPr>
          <a:xfrm>
            <a:off x="6449087" y="119855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3B69E5-FC2A-40A7-894E-CF93412CEA23}"/>
              </a:ext>
            </a:extLst>
          </p:cNvPr>
          <p:cNvSpPr/>
          <p:nvPr/>
        </p:nvSpPr>
        <p:spPr>
          <a:xfrm>
            <a:off x="3582156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30E13E-71EF-45D6-AF6E-30D54CFA5C7F}"/>
              </a:ext>
            </a:extLst>
          </p:cNvPr>
          <p:cNvSpPr/>
          <p:nvPr/>
        </p:nvSpPr>
        <p:spPr>
          <a:xfrm>
            <a:off x="4161578" y="33022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B3662-18F4-4092-9E88-89BB0D43D2F0}"/>
              </a:ext>
            </a:extLst>
          </p:cNvPr>
          <p:cNvSpPr/>
          <p:nvPr/>
        </p:nvSpPr>
        <p:spPr>
          <a:xfrm>
            <a:off x="3582156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71DF5B-F791-4586-9B60-C24A0C200715}"/>
              </a:ext>
            </a:extLst>
          </p:cNvPr>
          <p:cNvSpPr/>
          <p:nvPr/>
        </p:nvSpPr>
        <p:spPr>
          <a:xfrm>
            <a:off x="4161578" y="38816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4021D3-4281-4669-B756-BB483E0AF240}"/>
              </a:ext>
            </a:extLst>
          </p:cNvPr>
          <p:cNvSpPr/>
          <p:nvPr/>
        </p:nvSpPr>
        <p:spPr>
          <a:xfrm>
            <a:off x="3594228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E13E16A-AEAF-48C5-BBDE-301A1302A10E}"/>
              </a:ext>
            </a:extLst>
          </p:cNvPr>
          <p:cNvSpPr/>
          <p:nvPr/>
        </p:nvSpPr>
        <p:spPr>
          <a:xfrm>
            <a:off x="4173650" y="27808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3F4909-A342-4953-9DD9-1B59DF075516}"/>
              </a:ext>
            </a:extLst>
          </p:cNvPr>
          <p:cNvSpPr/>
          <p:nvPr/>
        </p:nvSpPr>
        <p:spPr>
          <a:xfrm>
            <a:off x="3131354" y="330225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E7A283-2FC0-4D71-9136-DA35EE280776}"/>
              </a:ext>
            </a:extLst>
          </p:cNvPr>
          <p:cNvSpPr/>
          <p:nvPr/>
        </p:nvSpPr>
        <p:spPr>
          <a:xfrm>
            <a:off x="3131354" y="388167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1B5331-00C3-42B0-B84F-0AC5FAF8FB8F}"/>
              </a:ext>
            </a:extLst>
          </p:cNvPr>
          <p:cNvSpPr/>
          <p:nvPr/>
        </p:nvSpPr>
        <p:spPr>
          <a:xfrm>
            <a:off x="3582156" y="446109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FF1282-313F-4A49-8B74-F10DFD439327}"/>
              </a:ext>
            </a:extLst>
          </p:cNvPr>
          <p:cNvSpPr/>
          <p:nvPr/>
        </p:nvSpPr>
        <p:spPr>
          <a:xfrm>
            <a:off x="4161578" y="446109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0CA060-81A8-4B93-9289-C245F88DC3D0}"/>
              </a:ext>
            </a:extLst>
          </p:cNvPr>
          <p:cNvSpPr/>
          <p:nvPr/>
        </p:nvSpPr>
        <p:spPr>
          <a:xfrm>
            <a:off x="3131354" y="4461096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016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np.shape # ( 6, 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4285307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4864729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5444151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6023573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6602995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582333" y="286031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4285307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4864729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5444151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6023573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6602995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053F08-9D10-4E6B-B2AB-A6ECA2A06F91}"/>
              </a:ext>
            </a:extLst>
          </p:cNvPr>
          <p:cNvSpPr/>
          <p:nvPr/>
        </p:nvSpPr>
        <p:spPr>
          <a:xfrm>
            <a:off x="7182417" y="110307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E0EBD9-7F85-414D-8758-9EF878FC3429}"/>
              </a:ext>
            </a:extLst>
          </p:cNvPr>
          <p:cNvSpPr/>
          <p:nvPr/>
        </p:nvSpPr>
        <p:spPr>
          <a:xfrm>
            <a:off x="7182417" y="62323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3B69E5-FC2A-40A7-894E-CF93412CEA23}"/>
              </a:ext>
            </a:extLst>
          </p:cNvPr>
          <p:cNvSpPr/>
          <p:nvPr/>
        </p:nvSpPr>
        <p:spPr>
          <a:xfrm>
            <a:off x="3648219" y="325905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B3662-18F4-4092-9E88-89BB0D43D2F0}"/>
              </a:ext>
            </a:extLst>
          </p:cNvPr>
          <p:cNvSpPr/>
          <p:nvPr/>
        </p:nvSpPr>
        <p:spPr>
          <a:xfrm>
            <a:off x="3648219" y="383847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4021D3-4281-4669-B756-BB483E0AF240}"/>
              </a:ext>
            </a:extLst>
          </p:cNvPr>
          <p:cNvSpPr/>
          <p:nvPr/>
        </p:nvSpPr>
        <p:spPr>
          <a:xfrm>
            <a:off x="3660291" y="273764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3F4909-A342-4953-9DD9-1B59DF075516}"/>
              </a:ext>
            </a:extLst>
          </p:cNvPr>
          <p:cNvSpPr/>
          <p:nvPr/>
        </p:nvSpPr>
        <p:spPr>
          <a:xfrm>
            <a:off x="3197417" y="325905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E7A283-2FC0-4D71-9136-DA35EE280776}"/>
              </a:ext>
            </a:extLst>
          </p:cNvPr>
          <p:cNvSpPr/>
          <p:nvPr/>
        </p:nvSpPr>
        <p:spPr>
          <a:xfrm>
            <a:off x="3197417" y="383847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1B5331-00C3-42B0-B84F-0AC5FAF8FB8F}"/>
              </a:ext>
            </a:extLst>
          </p:cNvPr>
          <p:cNvSpPr/>
          <p:nvPr/>
        </p:nvSpPr>
        <p:spPr>
          <a:xfrm>
            <a:off x="3648219" y="441789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0CA060-81A8-4B93-9289-C245F88DC3D0}"/>
              </a:ext>
            </a:extLst>
          </p:cNvPr>
          <p:cNvSpPr/>
          <p:nvPr/>
        </p:nvSpPr>
        <p:spPr>
          <a:xfrm>
            <a:off x="3197417" y="4417896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B2B42C-5EBA-4306-9AE5-832AEA605A6E}"/>
              </a:ext>
            </a:extLst>
          </p:cNvPr>
          <p:cNvSpPr txBox="1"/>
          <p:nvPr/>
        </p:nvSpPr>
        <p:spPr>
          <a:xfrm>
            <a:off x="3487280" y="110307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3B8012-BDE5-4745-A4FA-FEBD09674B20}"/>
              </a:ext>
            </a:extLst>
          </p:cNvPr>
          <p:cNvSpPr/>
          <p:nvPr/>
        </p:nvSpPr>
        <p:spPr>
          <a:xfrm>
            <a:off x="3648219" y="499731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240970-A251-46A5-90C5-A5C63644B8AC}"/>
              </a:ext>
            </a:extLst>
          </p:cNvPr>
          <p:cNvSpPr/>
          <p:nvPr/>
        </p:nvSpPr>
        <p:spPr>
          <a:xfrm>
            <a:off x="3648219" y="557674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0D715B-BC36-46A6-B2FE-88FC3E930134}"/>
              </a:ext>
            </a:extLst>
          </p:cNvPr>
          <p:cNvSpPr/>
          <p:nvPr/>
        </p:nvSpPr>
        <p:spPr>
          <a:xfrm>
            <a:off x="3209489" y="499731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6FCE4E-C413-4DDC-ACE1-A5B057ED0E87}"/>
              </a:ext>
            </a:extLst>
          </p:cNvPr>
          <p:cNvSpPr/>
          <p:nvPr/>
        </p:nvSpPr>
        <p:spPr>
          <a:xfrm>
            <a:off x="3209489" y="557674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700A5C-9E96-42F1-87B2-47BB6E777210}"/>
              </a:ext>
            </a:extLst>
          </p:cNvPr>
          <p:cNvSpPr/>
          <p:nvPr/>
        </p:nvSpPr>
        <p:spPr>
          <a:xfrm>
            <a:off x="3648219" y="615616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A68640-366F-4C99-A495-841EAA5AD4A9}"/>
              </a:ext>
            </a:extLst>
          </p:cNvPr>
          <p:cNvSpPr/>
          <p:nvPr/>
        </p:nvSpPr>
        <p:spPr>
          <a:xfrm>
            <a:off x="3209489" y="615616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110EAB-B257-44E9-8B22-52C65AFF6446}"/>
              </a:ext>
            </a:extLst>
          </p:cNvPr>
          <p:cNvSpPr txBox="1"/>
          <p:nvPr/>
        </p:nvSpPr>
        <p:spPr>
          <a:xfrm>
            <a:off x="4666371" y="4128185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arr.shape # ( 6, 1 )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28F3A-67B4-4266-8A31-E6B33F2AFC58}"/>
              </a:ext>
            </a:extLst>
          </p:cNvPr>
          <p:cNvSpPr txBox="1"/>
          <p:nvPr/>
        </p:nvSpPr>
        <p:spPr>
          <a:xfrm>
            <a:off x="111660" y="2397036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np.reshape(arr, (-1,1) )</a:t>
            </a:r>
          </a:p>
        </p:txBody>
      </p:sp>
    </p:spTree>
    <p:extLst>
      <p:ext uri="{BB962C8B-B14F-4D97-AF65-F5344CB8AC3E}">
        <p14:creationId xmlns:p14="http://schemas.microsoft.com/office/powerpoint/2010/main" val="17237902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np.arange(1,7)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(-1,3)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44AB1-D226-47B9-8F3D-625CE01E32E1}"/>
              </a:ext>
            </a:extLst>
          </p:cNvPr>
          <p:cNvSpPr txBox="1"/>
          <p:nvPr/>
        </p:nvSpPr>
        <p:spPr>
          <a:xfrm>
            <a:off x="381392" y="152696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DA444E-6326-4520-B98B-134992E4F912}"/>
              </a:ext>
            </a:extLst>
          </p:cNvPr>
          <p:cNvSpPr/>
          <p:nvPr/>
        </p:nvSpPr>
        <p:spPr>
          <a:xfrm>
            <a:off x="1447278" y="19257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6C781E-44A8-478A-9177-B47310A83AFD}"/>
              </a:ext>
            </a:extLst>
          </p:cNvPr>
          <p:cNvSpPr/>
          <p:nvPr/>
        </p:nvSpPr>
        <p:spPr>
          <a:xfrm>
            <a:off x="2026700" y="19257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E1E086-D765-4FBB-AB93-929D22705195}"/>
              </a:ext>
            </a:extLst>
          </p:cNvPr>
          <p:cNvSpPr/>
          <p:nvPr/>
        </p:nvSpPr>
        <p:spPr>
          <a:xfrm>
            <a:off x="2606122" y="192570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D7A62F-A872-4A0C-A481-69FABF873FF0}"/>
              </a:ext>
            </a:extLst>
          </p:cNvPr>
          <p:cNvSpPr/>
          <p:nvPr/>
        </p:nvSpPr>
        <p:spPr>
          <a:xfrm>
            <a:off x="1447278" y="25051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18C40-F5E0-4AAB-9092-18FDA8F6D439}"/>
              </a:ext>
            </a:extLst>
          </p:cNvPr>
          <p:cNvSpPr/>
          <p:nvPr/>
        </p:nvSpPr>
        <p:spPr>
          <a:xfrm>
            <a:off x="2026700" y="25051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5955A9-9012-40FB-8681-75B8FB904275}"/>
              </a:ext>
            </a:extLst>
          </p:cNvPr>
          <p:cNvSpPr/>
          <p:nvPr/>
        </p:nvSpPr>
        <p:spPr>
          <a:xfrm>
            <a:off x="2606122" y="250512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746E44-87D9-4A2F-9F38-2DC5DD23E782}"/>
              </a:ext>
            </a:extLst>
          </p:cNvPr>
          <p:cNvSpPr/>
          <p:nvPr/>
        </p:nvSpPr>
        <p:spPr>
          <a:xfrm>
            <a:off x="1459350" y="140429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E86C8C-669E-4976-AEC3-1F692D17DB51}"/>
              </a:ext>
            </a:extLst>
          </p:cNvPr>
          <p:cNvSpPr/>
          <p:nvPr/>
        </p:nvSpPr>
        <p:spPr>
          <a:xfrm>
            <a:off x="2038772" y="140429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6E8D6-C9AE-460D-8CD0-D394559808C5}"/>
              </a:ext>
            </a:extLst>
          </p:cNvPr>
          <p:cNvSpPr/>
          <p:nvPr/>
        </p:nvSpPr>
        <p:spPr>
          <a:xfrm>
            <a:off x="2618194" y="140429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C130C0-9570-4245-8E81-14EF8087AAC1}"/>
              </a:ext>
            </a:extLst>
          </p:cNvPr>
          <p:cNvSpPr/>
          <p:nvPr/>
        </p:nvSpPr>
        <p:spPr>
          <a:xfrm>
            <a:off x="996476" y="1925703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A3635A-1CD6-451A-8233-359A9275FBAE}"/>
              </a:ext>
            </a:extLst>
          </p:cNvPr>
          <p:cNvSpPr/>
          <p:nvPr/>
        </p:nvSpPr>
        <p:spPr>
          <a:xfrm>
            <a:off x="996476" y="2505125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3D33C4-D781-49EB-B66B-08F70CC81CE2}"/>
              </a:ext>
            </a:extLst>
          </p:cNvPr>
          <p:cNvSpPr txBox="1"/>
          <p:nvPr/>
        </p:nvSpPr>
        <p:spPr>
          <a:xfrm>
            <a:off x="19849" y="361686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arr.T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24CEF1-49B0-4059-B3E9-50CC0CD10666}"/>
              </a:ext>
            </a:extLst>
          </p:cNvPr>
          <p:cNvSpPr txBox="1"/>
          <p:nvPr/>
        </p:nvSpPr>
        <p:spPr>
          <a:xfrm>
            <a:off x="389169" y="42967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091AEE5-1212-4522-BF7F-7425810E2595}"/>
              </a:ext>
            </a:extLst>
          </p:cNvPr>
          <p:cNvSpPr/>
          <p:nvPr/>
        </p:nvSpPr>
        <p:spPr>
          <a:xfrm>
            <a:off x="1455055" y="46954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7D12F5-AD8D-4A71-9204-9D1D7117C2C3}"/>
              </a:ext>
            </a:extLst>
          </p:cNvPr>
          <p:cNvSpPr/>
          <p:nvPr/>
        </p:nvSpPr>
        <p:spPr>
          <a:xfrm>
            <a:off x="2034477" y="46954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4CF762-F673-494C-924F-D8994D4679B1}"/>
              </a:ext>
            </a:extLst>
          </p:cNvPr>
          <p:cNvSpPr/>
          <p:nvPr/>
        </p:nvSpPr>
        <p:spPr>
          <a:xfrm>
            <a:off x="1455055" y="527486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CEDE836-A515-48AE-814E-6D1726ACCDD9}"/>
              </a:ext>
            </a:extLst>
          </p:cNvPr>
          <p:cNvSpPr/>
          <p:nvPr/>
        </p:nvSpPr>
        <p:spPr>
          <a:xfrm>
            <a:off x="2034477" y="527486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8DC8377-0B52-436E-A7F3-AD75F215710B}"/>
              </a:ext>
            </a:extLst>
          </p:cNvPr>
          <p:cNvSpPr/>
          <p:nvPr/>
        </p:nvSpPr>
        <p:spPr>
          <a:xfrm>
            <a:off x="2034477" y="58542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1E60237-CBA4-427E-853B-D8A98AFC1431}"/>
              </a:ext>
            </a:extLst>
          </p:cNvPr>
          <p:cNvSpPr/>
          <p:nvPr/>
        </p:nvSpPr>
        <p:spPr>
          <a:xfrm>
            <a:off x="1467127" y="417403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76CB30A-C20B-4B5E-A02C-D8F4D1AEF84C}"/>
              </a:ext>
            </a:extLst>
          </p:cNvPr>
          <p:cNvSpPr/>
          <p:nvPr/>
        </p:nvSpPr>
        <p:spPr>
          <a:xfrm>
            <a:off x="2046549" y="417403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408D26-2FEE-405B-A1FA-E77DD747C7E8}"/>
              </a:ext>
            </a:extLst>
          </p:cNvPr>
          <p:cNvSpPr/>
          <p:nvPr/>
        </p:nvSpPr>
        <p:spPr>
          <a:xfrm>
            <a:off x="1004253" y="4695442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7173219-5DE4-48B8-97E0-EC65F2848D46}"/>
              </a:ext>
            </a:extLst>
          </p:cNvPr>
          <p:cNvSpPr/>
          <p:nvPr/>
        </p:nvSpPr>
        <p:spPr>
          <a:xfrm>
            <a:off x="1004253" y="5274864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423EC1-D6C3-49DD-A0C8-F670CACF16C4}"/>
              </a:ext>
            </a:extLst>
          </p:cNvPr>
          <p:cNvSpPr/>
          <p:nvPr/>
        </p:nvSpPr>
        <p:spPr>
          <a:xfrm>
            <a:off x="1455055" y="5854286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AFC50E5-2E43-4003-8197-848B44B9B2F7}"/>
              </a:ext>
            </a:extLst>
          </p:cNvPr>
          <p:cNvSpPr/>
          <p:nvPr/>
        </p:nvSpPr>
        <p:spPr>
          <a:xfrm>
            <a:off x="1004253" y="5839281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ADC1CD-1D22-478C-A5C9-5FF8A1A38793}"/>
              </a:ext>
            </a:extLst>
          </p:cNvPr>
          <p:cNvSpPr txBox="1"/>
          <p:nvPr/>
        </p:nvSpPr>
        <p:spPr>
          <a:xfrm>
            <a:off x="5260063" y="1291216"/>
            <a:ext cx="6296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np.reshape( arr, (-1,2)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8405A8-4CA8-4F6A-8B0B-07F42CA29969}"/>
              </a:ext>
            </a:extLst>
          </p:cNvPr>
          <p:cNvSpPr txBox="1"/>
          <p:nvPr/>
        </p:nvSpPr>
        <p:spPr>
          <a:xfrm>
            <a:off x="6002318" y="245084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2E11318-3309-43D3-82B9-BCBDAD5F9D3C}"/>
              </a:ext>
            </a:extLst>
          </p:cNvPr>
          <p:cNvSpPr/>
          <p:nvPr/>
        </p:nvSpPr>
        <p:spPr>
          <a:xfrm>
            <a:off x="7068204" y="284957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02B83B0-F084-4888-9434-F471A0BDE414}"/>
              </a:ext>
            </a:extLst>
          </p:cNvPr>
          <p:cNvSpPr/>
          <p:nvPr/>
        </p:nvSpPr>
        <p:spPr>
          <a:xfrm>
            <a:off x="7647626" y="2849578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6EC404-D353-442C-9903-7FA04F42E6EE}"/>
              </a:ext>
            </a:extLst>
          </p:cNvPr>
          <p:cNvSpPr/>
          <p:nvPr/>
        </p:nvSpPr>
        <p:spPr>
          <a:xfrm>
            <a:off x="7068204" y="342900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36DC76-51B7-4CF2-A7BA-784B13B49984}"/>
              </a:ext>
            </a:extLst>
          </p:cNvPr>
          <p:cNvSpPr/>
          <p:nvPr/>
        </p:nvSpPr>
        <p:spPr>
          <a:xfrm>
            <a:off x="7647626" y="3429000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5067CAF-6FC5-4C04-8710-6AB609A09B9E}"/>
              </a:ext>
            </a:extLst>
          </p:cNvPr>
          <p:cNvSpPr/>
          <p:nvPr/>
        </p:nvSpPr>
        <p:spPr>
          <a:xfrm>
            <a:off x="7647626" y="40084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68F71B8-5E3A-4CB8-88DA-B592980D7D9C}"/>
              </a:ext>
            </a:extLst>
          </p:cNvPr>
          <p:cNvSpPr/>
          <p:nvPr/>
        </p:nvSpPr>
        <p:spPr>
          <a:xfrm>
            <a:off x="7080276" y="232816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C6C047E-9BB4-4831-982F-A76F6B2FE93C}"/>
              </a:ext>
            </a:extLst>
          </p:cNvPr>
          <p:cNvSpPr/>
          <p:nvPr/>
        </p:nvSpPr>
        <p:spPr>
          <a:xfrm>
            <a:off x="7659698" y="232816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2211888-A903-4976-9857-828CF08D2321}"/>
              </a:ext>
            </a:extLst>
          </p:cNvPr>
          <p:cNvSpPr/>
          <p:nvPr/>
        </p:nvSpPr>
        <p:spPr>
          <a:xfrm>
            <a:off x="6617402" y="2849578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E389448-945F-484B-824C-74FA280B4124}"/>
              </a:ext>
            </a:extLst>
          </p:cNvPr>
          <p:cNvSpPr/>
          <p:nvPr/>
        </p:nvSpPr>
        <p:spPr>
          <a:xfrm>
            <a:off x="6617402" y="342900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A3C26B1-E426-4777-BC72-4A8B2508723E}"/>
              </a:ext>
            </a:extLst>
          </p:cNvPr>
          <p:cNvSpPr/>
          <p:nvPr/>
        </p:nvSpPr>
        <p:spPr>
          <a:xfrm>
            <a:off x="7068204" y="40084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7B9BB4-B668-4462-A678-EC85ECF35CE2}"/>
              </a:ext>
            </a:extLst>
          </p:cNvPr>
          <p:cNvSpPr/>
          <p:nvPr/>
        </p:nvSpPr>
        <p:spPr>
          <a:xfrm>
            <a:off x="6617402" y="399341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153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np.array([1,2,3])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10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 = a+b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E4FD-3910-45A3-B104-4361104CFF29}"/>
              </a:ext>
            </a:extLst>
          </p:cNvPr>
          <p:cNvSpPr txBox="1"/>
          <p:nvPr/>
        </p:nvSpPr>
        <p:spPr>
          <a:xfrm>
            <a:off x="1557827" y="23772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136617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716039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9CB56-9970-4FB2-8124-6525DAF8D6B3}"/>
              </a:ext>
            </a:extLst>
          </p:cNvPr>
          <p:cNvSpPr/>
          <p:nvPr/>
        </p:nvSpPr>
        <p:spPr>
          <a:xfrm>
            <a:off x="3295461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148689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728111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093328-D9D0-4284-B49A-260FCED07D8C}"/>
              </a:ext>
            </a:extLst>
          </p:cNvPr>
          <p:cNvSpPr/>
          <p:nvPr/>
        </p:nvSpPr>
        <p:spPr>
          <a:xfrm>
            <a:off x="3307533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2950E2-54EA-4445-A1C0-CFE0AA52CC07}"/>
              </a:ext>
            </a:extLst>
          </p:cNvPr>
          <p:cNvSpPr txBox="1"/>
          <p:nvPr/>
        </p:nvSpPr>
        <p:spPr>
          <a:xfrm>
            <a:off x="1569899" y="35570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148689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AEDC1-3E57-4A64-A93C-5C73DDF3F64B}"/>
              </a:ext>
            </a:extLst>
          </p:cNvPr>
          <p:cNvSpPr/>
          <p:nvPr/>
        </p:nvSpPr>
        <p:spPr>
          <a:xfrm>
            <a:off x="5200555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9EC056E-C0FB-4021-889F-E22C62D8833C}"/>
              </a:ext>
            </a:extLst>
          </p:cNvPr>
          <p:cNvSpPr/>
          <p:nvPr/>
        </p:nvSpPr>
        <p:spPr>
          <a:xfrm>
            <a:off x="5779977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B65EF89-0879-44C6-AF92-DEA676E0E453}"/>
              </a:ext>
            </a:extLst>
          </p:cNvPr>
          <p:cNvSpPr/>
          <p:nvPr/>
        </p:nvSpPr>
        <p:spPr>
          <a:xfrm>
            <a:off x="6359399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8B0AB82-5507-413E-BE46-6A5F46316B49}"/>
              </a:ext>
            </a:extLst>
          </p:cNvPr>
          <p:cNvSpPr/>
          <p:nvPr/>
        </p:nvSpPr>
        <p:spPr>
          <a:xfrm>
            <a:off x="5212627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1B22B0-D0B2-42F8-AFC7-84A7F0B2CBA1}"/>
              </a:ext>
            </a:extLst>
          </p:cNvPr>
          <p:cNvSpPr/>
          <p:nvPr/>
        </p:nvSpPr>
        <p:spPr>
          <a:xfrm>
            <a:off x="5792049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26B72EB-24E7-46E7-9DB4-E032EAC27CBE}"/>
              </a:ext>
            </a:extLst>
          </p:cNvPr>
          <p:cNvSpPr/>
          <p:nvPr/>
        </p:nvSpPr>
        <p:spPr>
          <a:xfrm>
            <a:off x="6371471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36155C-6B68-44AA-B032-B103B41F4654}"/>
              </a:ext>
            </a:extLst>
          </p:cNvPr>
          <p:cNvSpPr/>
          <p:nvPr/>
        </p:nvSpPr>
        <p:spPr>
          <a:xfrm>
            <a:off x="5212627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B09324-4A56-46AA-A631-93DFE8236FDD}"/>
              </a:ext>
            </a:extLst>
          </p:cNvPr>
          <p:cNvSpPr/>
          <p:nvPr/>
        </p:nvSpPr>
        <p:spPr>
          <a:xfrm>
            <a:off x="5792049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F4ED47-9F26-4B91-8433-932A16F32ABD}"/>
              </a:ext>
            </a:extLst>
          </p:cNvPr>
          <p:cNvSpPr/>
          <p:nvPr/>
        </p:nvSpPr>
        <p:spPr>
          <a:xfrm>
            <a:off x="6371471" y="35008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34C8E-C50A-4F57-8D0F-7E396360B12A}"/>
              </a:ext>
            </a:extLst>
          </p:cNvPr>
          <p:cNvSpPr txBox="1"/>
          <p:nvPr/>
        </p:nvSpPr>
        <p:spPr>
          <a:xfrm>
            <a:off x="5905082" y="29390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+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C0CE93-ECF9-489D-B812-49491A0BEB73}"/>
              </a:ext>
            </a:extLst>
          </p:cNvPr>
          <p:cNvSpPr/>
          <p:nvPr/>
        </p:nvSpPr>
        <p:spPr>
          <a:xfrm>
            <a:off x="5226867" y="45840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8F40062-86F7-4681-B8F0-C4E838DA039C}"/>
              </a:ext>
            </a:extLst>
          </p:cNvPr>
          <p:cNvSpPr/>
          <p:nvPr/>
        </p:nvSpPr>
        <p:spPr>
          <a:xfrm>
            <a:off x="5806289" y="45840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6C4183-24CE-4676-A2A5-9AC2312BBFCE}"/>
              </a:ext>
            </a:extLst>
          </p:cNvPr>
          <p:cNvSpPr/>
          <p:nvPr/>
        </p:nvSpPr>
        <p:spPr>
          <a:xfrm>
            <a:off x="6385711" y="458404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EAD226-4D5C-4769-8CBE-D9769B077C10}"/>
              </a:ext>
            </a:extLst>
          </p:cNvPr>
          <p:cNvSpPr txBox="1"/>
          <p:nvPr/>
        </p:nvSpPr>
        <p:spPr>
          <a:xfrm>
            <a:off x="4746238" y="46121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117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99588" y="-16262"/>
            <a:ext cx="55082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np.array([[1,2],[3,4]])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np.array([10,20])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 = a+b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E4FD-3910-45A3-B104-4361104CFF29}"/>
              </a:ext>
            </a:extLst>
          </p:cNvPr>
          <p:cNvSpPr txBox="1"/>
          <p:nvPr/>
        </p:nvSpPr>
        <p:spPr>
          <a:xfrm>
            <a:off x="1557827" y="23772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6549-5436-4557-A36B-9DCF66D29ABD}"/>
              </a:ext>
            </a:extLst>
          </p:cNvPr>
          <p:cNvSpPr/>
          <p:nvPr/>
        </p:nvSpPr>
        <p:spPr>
          <a:xfrm>
            <a:off x="2136617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E88169-5FDB-4E33-BE24-50E1A8219161}"/>
              </a:ext>
            </a:extLst>
          </p:cNvPr>
          <p:cNvSpPr/>
          <p:nvPr/>
        </p:nvSpPr>
        <p:spPr>
          <a:xfrm>
            <a:off x="2716039" y="2321031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399522-C7EE-4664-B946-5F3F3DCD5DFA}"/>
              </a:ext>
            </a:extLst>
          </p:cNvPr>
          <p:cNvSpPr/>
          <p:nvPr/>
        </p:nvSpPr>
        <p:spPr>
          <a:xfrm>
            <a:off x="2148689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EB5F2-E495-4ECE-93C7-F1BB70B4702B}"/>
              </a:ext>
            </a:extLst>
          </p:cNvPr>
          <p:cNvSpPr/>
          <p:nvPr/>
        </p:nvSpPr>
        <p:spPr>
          <a:xfrm>
            <a:off x="2728111" y="1799620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2950E2-54EA-4445-A1C0-CFE0AA52CC07}"/>
              </a:ext>
            </a:extLst>
          </p:cNvPr>
          <p:cNvSpPr txBox="1"/>
          <p:nvPr/>
        </p:nvSpPr>
        <p:spPr>
          <a:xfrm>
            <a:off x="1479364" y="46683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D8CD622-06C3-408B-9C73-A0E1CE21CF9F}"/>
              </a:ext>
            </a:extLst>
          </p:cNvPr>
          <p:cNvSpPr/>
          <p:nvPr/>
        </p:nvSpPr>
        <p:spPr>
          <a:xfrm>
            <a:off x="2058154" y="46121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CC2BD8-55DE-41D6-8C1F-B46E2A9C9867}"/>
              </a:ext>
            </a:extLst>
          </p:cNvPr>
          <p:cNvSpPr/>
          <p:nvPr/>
        </p:nvSpPr>
        <p:spPr>
          <a:xfrm>
            <a:off x="2136616" y="29004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A9548-7D87-4831-96BB-10516BEC7FE4}"/>
              </a:ext>
            </a:extLst>
          </p:cNvPr>
          <p:cNvSpPr/>
          <p:nvPr/>
        </p:nvSpPr>
        <p:spPr>
          <a:xfrm>
            <a:off x="2716038" y="29004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3D9D5-D079-42A5-98CA-CBA699F17D3A}"/>
              </a:ext>
            </a:extLst>
          </p:cNvPr>
          <p:cNvSpPr/>
          <p:nvPr/>
        </p:nvSpPr>
        <p:spPr>
          <a:xfrm>
            <a:off x="2637576" y="461214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63AAFD-DFCC-4C88-9262-2A0CCDB8E285}"/>
              </a:ext>
            </a:extLst>
          </p:cNvPr>
          <p:cNvSpPr/>
          <p:nvPr/>
        </p:nvSpPr>
        <p:spPr>
          <a:xfrm>
            <a:off x="4940174" y="20875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131DCC-B33F-4FE8-9275-C562A91A29AC}"/>
              </a:ext>
            </a:extLst>
          </p:cNvPr>
          <p:cNvSpPr/>
          <p:nvPr/>
        </p:nvSpPr>
        <p:spPr>
          <a:xfrm>
            <a:off x="5519596" y="208752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8667A1-0675-4BDB-A376-DA9D3345FD4A}"/>
              </a:ext>
            </a:extLst>
          </p:cNvPr>
          <p:cNvSpPr/>
          <p:nvPr/>
        </p:nvSpPr>
        <p:spPr>
          <a:xfrm>
            <a:off x="4940173" y="266694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91AA6A-4EA2-4C11-BF3E-BC1A85621DED}"/>
              </a:ext>
            </a:extLst>
          </p:cNvPr>
          <p:cNvSpPr/>
          <p:nvPr/>
        </p:nvSpPr>
        <p:spPr>
          <a:xfrm>
            <a:off x="5519595" y="266694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1B9CC3-27B4-4D73-9AB1-45A37AF2E76D}"/>
              </a:ext>
            </a:extLst>
          </p:cNvPr>
          <p:cNvSpPr/>
          <p:nvPr/>
        </p:nvSpPr>
        <p:spPr>
          <a:xfrm>
            <a:off x="4949227" y="37836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C03665-48F3-4EF0-9386-59C0557FDB95}"/>
              </a:ext>
            </a:extLst>
          </p:cNvPr>
          <p:cNvSpPr/>
          <p:nvPr/>
        </p:nvSpPr>
        <p:spPr>
          <a:xfrm>
            <a:off x="5528649" y="3783653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946AA3-5018-4E8B-939C-C5615AA38783}"/>
              </a:ext>
            </a:extLst>
          </p:cNvPr>
          <p:cNvSpPr/>
          <p:nvPr/>
        </p:nvSpPr>
        <p:spPr>
          <a:xfrm>
            <a:off x="4949227" y="43630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15515D3-A72A-4F9F-A444-047D4C2EB4DD}"/>
              </a:ext>
            </a:extLst>
          </p:cNvPr>
          <p:cNvSpPr/>
          <p:nvPr/>
        </p:nvSpPr>
        <p:spPr>
          <a:xfrm>
            <a:off x="5528649" y="436307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EB36-CB52-4E48-AC27-E48ABD151E62}"/>
              </a:ext>
            </a:extLst>
          </p:cNvPr>
          <p:cNvSpPr txBox="1"/>
          <p:nvPr/>
        </p:nvSpPr>
        <p:spPr>
          <a:xfrm>
            <a:off x="5380694" y="32226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+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08FF85-14A9-4E82-9CB1-FB7DB21EFD01}"/>
              </a:ext>
            </a:extLst>
          </p:cNvPr>
          <p:cNvSpPr/>
          <p:nvPr/>
        </p:nvSpPr>
        <p:spPr>
          <a:xfrm>
            <a:off x="4964317" y="532866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4FDB4B-B221-4D2E-8A4C-312512061469}"/>
              </a:ext>
            </a:extLst>
          </p:cNvPr>
          <p:cNvSpPr/>
          <p:nvPr/>
        </p:nvSpPr>
        <p:spPr>
          <a:xfrm>
            <a:off x="5543739" y="5328662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1781CD-2A28-495B-B543-63CC6D278539}"/>
              </a:ext>
            </a:extLst>
          </p:cNvPr>
          <p:cNvSpPr/>
          <p:nvPr/>
        </p:nvSpPr>
        <p:spPr>
          <a:xfrm>
            <a:off x="4964316" y="590808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6A2BDE-FF60-4C04-B224-0B0B0F7FB477}"/>
              </a:ext>
            </a:extLst>
          </p:cNvPr>
          <p:cNvSpPr/>
          <p:nvPr/>
        </p:nvSpPr>
        <p:spPr>
          <a:xfrm>
            <a:off x="5543738" y="5908084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0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57582" y="135802"/>
            <a:ext cx="112293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move_sido(name='</a:t>
            </a:r>
            <a:r>
              <a:rPr lang="ko-KR" altLang="en-US" sz="2400">
                <a:latin typeface="Consolas" panose="020B0609020204030204" pitchFamily="49" charset="0"/>
              </a:rPr>
              <a:t>서울특별시</a:t>
            </a:r>
            <a:r>
              <a:rPr lang="en-US" altLang="ko-KR" sz="2400">
                <a:latin typeface="Consolas" panose="020B0609020204030204" pitchFamily="49" charset="0"/>
              </a:rPr>
              <a:t>'):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element = driver.find_element_by_id("cityCode")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element.send_keys(name)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make_xpath = """//*[@id="searchBtn"]"""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wait.until(EC.element_to_be_clickable((By.XPATH,make_xpath)))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driver.find_element_by_xpath(make_xpath).click()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5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57582" y="135802"/>
            <a:ext cx="88505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from bs4 import BeautifulSoup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for each_sido in sido_names_values: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move_sido(each_sido='</a:t>
            </a:r>
            <a:r>
              <a:rPr lang="ko-KR" altLang="en-US" sz="2400">
                <a:latin typeface="Consolas" panose="020B0609020204030204" pitchFamily="49" charset="0"/>
              </a:rPr>
              <a:t>부산광역시</a:t>
            </a:r>
            <a:r>
              <a:rPr lang="en-US" altLang="ko-KR" sz="2400">
                <a:latin typeface="Consolas" panose="020B0609020204030204" pitchFamily="49" charset="0"/>
              </a:rPr>
              <a:t>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html = driver.page_source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soup = BeautifulSoup(html, 'html.parser')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table = soup.find('table')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df = pd.read_html(str(table))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append_data(df, each_sido, election_result_raw)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8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131065" y="229109"/>
            <a:ext cx="11929869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sido_candi =  election_result['</a:t>
            </a:r>
            <a:r>
              <a:rPr lang="ko-KR" altLang="en-US" sz="2400">
                <a:latin typeface="Consolas" panose="020B0609020204030204" pitchFamily="49" charset="0"/>
              </a:rPr>
              <a:t>광역시도</a:t>
            </a:r>
            <a:r>
              <a:rPr lang="en-US" altLang="ko-KR" sz="2400">
                <a:latin typeface="Consolas" panose="020B0609020204030204" pitchFamily="49" charset="0"/>
              </a:rPr>
              <a:t>']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sido_candi = [name[:2] if name[:2]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  in ['</a:t>
            </a:r>
            <a:r>
              <a:rPr lang="ko-KR" altLang="en-US" sz="2400">
                <a:latin typeface="Consolas" panose="020B0609020204030204" pitchFamily="49" charset="0"/>
              </a:rPr>
              <a:t>서울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부산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대구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광주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인천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대전</a:t>
            </a:r>
            <a:r>
              <a:rPr lang="en-US" altLang="ko-KR" sz="2400">
                <a:latin typeface="Consolas" panose="020B0609020204030204" pitchFamily="49" charset="0"/>
              </a:rPr>
              <a:t>','</a:t>
            </a:r>
            <a:r>
              <a:rPr lang="ko-KR" altLang="en-US" sz="2400">
                <a:latin typeface="Consolas" panose="020B0609020204030204" pitchFamily="49" charset="0"/>
              </a:rPr>
              <a:t>울산</a:t>
            </a:r>
            <a:r>
              <a:rPr lang="en-US" altLang="ko-KR" sz="2400">
                <a:latin typeface="Consolas" panose="020B0609020204030204" pitchFamily="49" charset="0"/>
              </a:rPr>
              <a:t>']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      else '' for name in sido_candi]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서울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부산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대구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인천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광주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대전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</a:t>
            </a:r>
            <a:r>
              <a:rPr lang="ko-KR" altLang="en-US">
                <a:latin typeface="Consolas" panose="020B0609020204030204" pitchFamily="49" charset="0"/>
              </a:rPr>
              <a:t>울산</a:t>
            </a:r>
            <a:r>
              <a:rPr lang="en-US" altLang="ko-KR">
                <a:latin typeface="Consolas" panose="020B0609020204030204" pitchFamily="49" charset="0"/>
              </a:rPr>
              <a:t>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'', '', '', '', '', 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'', '', '', '', '', '', '', '', '', '', '', '', '', '', '', '', '', '', '']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3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73661" y="285092"/>
            <a:ext cx="8000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def cut_char_sigu(name):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return name if len(name)==2 else name[:-1]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373661" y="1638031"/>
            <a:ext cx="1311128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import re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sigun_candi = ['']*len(election_result)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election_result.index: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each = election_result['</a:t>
            </a:r>
            <a:r>
              <a:rPr lang="ko-KR" altLang="en-US" sz="2000">
                <a:latin typeface="Consolas" panose="020B0609020204030204" pitchFamily="49" charset="0"/>
              </a:rPr>
              <a:t>시군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each[:2] in ['</a:t>
            </a:r>
            <a:r>
              <a:rPr lang="ko-KR" altLang="en-US" sz="2000">
                <a:latin typeface="Consolas" panose="020B0609020204030204" pitchFamily="49" charset="0"/>
              </a:rPr>
              <a:t>수원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성남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안양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안산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고양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용인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청주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천안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전주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포항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창원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sigun_candi[n] = re.split('</a:t>
            </a:r>
            <a:r>
              <a:rPr lang="ko-KR" altLang="en-US" sz="2000">
                <a:latin typeface="Consolas" panose="020B0609020204030204" pitchFamily="49" charset="0"/>
              </a:rPr>
              <a:t>시</a:t>
            </a:r>
            <a:r>
              <a:rPr lang="en-US" altLang="ko-KR" sz="2000">
                <a:latin typeface="Consolas" panose="020B0609020204030204" pitchFamily="49" charset="0"/>
              </a:rPr>
              <a:t>', each)[0]+' '+ cut_char_sigu(re.split('</a:t>
            </a:r>
            <a:r>
              <a:rPr lang="ko-KR" altLang="en-US" sz="2000">
                <a:latin typeface="Consolas" panose="020B0609020204030204" pitchFamily="49" charset="0"/>
              </a:rPr>
              <a:t>시</a:t>
            </a:r>
            <a:r>
              <a:rPr lang="en-US" altLang="ko-KR" sz="2000">
                <a:latin typeface="Consolas" panose="020B0609020204030204" pitchFamily="49" charset="0"/>
              </a:rPr>
              <a:t>', each)[1])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sigun_candi[n] = cut_char_sigu(each)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sigun_candi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ABBF3-F173-4D49-8FD7-E20AF66EA904}"/>
              </a:ext>
            </a:extLst>
          </p:cNvPr>
          <p:cNvSpPr txBox="1"/>
          <p:nvPr/>
        </p:nvSpPr>
        <p:spPr>
          <a:xfrm>
            <a:off x="6929302" y="1928388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안산시상록구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F09B6-6907-457E-BE6F-93B2C04F6988}"/>
              </a:ext>
            </a:extLst>
          </p:cNvPr>
          <p:cNvSpPr txBox="1"/>
          <p:nvPr/>
        </p:nvSpPr>
        <p:spPr>
          <a:xfrm>
            <a:off x="9735877" y="1928388"/>
            <a:ext cx="355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=&gt; '</a:t>
            </a:r>
            <a:r>
              <a:rPr lang="ko-KR" altLang="en-US" sz="2800">
                <a:latin typeface="Consolas" panose="020B0609020204030204" pitchFamily="49" charset="0"/>
              </a:rPr>
              <a:t>안산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상록구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8C2CB-5559-48C2-8813-C52B00F16A76}"/>
              </a:ext>
            </a:extLst>
          </p:cNvPr>
          <p:cNvSpPr txBox="1"/>
          <p:nvPr/>
        </p:nvSpPr>
        <p:spPr>
          <a:xfrm>
            <a:off x="9735877" y="2598345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=&gt; '</a:t>
            </a:r>
            <a:r>
              <a:rPr lang="ko-KR" altLang="en-US" sz="2800">
                <a:latin typeface="Consolas" panose="020B0609020204030204" pitchFamily="49" charset="0"/>
              </a:rPr>
              <a:t>안산</a:t>
            </a:r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ko-KR" altLang="en-US" sz="2800">
                <a:latin typeface="Consolas" panose="020B0609020204030204" pitchFamily="49" charset="0"/>
              </a:rPr>
              <a:t>상록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6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357031" y="4406393"/>
            <a:ext cx="114698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[sido_candi[n]+' '+sigun_candi[n] for n in range(0,len(sigun_candi))]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[name[1:] if name[0]==' ' else name for name in ID_candi]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 = [name[:2] if name[:2]=='</a:t>
            </a:r>
            <a:r>
              <a:rPr lang="ko-KR" altLang="en-US" sz="2000">
                <a:latin typeface="Consolas" panose="020B0609020204030204" pitchFamily="49" charset="0"/>
              </a:rPr>
              <a:t>세종</a:t>
            </a:r>
            <a:r>
              <a:rPr lang="en-US" altLang="ko-KR" sz="2000">
                <a:latin typeface="Consolas" panose="020B0609020204030204" pitchFamily="49" charset="0"/>
              </a:rPr>
              <a:t>' else name for name in ID_candi]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ID_candi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ABBF3-F173-4D49-8FD7-E20AF66EA904}"/>
              </a:ext>
            </a:extLst>
          </p:cNvPr>
          <p:cNvSpPr txBox="1"/>
          <p:nvPr/>
        </p:nvSpPr>
        <p:spPr>
          <a:xfrm>
            <a:off x="6096004" y="253115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종로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96B15-C72C-4E31-8B13-F5A23F516168}"/>
              </a:ext>
            </a:extLst>
          </p:cNvPr>
          <p:cNvSpPr txBox="1"/>
          <p:nvPr/>
        </p:nvSpPr>
        <p:spPr>
          <a:xfrm>
            <a:off x="3223034" y="262550"/>
            <a:ext cx="24096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종로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용산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성동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광진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...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1617E-AC33-4963-96A8-C6CC618EBEC7}"/>
              </a:ext>
            </a:extLst>
          </p:cNvPr>
          <p:cNvSpPr txBox="1"/>
          <p:nvPr/>
        </p:nvSpPr>
        <p:spPr>
          <a:xfrm>
            <a:off x="542046" y="262550"/>
            <a:ext cx="188865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</a:t>
            </a:r>
            <a:r>
              <a:rPr lang="ko-KR" altLang="en-US" sz="2800">
                <a:latin typeface="Consolas" panose="020B0609020204030204" pitchFamily="49" charset="0"/>
              </a:rPr>
              <a:t>서울</a:t>
            </a:r>
            <a:r>
              <a:rPr lang="en-US" altLang="ko-KR" sz="28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...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''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9E5B667-1C9D-4134-B911-03260223DAA6}"/>
              </a:ext>
            </a:extLst>
          </p:cNvPr>
          <p:cNvSpPr/>
          <p:nvPr/>
        </p:nvSpPr>
        <p:spPr>
          <a:xfrm>
            <a:off x="172016" y="325925"/>
            <a:ext cx="370030" cy="3802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BDA30F-6266-4E88-AAA0-99AA37A3F147}"/>
              </a:ext>
            </a:extLst>
          </p:cNvPr>
          <p:cNvSpPr/>
          <p:nvPr/>
        </p:nvSpPr>
        <p:spPr>
          <a:xfrm>
            <a:off x="2819259" y="325925"/>
            <a:ext cx="370030" cy="3802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4F3A7-612E-4C50-9191-E105D33DB61D}"/>
              </a:ext>
            </a:extLst>
          </p:cNvPr>
          <p:cNvSpPr txBox="1"/>
          <p:nvPr/>
        </p:nvSpPr>
        <p:spPr>
          <a:xfrm>
            <a:off x="6096003" y="695226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중구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D3FC5-AC44-40BB-ABFB-7EF9E089CA27}"/>
              </a:ext>
            </a:extLst>
          </p:cNvPr>
          <p:cNvSpPr txBox="1"/>
          <p:nvPr/>
        </p:nvSpPr>
        <p:spPr>
          <a:xfrm>
            <a:off x="6096002" y="1137337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용산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B82C-684A-44F7-B360-A5A0820440DF}"/>
              </a:ext>
            </a:extLst>
          </p:cNvPr>
          <p:cNvSpPr txBox="1"/>
          <p:nvPr/>
        </p:nvSpPr>
        <p:spPr>
          <a:xfrm>
            <a:off x="6096001" y="1579448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성동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D6EC3-F2C0-4FA2-BEB8-E19C3BDD0150}"/>
              </a:ext>
            </a:extLst>
          </p:cNvPr>
          <p:cNvSpPr txBox="1"/>
          <p:nvPr/>
        </p:nvSpPr>
        <p:spPr>
          <a:xfrm>
            <a:off x="6096000" y="2021559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서울 광진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111990-3B20-4958-9BA2-561160A71741}"/>
              </a:ext>
            </a:extLst>
          </p:cNvPr>
          <p:cNvSpPr txBox="1"/>
          <p:nvPr/>
        </p:nvSpPr>
        <p:spPr>
          <a:xfrm>
            <a:off x="6091934" y="2771865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 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29C174-4075-4EAD-9D84-3E104A035A21}"/>
              </a:ext>
            </a:extLst>
          </p:cNvPr>
          <p:cNvSpPr txBox="1"/>
          <p:nvPr/>
        </p:nvSpPr>
        <p:spPr>
          <a:xfrm>
            <a:off x="8780813" y="2771865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수원 장안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92152-F22F-47F1-A5EC-DA5427D6FE17}"/>
              </a:ext>
            </a:extLst>
          </p:cNvPr>
          <p:cNvSpPr txBox="1"/>
          <p:nvPr/>
        </p:nvSpPr>
        <p:spPr>
          <a:xfrm>
            <a:off x="8780812" y="3540370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예천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2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221230" y="105997"/>
            <a:ext cx="124572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election_result[['rate_moon','rate_hong','rate_ahn']] = \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election_result[['moon','hong','ahn']].div(election_result['pop'],  axis=0)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election_result[['rate_moon','rate_hong','rate_ahn']] *= 100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election_result.head()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0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135868" y="1689153"/>
            <a:ext cx="100591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ahn_tmp = election_result.loc[85, 'ahn']/3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hong_tmp = election_result.loc[85, 'hong']/3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moon_tmp = election_result.loc[85, 'moon']/3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pop_tmp = election_result.loc[85, 'pop']/3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rate_moon_tmp = election_result.loc[85, 'rate_moon']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rate_hong_tmp = election_result.loc[85, 'rate_hong']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rate_ahn_tmp = election_result.loc[85, 'rate_ahn']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election_result.loc[250]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소사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election_result.loc[251]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오정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election_result.loc[252] = [ahn_tmp, hong_tmp, moon_tmp, pop_tmp,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부천 원미</a:t>
            </a:r>
            <a:r>
              <a:rPr lang="en-US" altLang="ko-KR" sz="2000">
                <a:latin typeface="Consolas" panose="020B0609020204030204" pitchFamily="49" charset="0"/>
              </a:rPr>
              <a:t>',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rate_moon_tmp, rate_hong_tmp, rate_ahn_tmp]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39D06-1BE1-4372-BB67-D90C58032B3F}"/>
              </a:ext>
            </a:extLst>
          </p:cNvPr>
          <p:cNvSpPr txBox="1"/>
          <p:nvPr/>
        </p:nvSpPr>
        <p:spPr>
          <a:xfrm>
            <a:off x="0" y="105704"/>
            <a:ext cx="171508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	광역시도	시군	     </a:t>
            </a:r>
            <a:r>
              <a:rPr lang="en-US" altLang="ko-KR" sz="2000">
                <a:latin typeface="Consolas" panose="020B0609020204030204" pitchFamily="49" charset="0"/>
              </a:rPr>
              <a:t>pop	moon	      hong	      ahn	       ID	rate_moon	rate_hong	rate_ahn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85	</a:t>
            </a:r>
            <a:r>
              <a:rPr lang="ko-KR" altLang="en-US" sz="2000">
                <a:latin typeface="Consolas" panose="020B0609020204030204" pitchFamily="49" charset="0"/>
              </a:rPr>
              <a:t>경기도	      부천시	</a:t>
            </a:r>
            <a:r>
              <a:rPr lang="en-US" altLang="ko-KR" sz="2000">
                <a:latin typeface="Consolas" panose="020B0609020204030204" pitchFamily="49" charset="0"/>
              </a:rPr>
              <a:t>543777.0	239697.0	100544.0	128297.0	</a:t>
            </a:r>
            <a:r>
              <a:rPr lang="ko-KR" altLang="en-US" sz="2000">
                <a:latin typeface="Consolas" panose="020B0609020204030204" pitchFamily="49" charset="0"/>
              </a:rPr>
              <a:t>부천	</a:t>
            </a:r>
            <a:r>
              <a:rPr lang="en-US" altLang="ko-KR" sz="2000">
                <a:latin typeface="Consolas" panose="020B0609020204030204" pitchFamily="49" charset="0"/>
              </a:rPr>
              <a:t>44.080018	18.489932	23.593679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250	</a:t>
            </a:r>
            <a:r>
              <a:rPr lang="ko-KR" altLang="en-US" sz="2000">
                <a:latin typeface="Consolas" panose="020B0609020204030204" pitchFamily="49" charset="0"/>
              </a:rPr>
              <a:t>경기도	      부천시	</a:t>
            </a:r>
            <a:r>
              <a:rPr lang="en-US" altLang="ko-KR" sz="2000">
                <a:latin typeface="Consolas" panose="020B0609020204030204" pitchFamily="49" charset="0"/>
              </a:rPr>
              <a:t>543777.0	239697.0	100544.0	128297.0	</a:t>
            </a:r>
            <a:r>
              <a:rPr lang="ko-KR" altLang="en-US" sz="2000">
                <a:latin typeface="Consolas" panose="020B0609020204030204" pitchFamily="49" charset="0"/>
              </a:rPr>
              <a:t>부천	</a:t>
            </a:r>
            <a:r>
              <a:rPr lang="en-US" altLang="ko-KR" sz="2000">
                <a:latin typeface="Consolas" panose="020B0609020204030204" pitchFamily="49" charset="0"/>
              </a:rPr>
              <a:t>44.080018	18.489932	23.593679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7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69237-BB27-4BDC-A886-6071D89DE950}"/>
              </a:ext>
            </a:extLst>
          </p:cNvPr>
          <p:cNvSpPr txBox="1"/>
          <p:nvPr/>
        </p:nvSpPr>
        <p:spPr>
          <a:xfrm>
            <a:off x="1729212" y="190123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plt.plot()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151518-EB8D-4B37-A2AD-36916284BA22}"/>
              </a:ext>
            </a:extLst>
          </p:cNvPr>
          <p:cNvSpPr/>
          <p:nvPr/>
        </p:nvSpPr>
        <p:spPr>
          <a:xfrm>
            <a:off x="1998593" y="1170160"/>
            <a:ext cx="8655113" cy="490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F8CE-45F8-4489-9B36-5AB929A56BEE}"/>
              </a:ext>
            </a:extLst>
          </p:cNvPr>
          <p:cNvSpPr txBox="1"/>
          <p:nvPr/>
        </p:nvSpPr>
        <p:spPr>
          <a:xfrm>
            <a:off x="845703" y="312532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CB2862-99F3-4469-A714-204043A95CEB}"/>
              </a:ext>
            </a:extLst>
          </p:cNvPr>
          <p:cNvSpPr txBox="1"/>
          <p:nvPr/>
        </p:nvSpPr>
        <p:spPr>
          <a:xfrm>
            <a:off x="5975286" y="616541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D4FE7-B4C5-48E0-BD1D-8E0EF519D2A6}"/>
              </a:ext>
            </a:extLst>
          </p:cNvPr>
          <p:cNvSpPr txBox="1"/>
          <p:nvPr/>
        </p:nvSpPr>
        <p:spPr>
          <a:xfrm>
            <a:off x="1694587" y="606053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44A5D-558E-481F-8534-EAEAAF94F95B}"/>
              </a:ext>
            </a:extLst>
          </p:cNvPr>
          <p:cNvSpPr txBox="1"/>
          <p:nvPr/>
        </p:nvSpPr>
        <p:spPr>
          <a:xfrm>
            <a:off x="1538294" y="11950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D27C98-0D69-4A64-8B44-B5552F2DBC10}"/>
              </a:ext>
            </a:extLst>
          </p:cNvPr>
          <p:cNvSpPr/>
          <p:nvPr/>
        </p:nvSpPr>
        <p:spPr>
          <a:xfrm>
            <a:off x="2706985" y="1360345"/>
            <a:ext cx="192643" cy="1926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8AB70-6BC2-4218-B442-A028C4E72A07}"/>
              </a:ext>
            </a:extLst>
          </p:cNvPr>
          <p:cNvSpPr txBox="1"/>
          <p:nvPr/>
        </p:nvSpPr>
        <p:spPr>
          <a:xfrm>
            <a:off x="1603655" y="34290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D78954-2CB7-4C1D-AD55-7E2D7F6839FC}"/>
              </a:ext>
            </a:extLst>
          </p:cNvPr>
          <p:cNvSpPr/>
          <p:nvPr/>
        </p:nvSpPr>
        <p:spPr>
          <a:xfrm>
            <a:off x="2671499" y="3573819"/>
            <a:ext cx="192643" cy="1926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0397F-4122-4973-8F4F-92269C16A1BA}"/>
              </a:ext>
            </a:extLst>
          </p:cNvPr>
          <p:cNvSpPr txBox="1"/>
          <p:nvPr/>
        </p:nvSpPr>
        <p:spPr>
          <a:xfrm>
            <a:off x="4626321" y="190123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0,7,</a:t>
            </a:r>
            <a:r>
              <a:rPr lang="ko-KR" altLang="en-US" sz="2800">
                <a:latin typeface="Consolas" panose="020B0609020204030204" pitchFamily="49" charset="0"/>
              </a:rPr>
              <a:t>철원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EBE72-611E-43A2-B401-5C267100EA65}"/>
              </a:ext>
            </a:extLst>
          </p:cNvPr>
          <p:cNvSpPr txBox="1"/>
          <p:nvPr/>
        </p:nvSpPr>
        <p:spPr>
          <a:xfrm>
            <a:off x="7085042" y="11701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철원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AB5B0-B312-46CE-979D-3B50C846085D}"/>
              </a:ext>
            </a:extLst>
          </p:cNvPr>
          <p:cNvSpPr txBox="1"/>
          <p:nvPr/>
        </p:nvSpPr>
        <p:spPr>
          <a:xfrm>
            <a:off x="7536448" y="60771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7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6FEE96-A896-4E55-ADA1-30068B3478CC}"/>
              </a:ext>
            </a:extLst>
          </p:cNvPr>
          <p:cNvSpPr txBox="1"/>
          <p:nvPr/>
        </p:nvSpPr>
        <p:spPr>
          <a:xfrm>
            <a:off x="10836998" y="21909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4/4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E6835-635F-4E12-99E2-7E026B75E57A}"/>
              </a:ext>
            </a:extLst>
          </p:cNvPr>
          <p:cNvSpPr txBox="1"/>
          <p:nvPr/>
        </p:nvSpPr>
        <p:spPr>
          <a:xfrm>
            <a:off x="10836997" y="11769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1/4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9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5D191-13EA-49CE-A631-298832987E22}"/>
              </a:ext>
            </a:extLst>
          </p:cNvPr>
          <p:cNvSpPr txBox="1"/>
          <p:nvPr/>
        </p:nvSpPr>
        <p:spPr>
          <a:xfrm>
            <a:off x="199242" y="168171"/>
            <a:ext cx="1132874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drawKorea(targetData, blockedMap, cmapname):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gamma = 0.75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whitelabelmin = 20.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datalabel = targetData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tmp_max = max([ np.abs(min(blockedMap[targetData])),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np.abs(max(blockedMap[targetData]))  ])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vmin, vmax = -tmp_max, tmp_max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mapdata = blockedMap.pivot_table(index='y', columns='x', values=targetData)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masked_mapdata = np.ma.masked_where(np.isnan(mapdata), mapdata)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plt.figure(figsize=(9, 11))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plt.pcolor(masked_mapdata, vmin=vmin, vmax=vmax, cmap=cmapname,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edgecolor='#aaaaaa', linewidth=0.5)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drawKorea('moon_vs_hong', final_elect_data, 'RdBu')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8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#plt.subplot(212)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4771C9-788B-4E0E-B988-45623F60B6AD}"/>
              </a:ext>
            </a:extLst>
          </p:cNvPr>
          <p:cNvSpPr/>
          <p:nvPr/>
        </p:nvSpPr>
        <p:spPr>
          <a:xfrm>
            <a:off x="5797533" y="2417275"/>
            <a:ext cx="2655534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CE436-6C77-43F7-888C-AA2972BD0591}"/>
              </a:ext>
            </a:extLst>
          </p:cNvPr>
          <p:cNvSpPr/>
          <p:nvPr/>
        </p:nvSpPr>
        <p:spPr>
          <a:xfrm>
            <a:off x="8453066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1CA190-D90B-41CE-BF7E-6AF4EFD412DB}"/>
              </a:ext>
            </a:extLst>
          </p:cNvPr>
          <p:cNvSpPr/>
          <p:nvPr/>
        </p:nvSpPr>
        <p:spPr>
          <a:xfrm>
            <a:off x="8453069" y="2417274"/>
            <a:ext cx="2655534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79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err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위한 수학</a:t>
            </a:r>
          </a:p>
        </p:txBody>
      </p:sp>
    </p:spTree>
    <p:extLst>
      <p:ext uri="{BB962C8B-B14F-4D97-AF65-F5344CB8AC3E}">
        <p14:creationId xmlns:p14="http://schemas.microsoft.com/office/powerpoint/2010/main" val="319856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Regression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E6F39-7869-40D2-A623-A6294BAB1272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Regression - 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회귀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7CB74D-54BF-4637-9A5B-B95FDFB0B48B}"/>
              </a:ext>
            </a:extLst>
          </p:cNvPr>
          <p:cNvSpPr/>
          <p:nvPr/>
        </p:nvSpPr>
        <p:spPr>
          <a:xfrm>
            <a:off x="1959475" y="2482760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"Regression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toward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the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mean"</a:t>
            </a:r>
            <a:endParaRPr lang="ko-KR" altLang="en-US" sz="28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1CC61BF1-E76A-4F38-A292-BA86366E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56" y="1576148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00608A-0218-4999-8631-B6AA408BA455}"/>
              </a:ext>
            </a:extLst>
          </p:cNvPr>
          <p:cNvSpPr txBox="1"/>
          <p:nvPr/>
        </p:nvSpPr>
        <p:spPr>
          <a:xfrm>
            <a:off x="7841456" y="3765064"/>
            <a:ext cx="2091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Sir Francis Galton</a:t>
            </a:r>
          </a:p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(1822 ~ 1911)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81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Regression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E6F39-7869-40D2-A623-A6294BAB1272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Linear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Regression - </a:t>
            </a:r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선형 회귀</a:t>
            </a:r>
          </a:p>
        </p:txBody>
      </p:sp>
      <p:pic>
        <p:nvPicPr>
          <p:cNvPr id="35848" name="Picture 8">
            <a:extLst>
              <a:ext uri="{FF2B5EF4-FFF2-40B4-BE49-F238E27FC236}">
                <a16:creationId xmlns:a16="http://schemas.microsoft.com/office/drawing/2014/main" id="{2E4449B9-4836-47F0-A5EB-84CC55950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29" y="2500132"/>
            <a:ext cx="5188355" cy="343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0779C-6991-45D1-B232-A2FD9C49DEED}"/>
              </a:ext>
            </a:extLst>
          </p:cNvPr>
          <p:cNvSpPr txBox="1"/>
          <p:nvPr/>
        </p:nvSpPr>
        <p:spPr>
          <a:xfrm>
            <a:off x="1523688" y="6007261"/>
            <a:ext cx="5556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hlinkClick r:id="rId4"/>
              </a:rPr>
              <a:t>https://en.wikipedia.org/wiki/Linear_regression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5F7EC5-9750-4EA7-BB6A-4ACA445CD536}"/>
                  </a:ext>
                </a:extLst>
              </p:cNvPr>
              <p:cNvSpPr txBox="1"/>
              <p:nvPr/>
            </p:nvSpPr>
            <p:spPr>
              <a:xfrm>
                <a:off x="7224221" y="2650603"/>
                <a:ext cx="2629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60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5F7EC5-9750-4EA7-BB6A-4ACA445CD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21" y="2650603"/>
                <a:ext cx="26291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7A2B6B-4033-4901-A8A6-8B3BF8E5AD54}"/>
                  </a:ext>
                </a:extLst>
              </p:cNvPr>
              <p:cNvSpPr txBox="1"/>
              <p:nvPr/>
            </p:nvSpPr>
            <p:spPr>
              <a:xfrm>
                <a:off x="7224220" y="3680750"/>
                <a:ext cx="27141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60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7A2B6B-4033-4901-A8A6-8B3BF8E5A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20" y="3680750"/>
                <a:ext cx="27141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95F3B9-4068-4016-89AA-594F2C7F0D72}"/>
              </a:ext>
            </a:extLst>
          </p:cNvPr>
          <p:cNvCxnSpPr/>
          <p:nvPr/>
        </p:nvCxnSpPr>
        <p:spPr>
          <a:xfrm>
            <a:off x="8456924" y="3165677"/>
            <a:ext cx="0" cy="677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4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B56F2B6-8230-463A-B6A1-BAD8C1276DC1}"/>
              </a:ext>
            </a:extLst>
          </p:cNvPr>
          <p:cNvSpPr/>
          <p:nvPr/>
        </p:nvSpPr>
        <p:spPr>
          <a:xfrm>
            <a:off x="2915055" y="1680117"/>
            <a:ext cx="1858536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Training Set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284020-7E8B-4E36-B857-48F0323C2D83}"/>
              </a:ext>
            </a:extLst>
          </p:cNvPr>
          <p:cNvSpPr/>
          <p:nvPr/>
        </p:nvSpPr>
        <p:spPr>
          <a:xfrm>
            <a:off x="1869436" y="3171825"/>
            <a:ext cx="3949777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Learning Algorithm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BF98CC-14DD-44A2-B1DD-EEE69CE4F25E}"/>
              </a:ext>
            </a:extLst>
          </p:cNvPr>
          <p:cNvCxnSpPr/>
          <p:nvPr/>
        </p:nvCxnSpPr>
        <p:spPr>
          <a:xfrm>
            <a:off x="3844324" y="2349190"/>
            <a:ext cx="1" cy="822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84B864-7B31-4A12-B145-715A046825F7}"/>
              </a:ext>
            </a:extLst>
          </p:cNvPr>
          <p:cNvSpPr/>
          <p:nvPr/>
        </p:nvSpPr>
        <p:spPr>
          <a:xfrm>
            <a:off x="3016064" y="4474621"/>
            <a:ext cx="1656518" cy="669073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hypothesis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DB9851E-A5E9-4FF1-B488-2F43921D057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844324" y="3840898"/>
            <a:ext cx="1" cy="63372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16F9173-9829-4586-8C64-AD12AAF713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32600" y="4809155"/>
            <a:ext cx="683465" cy="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581F6-3E87-4304-A785-B3FDD71F33BE}"/>
              </a:ext>
            </a:extLst>
          </p:cNvPr>
          <p:cNvSpPr txBox="1"/>
          <p:nvPr/>
        </p:nvSpPr>
        <p:spPr>
          <a:xfrm>
            <a:off x="1384367" y="4393656"/>
            <a:ext cx="909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집의 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크기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0C85E-2A84-4F39-B87C-7AFE7C4E627C}"/>
              </a:ext>
            </a:extLst>
          </p:cNvPr>
          <p:cNvSpPr txBox="1"/>
          <p:nvPr/>
        </p:nvSpPr>
        <p:spPr>
          <a:xfrm>
            <a:off x="5387176" y="439365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예상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가격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EADD61-6139-41F2-8C72-C84BBEDD332A}"/>
              </a:ext>
            </a:extLst>
          </p:cNvPr>
          <p:cNvCxnSpPr>
            <a:cxnSpLocks/>
          </p:cNvCxnSpPr>
          <p:nvPr/>
        </p:nvCxnSpPr>
        <p:spPr>
          <a:xfrm flipV="1">
            <a:off x="4672583" y="4809155"/>
            <a:ext cx="683465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5BB001-35B3-4430-B6E2-92ADA4D3F753}"/>
              </a:ext>
            </a:extLst>
          </p:cNvPr>
          <p:cNvCxnSpPr/>
          <p:nvPr/>
        </p:nvCxnSpPr>
        <p:spPr>
          <a:xfrm>
            <a:off x="6700590" y="1124709"/>
            <a:ext cx="0" cy="47875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F7528E-6C31-44E6-AF08-813FC337CA34}"/>
              </a:ext>
            </a:extLst>
          </p:cNvPr>
          <p:cNvSpPr txBox="1"/>
          <p:nvPr/>
        </p:nvSpPr>
        <p:spPr>
          <a:xfrm>
            <a:off x="7777363" y="1287676"/>
            <a:ext cx="222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hypothesis ?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7A5860-BA3B-462E-AB83-2C9A686AC6BE}"/>
                  </a:ext>
                </a:extLst>
              </p:cNvPr>
              <p:cNvSpPr txBox="1"/>
              <p:nvPr/>
            </p:nvSpPr>
            <p:spPr>
              <a:xfrm>
                <a:off x="7848540" y="2175732"/>
                <a:ext cx="26731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3200" i="1" err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7A5860-BA3B-462E-AB83-2C9A686AC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540" y="2175732"/>
                <a:ext cx="267316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707D85D-49AC-43B4-9A24-6A7B063595FE}"/>
              </a:ext>
            </a:extLst>
          </p:cNvPr>
          <p:cNvCxnSpPr/>
          <p:nvPr/>
        </p:nvCxnSpPr>
        <p:spPr>
          <a:xfrm flipV="1">
            <a:off x="7893340" y="3256157"/>
            <a:ext cx="0" cy="2088995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29FAB6A-CCF2-4A68-952D-690CAF73F8D6}"/>
              </a:ext>
            </a:extLst>
          </p:cNvPr>
          <p:cNvCxnSpPr>
            <a:cxnSpLocks/>
          </p:cNvCxnSpPr>
          <p:nvPr/>
        </p:nvCxnSpPr>
        <p:spPr>
          <a:xfrm>
            <a:off x="7700053" y="5224651"/>
            <a:ext cx="3987971" cy="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BBB85D-D85B-425E-95FF-8D0513792092}"/>
              </a:ext>
            </a:extLst>
          </p:cNvPr>
          <p:cNvSpPr txBox="1"/>
          <p:nvPr/>
        </p:nvSpPr>
        <p:spPr>
          <a:xfrm>
            <a:off x="7477131" y="40698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BE8F10-DEC3-45CD-8AEF-F1932B781626}"/>
              </a:ext>
            </a:extLst>
          </p:cNvPr>
          <p:cNvSpPr txBox="1"/>
          <p:nvPr/>
        </p:nvSpPr>
        <p:spPr>
          <a:xfrm>
            <a:off x="9100092" y="51436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십자형 26">
            <a:extLst>
              <a:ext uri="{FF2B5EF4-FFF2-40B4-BE49-F238E27FC236}">
                <a16:creationId xmlns:a16="http://schemas.microsoft.com/office/drawing/2014/main" id="{0487CFC7-BCFD-46CF-8957-B728F62C7B41}"/>
              </a:ext>
            </a:extLst>
          </p:cNvPr>
          <p:cNvSpPr/>
          <p:nvPr/>
        </p:nvSpPr>
        <p:spPr>
          <a:xfrm rot="2700000">
            <a:off x="8498694" y="422144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십자형 34">
            <a:extLst>
              <a:ext uri="{FF2B5EF4-FFF2-40B4-BE49-F238E27FC236}">
                <a16:creationId xmlns:a16="http://schemas.microsoft.com/office/drawing/2014/main" id="{2E0F717E-23F2-4747-B1A7-B2432DEDCD06}"/>
              </a:ext>
            </a:extLst>
          </p:cNvPr>
          <p:cNvSpPr/>
          <p:nvPr/>
        </p:nvSpPr>
        <p:spPr>
          <a:xfrm rot="2700000">
            <a:off x="9042033" y="383978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십자형 35">
            <a:extLst>
              <a:ext uri="{FF2B5EF4-FFF2-40B4-BE49-F238E27FC236}">
                <a16:creationId xmlns:a16="http://schemas.microsoft.com/office/drawing/2014/main" id="{37D773E6-A8A4-47D4-A213-223B25D89F10}"/>
              </a:ext>
            </a:extLst>
          </p:cNvPr>
          <p:cNvSpPr/>
          <p:nvPr/>
        </p:nvSpPr>
        <p:spPr>
          <a:xfrm rot="2700000">
            <a:off x="8889692" y="455597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십자형 36">
            <a:extLst>
              <a:ext uri="{FF2B5EF4-FFF2-40B4-BE49-F238E27FC236}">
                <a16:creationId xmlns:a16="http://schemas.microsoft.com/office/drawing/2014/main" id="{A5A2C360-FA25-48D9-BFCF-E20E93F50AAC}"/>
              </a:ext>
            </a:extLst>
          </p:cNvPr>
          <p:cNvSpPr/>
          <p:nvPr/>
        </p:nvSpPr>
        <p:spPr>
          <a:xfrm rot="2700000">
            <a:off x="9580910" y="44016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id="{AD7960B8-53FF-4585-BACC-3D13049D17E6}"/>
              </a:ext>
            </a:extLst>
          </p:cNvPr>
          <p:cNvSpPr/>
          <p:nvPr/>
        </p:nvSpPr>
        <p:spPr>
          <a:xfrm rot="2700000">
            <a:off x="9513103" y="340944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E61CFA10-32FA-40C7-9B39-DA43C9FBC910}"/>
              </a:ext>
            </a:extLst>
          </p:cNvPr>
          <p:cNvSpPr/>
          <p:nvPr/>
        </p:nvSpPr>
        <p:spPr>
          <a:xfrm rot="2700000">
            <a:off x="10043354" y="388260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십자형 39">
            <a:extLst>
              <a:ext uri="{FF2B5EF4-FFF2-40B4-BE49-F238E27FC236}">
                <a16:creationId xmlns:a16="http://schemas.microsoft.com/office/drawing/2014/main" id="{B09657FF-22FA-4BBA-BE2C-3CEF57BFD13A}"/>
              </a:ext>
            </a:extLst>
          </p:cNvPr>
          <p:cNvSpPr/>
          <p:nvPr/>
        </p:nvSpPr>
        <p:spPr>
          <a:xfrm rot="2700000">
            <a:off x="10219787" y="333751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C94F30-F4D7-4E09-A845-314954DB170A}"/>
              </a:ext>
            </a:extLst>
          </p:cNvPr>
          <p:cNvCxnSpPr>
            <a:cxnSpLocks/>
          </p:cNvCxnSpPr>
          <p:nvPr/>
        </p:nvCxnSpPr>
        <p:spPr>
          <a:xfrm flipV="1">
            <a:off x="8146408" y="2684046"/>
            <a:ext cx="3170087" cy="2329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십자형 43">
            <a:extLst>
              <a:ext uri="{FF2B5EF4-FFF2-40B4-BE49-F238E27FC236}">
                <a16:creationId xmlns:a16="http://schemas.microsoft.com/office/drawing/2014/main" id="{4EA8AD6E-8F12-49FF-B082-EAEDED2D59CF}"/>
              </a:ext>
            </a:extLst>
          </p:cNvPr>
          <p:cNvSpPr/>
          <p:nvPr/>
        </p:nvSpPr>
        <p:spPr>
          <a:xfrm rot="2700000">
            <a:off x="10738605" y="2918649"/>
            <a:ext cx="205556" cy="211470"/>
          </a:xfrm>
          <a:prstGeom prst="plus">
            <a:avLst>
              <a:gd name="adj" fmla="val 37787"/>
            </a:avLst>
          </a:prstGeom>
          <a:solidFill>
            <a:schemeClr val="accent1">
              <a:lumMod val="75000"/>
            </a:schemeClr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180C0-9FA2-4854-84FB-3C5F206DD0F4}"/>
              </a:ext>
            </a:extLst>
          </p:cNvPr>
          <p:cNvSpPr txBox="1"/>
          <p:nvPr/>
        </p:nvSpPr>
        <p:spPr>
          <a:xfrm>
            <a:off x="10778390" y="518118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200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FB8AEE-5120-4FBB-A0F9-B9251361A5EB}"/>
              </a:ext>
            </a:extLst>
          </p:cNvPr>
          <p:cNvSpPr txBox="1"/>
          <p:nvPr/>
        </p:nvSpPr>
        <p:spPr>
          <a:xfrm>
            <a:off x="10065208" y="51739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150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CD5E71-DC5C-41E3-AF6C-060117940EEB}"/>
                  </a:ext>
                </a:extLst>
              </p:cNvPr>
              <p:cNvSpPr txBox="1"/>
              <p:nvPr/>
            </p:nvSpPr>
            <p:spPr>
              <a:xfrm>
                <a:off x="10841383" y="1418674"/>
                <a:ext cx="612091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CD5E71-DC5C-41E3-AF6C-060117940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383" y="1418674"/>
                <a:ext cx="612091" cy="818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726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케라스로 구현한 선형 회귀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43832-A783-4AFA-9E03-7FF93CDBA623}"/>
              </a:ext>
            </a:extLst>
          </p:cNvPr>
          <p:cNvSpPr txBox="1"/>
          <p:nvPr/>
        </p:nvSpPr>
        <p:spPr>
          <a:xfrm>
            <a:off x="2072404" y="1196899"/>
            <a:ext cx="7909538" cy="5078313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keras.models</a:t>
            </a:r>
            <a:r>
              <a:rPr lang="en-US" altLang="ko-KR">
                <a:latin typeface="Consolas" panose="020B0609020204030204" pitchFamily="49" charset="0"/>
              </a:rPr>
              <a:t> import Sequential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keras.layers</a:t>
            </a:r>
            <a:r>
              <a:rPr lang="en-US" altLang="ko-KR">
                <a:latin typeface="Consolas" panose="020B0609020204030204" pitchFamily="49" charset="0"/>
              </a:rPr>
              <a:t> import Dense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</a:t>
            </a:r>
            <a:r>
              <a:rPr lang="en-US" altLang="ko-KR">
                <a:latin typeface="Consolas" panose="020B0609020204030204" pitchFamily="49" charset="0"/>
              </a:rPr>
              <a:t> import optimizers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en-US" altLang="ko-KR">
                <a:latin typeface="Consolas" panose="020B0609020204030204" pitchFamily="49" charset="0"/>
              </a:rPr>
              <a:t> as np 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([1,2,3,4,5]) </a:t>
            </a:r>
          </a:p>
          <a:p>
            <a:r>
              <a:rPr lang="en-US" altLang="ko-KR">
                <a:latin typeface="Consolas" panose="020B0609020204030204" pitchFamily="49" charset="0"/>
              </a:rPr>
              <a:t>Y=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([1,2,3,4,5]) 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model=Sequential()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model.add</a:t>
            </a:r>
            <a:r>
              <a:rPr lang="en-US" altLang="ko-KR">
                <a:latin typeface="Consolas" panose="020B0609020204030204" pitchFamily="49" charset="0"/>
              </a:rPr>
              <a:t>(Dense(1, </a:t>
            </a:r>
            <a:r>
              <a:rPr lang="en-US" altLang="ko-KR" err="1">
                <a:latin typeface="Consolas" panose="020B0609020204030204" pitchFamily="49" charset="0"/>
              </a:rPr>
              <a:t>input_dim</a:t>
            </a:r>
            <a:r>
              <a:rPr lang="en-US" altLang="ko-KR">
                <a:latin typeface="Consolas" panose="020B0609020204030204" pitchFamily="49" charset="0"/>
              </a:rPr>
              <a:t>=1, activation='linear'))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sgd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en-US" altLang="ko-KR" err="1">
                <a:latin typeface="Consolas" panose="020B0609020204030204" pitchFamily="49" charset="0"/>
              </a:rPr>
              <a:t>optimizers.SGD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lr</a:t>
            </a:r>
            <a:r>
              <a:rPr lang="en-US" altLang="ko-KR"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model.compile</a:t>
            </a:r>
            <a:r>
              <a:rPr lang="en-US" altLang="ko-KR">
                <a:latin typeface="Consolas" panose="020B0609020204030204" pitchFamily="49" charset="0"/>
              </a:rPr>
              <a:t>(optimizer=</a:t>
            </a:r>
            <a:r>
              <a:rPr lang="en-US" altLang="ko-KR" err="1">
                <a:latin typeface="Consolas" panose="020B0609020204030204" pitchFamily="49" charset="0"/>
              </a:rPr>
              <a:t>sgd</a:t>
            </a:r>
            <a:r>
              <a:rPr lang="en-US" altLang="ko-KR">
                <a:latin typeface="Consolas" panose="020B0609020204030204" pitchFamily="49" charset="0"/>
              </a:rPr>
              <a:t> ,loss='</a:t>
            </a:r>
            <a:r>
              <a:rPr lang="en-US" altLang="ko-KR" err="1">
                <a:latin typeface="Consolas" panose="020B0609020204030204" pitchFamily="49" charset="0"/>
              </a:rPr>
              <a:t>mse</a:t>
            </a:r>
            <a:r>
              <a:rPr lang="en-US" altLang="ko-KR">
                <a:latin typeface="Consolas" panose="020B0609020204030204" pitchFamily="49" charset="0"/>
              </a:rPr>
              <a:t>',metrics=['accuracy'])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model.fit</a:t>
            </a:r>
            <a:r>
              <a:rPr lang="en-US" altLang="ko-KR">
                <a:latin typeface="Consolas" panose="020B0609020204030204" pitchFamily="49" charset="0"/>
              </a:rPr>
              <a:t>(X,Y, </a:t>
            </a:r>
            <a:r>
              <a:rPr lang="en-US" altLang="ko-KR" err="1">
                <a:latin typeface="Consolas" panose="020B0609020204030204" pitchFamily="49" charset="0"/>
              </a:rPr>
              <a:t>batch_size</a:t>
            </a:r>
            <a:r>
              <a:rPr lang="en-US" altLang="ko-KR">
                <a:latin typeface="Consolas" panose="020B0609020204030204" pitchFamily="49" charset="0"/>
              </a:rPr>
              <a:t>=1, epochs=10, shuffle=False)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(X, Y, '</a:t>
            </a:r>
            <a:r>
              <a:rPr lang="en-US" altLang="ko-KR" err="1">
                <a:latin typeface="Consolas" panose="020B0609020204030204" pitchFamily="49" charset="0"/>
              </a:rPr>
              <a:t>bo</a:t>
            </a:r>
            <a:r>
              <a:rPr lang="en-US" altLang="ko-KR">
                <a:latin typeface="Consolas" panose="020B0609020204030204" pitchFamily="49" charset="0"/>
              </a:rPr>
              <a:t>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(X, </a:t>
            </a:r>
            <a:r>
              <a:rPr lang="en-US" altLang="ko-KR" err="1">
                <a:latin typeface="Consolas" panose="020B0609020204030204" pitchFamily="49" charset="0"/>
              </a:rPr>
              <a:t>model.predict</a:t>
            </a:r>
            <a:r>
              <a:rPr lang="en-US" altLang="ko-KR">
                <a:latin typeface="Consolas" panose="020B0609020204030204" pitchFamily="49" charset="0"/>
              </a:rPr>
              <a:t>(X), 'r-')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7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matplotlib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를 이용한 그래프 그리기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43832-A783-4AFA-9E03-7FF93CDBA623}"/>
              </a:ext>
            </a:extLst>
          </p:cNvPr>
          <p:cNvSpPr txBox="1"/>
          <p:nvPr/>
        </p:nvSpPr>
        <p:spPr>
          <a:xfrm>
            <a:off x="1383636" y="1244400"/>
            <a:ext cx="6263253" cy="3139321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en-US" altLang="ko-KR">
                <a:latin typeface="Consolas" panose="020B0609020204030204" pitchFamily="49" charset="0"/>
              </a:rPr>
              <a:t> as np   # </a:t>
            </a:r>
            <a:r>
              <a:rPr lang="en-US" altLang="ko-KR" err="1">
                <a:latin typeface="Consolas" panose="020B0609020204030204" pitchFamily="49" charset="0"/>
              </a:rPr>
              <a:t>numeriacal</a:t>
            </a:r>
            <a:r>
              <a:rPr lang="en-US" altLang="ko-KR">
                <a:latin typeface="Consolas" panose="020B0609020204030204" pitchFamily="49" charset="0"/>
              </a:rPr>
              <a:t> computing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r>
              <a:rPr lang="en-US" altLang="ko-KR">
                <a:latin typeface="Consolas" panose="020B0609020204030204" pitchFamily="49" charset="0"/>
              </a:rPr>
              <a:t>  # plotting core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 = 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([1,2,3])</a:t>
            </a:r>
          </a:p>
          <a:p>
            <a:r>
              <a:rPr lang="en-US" altLang="ko-KR">
                <a:latin typeface="Consolas" panose="020B0609020204030204" pitchFamily="49" charset="0"/>
              </a:rPr>
              <a:t>y = 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([1,2,3])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x,y</a:t>
            </a:r>
            <a:r>
              <a:rPr lang="en-US" altLang="ko-KR">
                <a:latin typeface="Consolas" panose="020B0609020204030204" pitchFamily="49" charset="0"/>
              </a:rPr>
              <a:t>, 'o' 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x,y</a:t>
            </a:r>
            <a:r>
              <a:rPr lang="en-US" altLang="ko-KR">
                <a:latin typeface="Consolas" panose="020B0609020204030204" pitchFamily="49" charset="0"/>
              </a:rPr>
              <a:t>, 'r-' 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plt.grid</a:t>
            </a:r>
            <a:r>
              <a:rPr lang="en-US" altLang="ko-KR">
                <a:latin typeface="Consolas" panose="020B0609020204030204" pitchFamily="49" charset="0"/>
              </a:rPr>
              <a:t>(True)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1DCD1398-C4C7-4FA7-935A-32BB012D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13" y="1737261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4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/>
              <p:nvPr/>
            </p:nvSpPr>
            <p:spPr>
              <a:xfrm>
                <a:off x="2198785" y="1323278"/>
                <a:ext cx="20068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85" y="1323278"/>
                <a:ext cx="20068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3BFA2F6B-F513-41F7-990B-B00F6D81B4FF}"/>
              </a:ext>
            </a:extLst>
          </p:cNvPr>
          <p:cNvSpPr/>
          <p:nvPr/>
        </p:nvSpPr>
        <p:spPr>
          <a:xfrm>
            <a:off x="1591409" y="2421985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A7EF0B-EF38-46F8-9A4C-0A826DD627DE}"/>
              </a:ext>
            </a:extLst>
          </p:cNvPr>
          <p:cNvSpPr/>
          <p:nvPr/>
        </p:nvSpPr>
        <p:spPr>
          <a:xfrm>
            <a:off x="2350824" y="2421984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D8609D-DBC8-46F9-9942-E3AAFF829E94}"/>
              </a:ext>
            </a:extLst>
          </p:cNvPr>
          <p:cNvSpPr/>
          <p:nvPr/>
        </p:nvSpPr>
        <p:spPr>
          <a:xfrm>
            <a:off x="3110239" y="2421983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A76783-1B46-4E5A-B0CC-9E3F3BA5B12F}"/>
              </a:ext>
            </a:extLst>
          </p:cNvPr>
          <p:cNvSpPr/>
          <p:nvPr/>
        </p:nvSpPr>
        <p:spPr>
          <a:xfrm>
            <a:off x="1591408" y="318139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BDAEC6-16E4-49EB-87D6-82803C1E47F3}"/>
              </a:ext>
            </a:extLst>
          </p:cNvPr>
          <p:cNvSpPr/>
          <p:nvPr/>
        </p:nvSpPr>
        <p:spPr>
          <a:xfrm>
            <a:off x="2350823" y="3181397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768A9E-84B9-405C-AC5B-25E06BFAE5AB}"/>
              </a:ext>
            </a:extLst>
          </p:cNvPr>
          <p:cNvSpPr/>
          <p:nvPr/>
        </p:nvSpPr>
        <p:spPr>
          <a:xfrm>
            <a:off x="3110238" y="3181397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494656-A4F3-4E30-AF68-6B8978F329BB}"/>
              </a:ext>
            </a:extLst>
          </p:cNvPr>
          <p:cNvSpPr/>
          <p:nvPr/>
        </p:nvSpPr>
        <p:spPr>
          <a:xfrm>
            <a:off x="1591408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4437DE-A51B-4492-B796-D271DAF39BD7}"/>
              </a:ext>
            </a:extLst>
          </p:cNvPr>
          <p:cNvSpPr/>
          <p:nvPr/>
        </p:nvSpPr>
        <p:spPr>
          <a:xfrm>
            <a:off x="2350823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4B8CB5-F6E0-408F-8798-36DFD02FF4B1}"/>
              </a:ext>
            </a:extLst>
          </p:cNvPr>
          <p:cNvSpPr/>
          <p:nvPr/>
        </p:nvSpPr>
        <p:spPr>
          <a:xfrm>
            <a:off x="3110238" y="3940808"/>
            <a:ext cx="759415" cy="7594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09CD68-8EE5-4284-87E9-AAA6B52B59BB}"/>
              </a:ext>
            </a:extLst>
          </p:cNvPr>
          <p:cNvCxnSpPr/>
          <p:nvPr/>
        </p:nvCxnSpPr>
        <p:spPr>
          <a:xfrm flipV="1">
            <a:off x="1591407" y="2027401"/>
            <a:ext cx="0" cy="2672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522340C-F493-4164-874F-02383933A096}"/>
              </a:ext>
            </a:extLst>
          </p:cNvPr>
          <p:cNvCxnSpPr>
            <a:cxnSpLocks/>
          </p:cNvCxnSpPr>
          <p:nvPr/>
        </p:nvCxnSpPr>
        <p:spPr>
          <a:xfrm flipV="1">
            <a:off x="1591407" y="4700222"/>
            <a:ext cx="27174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6945A5E-296E-4389-BA7B-5FC6CD7F0A80}"/>
              </a:ext>
            </a:extLst>
          </p:cNvPr>
          <p:cNvSpPr txBox="1"/>
          <p:nvPr/>
        </p:nvSpPr>
        <p:spPr>
          <a:xfrm>
            <a:off x="1261285" y="44407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78D27A-13D5-43E4-9BB1-0F117BAD8864}"/>
              </a:ext>
            </a:extLst>
          </p:cNvPr>
          <p:cNvSpPr txBox="1"/>
          <p:nvPr/>
        </p:nvSpPr>
        <p:spPr>
          <a:xfrm>
            <a:off x="1261285" y="37277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13660B-AC7D-46F5-BD35-2098585F9549}"/>
              </a:ext>
            </a:extLst>
          </p:cNvPr>
          <p:cNvSpPr txBox="1"/>
          <p:nvPr/>
        </p:nvSpPr>
        <p:spPr>
          <a:xfrm>
            <a:off x="1261285" y="29505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F04CE1-26F7-40BC-8770-483445AD60CD}"/>
              </a:ext>
            </a:extLst>
          </p:cNvPr>
          <p:cNvSpPr txBox="1"/>
          <p:nvPr/>
        </p:nvSpPr>
        <p:spPr>
          <a:xfrm>
            <a:off x="1261285" y="21959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BF5DD6-0830-4333-AFF0-B84A4BF36E36}"/>
              </a:ext>
            </a:extLst>
          </p:cNvPr>
          <p:cNvSpPr txBox="1"/>
          <p:nvPr/>
        </p:nvSpPr>
        <p:spPr>
          <a:xfrm>
            <a:off x="1424937" y="463056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E42BA7-EFEE-499A-9551-EAACF31BCB29}"/>
              </a:ext>
            </a:extLst>
          </p:cNvPr>
          <p:cNvSpPr txBox="1"/>
          <p:nvPr/>
        </p:nvSpPr>
        <p:spPr>
          <a:xfrm>
            <a:off x="2184352" y="46305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02DFAC-2140-43CC-93E5-F8B1BCE6A210}"/>
              </a:ext>
            </a:extLst>
          </p:cNvPr>
          <p:cNvSpPr txBox="1"/>
          <p:nvPr/>
        </p:nvSpPr>
        <p:spPr>
          <a:xfrm>
            <a:off x="2957132" y="463055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4F64F2-8D10-483D-AF8E-E51FA69BC485}"/>
              </a:ext>
            </a:extLst>
          </p:cNvPr>
          <p:cNvSpPr txBox="1"/>
          <p:nvPr/>
        </p:nvSpPr>
        <p:spPr>
          <a:xfrm>
            <a:off x="3719366" y="46305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EB8442-F700-4D7C-BE0D-FC95673E4197}"/>
              </a:ext>
            </a:extLst>
          </p:cNvPr>
          <p:cNvSpPr txBox="1"/>
          <p:nvPr/>
        </p:nvSpPr>
        <p:spPr>
          <a:xfrm>
            <a:off x="2458199" y="5044132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 = 0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b = 1.5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343A920-10DC-4B0A-B501-AC3408BA0963}"/>
              </a:ext>
            </a:extLst>
          </p:cNvPr>
          <p:cNvGrpSpPr/>
          <p:nvPr/>
        </p:nvGrpSpPr>
        <p:grpSpPr>
          <a:xfrm>
            <a:off x="4611047" y="2027401"/>
            <a:ext cx="3047550" cy="3810033"/>
            <a:chOff x="571629" y="2639122"/>
            <a:chExt cx="3301561" cy="412759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82CBEB0-04B8-430D-A94E-A209CED22BC2}"/>
                </a:ext>
              </a:extLst>
            </p:cNvPr>
            <p:cNvSpPr/>
            <p:nvPr/>
          </p:nvSpPr>
          <p:spPr>
            <a:xfrm>
              <a:off x="929267" y="306659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736C5CF-AB7D-4968-8B4D-F2D148BABA3B}"/>
                </a:ext>
              </a:extLst>
            </p:cNvPr>
            <p:cNvSpPr/>
            <p:nvPr/>
          </p:nvSpPr>
          <p:spPr>
            <a:xfrm>
              <a:off x="1751979" y="306659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3EF758E-96F6-4FA0-8249-1D1FB695A067}"/>
                </a:ext>
              </a:extLst>
            </p:cNvPr>
            <p:cNvSpPr/>
            <p:nvPr/>
          </p:nvSpPr>
          <p:spPr>
            <a:xfrm>
              <a:off x="2574691" y="306659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A276CA8-B60A-409C-8B7F-E2159A4D8FF9}"/>
                </a:ext>
              </a:extLst>
            </p:cNvPr>
            <p:cNvSpPr/>
            <p:nvPr/>
          </p:nvSpPr>
          <p:spPr>
            <a:xfrm>
              <a:off x="929266" y="388930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3A814B-A350-4DBB-81B0-E7E203AFA8C6}"/>
                </a:ext>
              </a:extLst>
            </p:cNvPr>
            <p:cNvSpPr/>
            <p:nvPr/>
          </p:nvSpPr>
          <p:spPr>
            <a:xfrm>
              <a:off x="1751978" y="388930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C42CA7D-A2B6-4605-92C0-0AA6083975F5}"/>
                </a:ext>
              </a:extLst>
            </p:cNvPr>
            <p:cNvSpPr/>
            <p:nvPr/>
          </p:nvSpPr>
          <p:spPr>
            <a:xfrm>
              <a:off x="2574690" y="388930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B79B0E7-BB44-4C18-802C-B42E422F6BB4}"/>
                </a:ext>
              </a:extLst>
            </p:cNvPr>
            <p:cNvSpPr/>
            <p:nvPr/>
          </p:nvSpPr>
          <p:spPr>
            <a:xfrm>
              <a:off x="929266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A1CFEF-F6BE-4993-B90B-48CF5C9FBC5A}"/>
                </a:ext>
              </a:extLst>
            </p:cNvPr>
            <p:cNvSpPr/>
            <p:nvPr/>
          </p:nvSpPr>
          <p:spPr>
            <a:xfrm>
              <a:off x="1751978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6632A7E-08DC-4826-A891-CBE13200BA61}"/>
                </a:ext>
              </a:extLst>
            </p:cNvPr>
            <p:cNvSpPr/>
            <p:nvPr/>
          </p:nvSpPr>
          <p:spPr>
            <a:xfrm>
              <a:off x="2574690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CAA27D4-EDF0-410A-AFDA-50D47D8551E0}"/>
                </a:ext>
              </a:extLst>
            </p:cNvPr>
            <p:cNvCxnSpPr/>
            <p:nvPr/>
          </p:nvCxnSpPr>
          <p:spPr>
            <a:xfrm flipV="1">
              <a:off x="929266" y="2639122"/>
              <a:ext cx="0" cy="2895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7ABCC5A-EEEB-4973-A186-737C65F3A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266" y="5534720"/>
              <a:ext cx="294392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2095CE-D51E-462A-AA36-903EFC4C7A31}"/>
                </a:ext>
              </a:extLst>
            </p:cNvPr>
            <p:cNvSpPr txBox="1"/>
            <p:nvPr/>
          </p:nvSpPr>
          <p:spPr>
            <a:xfrm>
              <a:off x="571629" y="5253574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B18433-C0DC-4E23-AC4D-4B4287FA3FC7}"/>
                </a:ext>
              </a:extLst>
            </p:cNvPr>
            <p:cNvSpPr txBox="1"/>
            <p:nvPr/>
          </p:nvSpPr>
          <p:spPr>
            <a:xfrm>
              <a:off x="571629" y="448118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1816BF9-EE26-461D-9F82-05469E2839CA}"/>
                </a:ext>
              </a:extLst>
            </p:cNvPr>
            <p:cNvSpPr txBox="1"/>
            <p:nvPr/>
          </p:nvSpPr>
          <p:spPr>
            <a:xfrm>
              <a:off x="571629" y="3639263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CDD2AF-E49D-45C4-99A1-4E6C8D27B6C3}"/>
                </a:ext>
              </a:extLst>
            </p:cNvPr>
            <p:cNvSpPr txBox="1"/>
            <p:nvPr/>
          </p:nvSpPr>
          <p:spPr>
            <a:xfrm>
              <a:off x="571629" y="2821745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4C23EC-02CD-4417-8D87-D26FFA295D44}"/>
                </a:ext>
              </a:extLst>
            </p:cNvPr>
            <p:cNvSpPr txBox="1"/>
            <p:nvPr/>
          </p:nvSpPr>
          <p:spPr>
            <a:xfrm>
              <a:off x="748921" y="5459252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795A3E0-A6EA-4F5F-B307-48620A68F32D}"/>
                </a:ext>
              </a:extLst>
            </p:cNvPr>
            <p:cNvSpPr txBox="1"/>
            <p:nvPr/>
          </p:nvSpPr>
          <p:spPr>
            <a:xfrm>
              <a:off x="1571633" y="5459251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45F0EB-30DA-4854-AF86-48B37AEDA840}"/>
                </a:ext>
              </a:extLst>
            </p:cNvPr>
            <p:cNvSpPr txBox="1"/>
            <p:nvPr/>
          </p:nvSpPr>
          <p:spPr>
            <a:xfrm>
              <a:off x="2408824" y="545925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FB16D27-57AC-4A72-A459-54DA3059B647}"/>
                </a:ext>
              </a:extLst>
            </p:cNvPr>
            <p:cNvSpPr txBox="1"/>
            <p:nvPr/>
          </p:nvSpPr>
          <p:spPr>
            <a:xfrm>
              <a:off x="3234589" y="5459249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BCB2383-CB5C-4BB4-B0D9-D4D8746F5522}"/>
                </a:ext>
              </a:extLst>
            </p:cNvPr>
            <p:cNvSpPr txBox="1"/>
            <p:nvPr/>
          </p:nvSpPr>
          <p:spPr>
            <a:xfrm>
              <a:off x="1721776" y="5866458"/>
              <a:ext cx="1488624" cy="9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w = 0.5</a:t>
              </a:r>
            </a:p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b = 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A3EDE63-8D0D-4D79-8E1D-8BB1C3B4E1C7}"/>
              </a:ext>
            </a:extLst>
          </p:cNvPr>
          <p:cNvGrpSpPr/>
          <p:nvPr/>
        </p:nvGrpSpPr>
        <p:grpSpPr>
          <a:xfrm>
            <a:off x="7945700" y="2027401"/>
            <a:ext cx="3047550" cy="3810033"/>
            <a:chOff x="571629" y="2639122"/>
            <a:chExt cx="3301561" cy="412759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2A920E5-9762-463A-A282-A19EDFACA931}"/>
                </a:ext>
              </a:extLst>
            </p:cNvPr>
            <p:cNvSpPr/>
            <p:nvPr/>
          </p:nvSpPr>
          <p:spPr>
            <a:xfrm>
              <a:off x="929267" y="306659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3969B93-7564-4168-84D2-C988CF180FFE}"/>
                </a:ext>
              </a:extLst>
            </p:cNvPr>
            <p:cNvSpPr/>
            <p:nvPr/>
          </p:nvSpPr>
          <p:spPr>
            <a:xfrm>
              <a:off x="1751979" y="306659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E0DC1F2-1BE4-433D-BDD3-737C291468D7}"/>
                </a:ext>
              </a:extLst>
            </p:cNvPr>
            <p:cNvSpPr/>
            <p:nvPr/>
          </p:nvSpPr>
          <p:spPr>
            <a:xfrm>
              <a:off x="2574691" y="306659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0001DD0-DCFC-4D21-B790-A35604A8315E}"/>
                </a:ext>
              </a:extLst>
            </p:cNvPr>
            <p:cNvSpPr/>
            <p:nvPr/>
          </p:nvSpPr>
          <p:spPr>
            <a:xfrm>
              <a:off x="929266" y="3889304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EB27365-7409-4916-92D0-D0E75FEEC938}"/>
                </a:ext>
              </a:extLst>
            </p:cNvPr>
            <p:cNvSpPr/>
            <p:nvPr/>
          </p:nvSpPr>
          <p:spPr>
            <a:xfrm>
              <a:off x="1751978" y="3889303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76A938A-E204-4015-B7A3-32E54ABCD0D3}"/>
                </a:ext>
              </a:extLst>
            </p:cNvPr>
            <p:cNvSpPr/>
            <p:nvPr/>
          </p:nvSpPr>
          <p:spPr>
            <a:xfrm>
              <a:off x="2574690" y="3889302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2ECF070-1C4E-4160-A95B-B6B60C056DF9}"/>
                </a:ext>
              </a:extLst>
            </p:cNvPr>
            <p:cNvSpPr/>
            <p:nvPr/>
          </p:nvSpPr>
          <p:spPr>
            <a:xfrm>
              <a:off x="929266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FD79367-F61B-4282-A4D3-CF258F23D4EB}"/>
                </a:ext>
              </a:extLst>
            </p:cNvPr>
            <p:cNvSpPr/>
            <p:nvPr/>
          </p:nvSpPr>
          <p:spPr>
            <a:xfrm>
              <a:off x="1751978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F47D59F-8814-449E-95DF-837142FF9367}"/>
                </a:ext>
              </a:extLst>
            </p:cNvPr>
            <p:cNvSpPr/>
            <p:nvPr/>
          </p:nvSpPr>
          <p:spPr>
            <a:xfrm>
              <a:off x="2574690" y="4712010"/>
              <a:ext cx="822712" cy="82271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49D0BE53-5968-440F-AF99-9CC1AE835FA6}"/>
                </a:ext>
              </a:extLst>
            </p:cNvPr>
            <p:cNvCxnSpPr/>
            <p:nvPr/>
          </p:nvCxnSpPr>
          <p:spPr>
            <a:xfrm flipV="1">
              <a:off x="929266" y="2639122"/>
              <a:ext cx="0" cy="2895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FA08E8E8-9475-4DC3-9D16-DF53733D2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266" y="5534720"/>
              <a:ext cx="294392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E0A6DB-1A8D-44EC-8252-AE79B66FC25B}"/>
                </a:ext>
              </a:extLst>
            </p:cNvPr>
            <p:cNvSpPr txBox="1"/>
            <p:nvPr/>
          </p:nvSpPr>
          <p:spPr>
            <a:xfrm>
              <a:off x="571629" y="5253574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A94ED31-67DE-4AD4-8E06-3E92F28889D7}"/>
                </a:ext>
              </a:extLst>
            </p:cNvPr>
            <p:cNvSpPr txBox="1"/>
            <p:nvPr/>
          </p:nvSpPr>
          <p:spPr>
            <a:xfrm>
              <a:off x="571629" y="448118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4F3C045-DE60-489B-A41E-10EEA80187BE}"/>
                </a:ext>
              </a:extLst>
            </p:cNvPr>
            <p:cNvSpPr txBox="1"/>
            <p:nvPr/>
          </p:nvSpPr>
          <p:spPr>
            <a:xfrm>
              <a:off x="571629" y="3639263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F626724-55A0-4EC1-84DF-39894F535F84}"/>
                </a:ext>
              </a:extLst>
            </p:cNvPr>
            <p:cNvSpPr txBox="1"/>
            <p:nvPr/>
          </p:nvSpPr>
          <p:spPr>
            <a:xfrm>
              <a:off x="571629" y="2821745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965A-3D56-47EF-A784-E71CD7DA5D56}"/>
                </a:ext>
              </a:extLst>
            </p:cNvPr>
            <p:cNvSpPr txBox="1"/>
            <p:nvPr/>
          </p:nvSpPr>
          <p:spPr>
            <a:xfrm>
              <a:off x="748921" y="5459252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0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679CD81-5D32-4AC4-86B3-E75A4D5F0EAF}"/>
                </a:ext>
              </a:extLst>
            </p:cNvPr>
            <p:cNvSpPr txBox="1"/>
            <p:nvPr/>
          </p:nvSpPr>
          <p:spPr>
            <a:xfrm>
              <a:off x="1571633" y="5459251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E76EDC-5927-4A4A-84D6-8518BB52E175}"/>
                </a:ext>
              </a:extLst>
            </p:cNvPr>
            <p:cNvSpPr txBox="1"/>
            <p:nvPr/>
          </p:nvSpPr>
          <p:spPr>
            <a:xfrm>
              <a:off x="2408824" y="5459250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2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F8B615-015A-4DD1-A94A-1333B3B69E56}"/>
                </a:ext>
              </a:extLst>
            </p:cNvPr>
            <p:cNvSpPr txBox="1"/>
            <p:nvPr/>
          </p:nvSpPr>
          <p:spPr>
            <a:xfrm>
              <a:off x="3234589" y="5459249"/>
              <a:ext cx="384138" cy="500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3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E609FB-0725-46CB-B8DD-0E5798261DBD}"/>
                </a:ext>
              </a:extLst>
            </p:cNvPr>
            <p:cNvSpPr txBox="1"/>
            <p:nvPr/>
          </p:nvSpPr>
          <p:spPr>
            <a:xfrm>
              <a:off x="1721776" y="5866458"/>
              <a:ext cx="1488624" cy="9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w = 0.5</a:t>
              </a:r>
            </a:p>
            <a:p>
              <a:pPr algn="l"/>
              <a:r>
                <a:rPr lang="en-US" altLang="ko-KR" sz="2400">
                  <a:latin typeface="Consolas" panose="020B0609020204030204" pitchFamily="49" charset="0"/>
                </a:rPr>
                <a:t>b = 1</a:t>
              </a:r>
              <a:endParaRPr lang="ko-KR" altLang="en-US" sz="2400"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1A1ACBF-E781-4A54-A39D-C8E873F7ABC3}"/>
                  </a:ext>
                </a:extLst>
              </p:cNvPr>
              <p:cNvSpPr/>
              <p:nvPr/>
            </p:nvSpPr>
            <p:spPr>
              <a:xfrm>
                <a:off x="4197414" y="4440706"/>
                <a:ext cx="4664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1A1ACBF-E781-4A54-A39D-C8E873F7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414" y="4440706"/>
                <a:ext cx="46647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2C4B56C-3CFA-4F82-A258-AC11E53B76A2}"/>
                  </a:ext>
                </a:extLst>
              </p:cNvPr>
              <p:cNvSpPr/>
              <p:nvPr/>
            </p:nvSpPr>
            <p:spPr>
              <a:xfrm>
                <a:off x="1393443" y="1644716"/>
                <a:ext cx="4704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2C4B56C-3CFA-4F82-A258-AC11E53B7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443" y="1644716"/>
                <a:ext cx="470449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518005-3EEE-4F18-93B2-1DE14CB235F2}"/>
              </a:ext>
            </a:extLst>
          </p:cNvPr>
          <p:cNvCxnSpPr/>
          <p:nvPr/>
        </p:nvCxnSpPr>
        <p:spPr>
          <a:xfrm>
            <a:off x="945356" y="3576119"/>
            <a:ext cx="32520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0BCD598-BC1E-4A95-A01B-044813E71943}"/>
              </a:ext>
            </a:extLst>
          </p:cNvPr>
          <p:cNvCxnSpPr>
            <a:cxnSpLocks/>
          </p:cNvCxnSpPr>
          <p:nvPr/>
        </p:nvCxnSpPr>
        <p:spPr>
          <a:xfrm flipV="1">
            <a:off x="4833970" y="3576119"/>
            <a:ext cx="2499337" cy="1124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EE5510E-4E41-46B0-B28F-9C64F65D2160}"/>
              </a:ext>
            </a:extLst>
          </p:cNvPr>
          <p:cNvCxnSpPr>
            <a:cxnSpLocks/>
          </p:cNvCxnSpPr>
          <p:nvPr/>
        </p:nvCxnSpPr>
        <p:spPr>
          <a:xfrm flipV="1">
            <a:off x="8081736" y="2866948"/>
            <a:ext cx="2499337" cy="1124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26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/>
              <p:nvPr/>
            </p:nvSpPr>
            <p:spPr>
              <a:xfrm>
                <a:off x="1767603" y="1709854"/>
                <a:ext cx="4143442" cy="3716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Hypothesis 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Parameters:</a:t>
                </a: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endParaRPr lang="en-US" altLang="ko-KR" sz="2800">
                  <a:latin typeface="Consolas" panose="020B0609020204030204" pitchFamily="49" charset="0"/>
                </a:endParaRPr>
              </a:p>
              <a:p>
                <a:pPr algn="l"/>
                <a:r>
                  <a:rPr lang="en-US" altLang="ko-KR" sz="2800">
                    <a:latin typeface="Consolas" panose="020B0609020204030204" pitchFamily="49" charset="0"/>
                  </a:rPr>
                  <a:t>Cost Function</a:t>
                </a:r>
              </a:p>
              <a:p>
                <a:r>
                  <a:rPr lang="en-US" altLang="ko-KR" sz="2800">
                    <a:latin typeface="Consolas" panose="020B06090202040302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800" i="1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47DB09-809D-445F-8750-72FA1B89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03" y="1709854"/>
                <a:ext cx="4143442" cy="3716915"/>
              </a:xfrm>
              <a:prstGeom prst="rect">
                <a:avLst/>
              </a:prstGeom>
              <a:blipFill>
                <a:blip r:embed="rId3"/>
                <a:stretch>
                  <a:fillRect l="-3088" t="-1639" b="-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087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678395" y="1999787"/>
            <a:ext cx="3731941" cy="3754243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D9A0EE0-AAF1-47B6-842F-79AAD1FC55EF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06831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D9A0EE0-AAF1-47B6-842F-79AAD1FC5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06831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CB4716-C80D-4967-8997-2DF11D1DF5C2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CB4716-C80D-4967-8997-2DF11D1DF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437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557904" y="3321979"/>
            <a:ext cx="4506133" cy="2287947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6151A22-6C16-4DE7-BAF3-087A0FDD52F3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6151A22-6C16-4DE7-BAF3-087A0FDD5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4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102130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A5E0B9-33A8-41A4-AB04-E12915D661C7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A5E0B9-33A8-41A4-AB04-E12915D66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plt.subplot(222)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plt.subplot(211)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4771C9-788B-4E0E-B988-45623F60B6AD}"/>
              </a:ext>
            </a:extLst>
          </p:cNvPr>
          <p:cNvSpPr/>
          <p:nvPr/>
        </p:nvSpPr>
        <p:spPr>
          <a:xfrm>
            <a:off x="5797532" y="2417275"/>
            <a:ext cx="5311069" cy="1991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CE436-6C77-43F7-888C-AA2972BD0591}"/>
              </a:ext>
            </a:extLst>
          </p:cNvPr>
          <p:cNvSpPr/>
          <p:nvPr/>
        </p:nvSpPr>
        <p:spPr>
          <a:xfrm>
            <a:off x="8453066" y="425512"/>
            <a:ext cx="2658405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1A434-A750-4491-B670-2286644FC196}"/>
              </a:ext>
            </a:extLst>
          </p:cNvPr>
          <p:cNvSpPr txBox="1"/>
          <p:nvPr/>
        </p:nvSpPr>
        <p:spPr>
          <a:xfrm>
            <a:off x="11240740" y="115978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FCBF-1E73-410B-874E-075D62C5FA93}"/>
              </a:ext>
            </a:extLst>
          </p:cNvPr>
          <p:cNvSpPr txBox="1"/>
          <p:nvPr/>
        </p:nvSpPr>
        <p:spPr>
          <a:xfrm>
            <a:off x="8130010" y="-3527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38335-95D6-414B-8249-1FDB434A3A25}"/>
              </a:ext>
            </a:extLst>
          </p:cNvPr>
          <p:cNvSpPr txBox="1"/>
          <p:nvPr/>
        </p:nvSpPr>
        <p:spPr>
          <a:xfrm>
            <a:off x="11240740" y="30732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0DDEF-C900-403F-AD5A-916F02F33A44}"/>
              </a:ext>
            </a:extLst>
          </p:cNvPr>
          <p:cNvSpPr txBox="1"/>
          <p:nvPr/>
        </p:nvSpPr>
        <p:spPr>
          <a:xfrm>
            <a:off x="5178582" y="133991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98A7B-FA5F-449A-903D-7D3EC2086FF8}"/>
              </a:ext>
            </a:extLst>
          </p:cNvPr>
          <p:cNvSpPr txBox="1"/>
          <p:nvPr/>
        </p:nvSpPr>
        <p:spPr>
          <a:xfrm>
            <a:off x="8306997" y="316739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2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7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202185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4D0FAC7B-CFF8-435F-AEB9-5882224D4F0E}"/>
              </a:ext>
            </a:extLst>
          </p:cNvPr>
          <p:cNvSpPr/>
          <p:nvPr/>
        </p:nvSpPr>
        <p:spPr>
          <a:xfrm rot="2700000">
            <a:off x="6763803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477673" y="5346435"/>
            <a:ext cx="4415883" cy="13353"/>
          </a:xfrm>
          <a:prstGeom prst="line">
            <a:avLst/>
          </a:prstGeom>
          <a:ln w="381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94ECD6F-B6C3-47FE-AB95-4EB7DDF78AF2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94ECD6F-B6C3-47FE-AB95-4EB7DDF78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16C389-72A9-4CE6-99E2-E66D3E3DF2D1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16C389-72A9-4CE6-99E2-E66D3E3DF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78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477673" y="5346435"/>
            <a:ext cx="4415883" cy="13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7768065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3337933"/>
            <a:ext cx="0" cy="2021855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2" y="475133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4D0FAC7B-CFF8-435F-AEB9-5882224D4F0E}"/>
              </a:ext>
            </a:extLst>
          </p:cNvPr>
          <p:cNvSpPr/>
          <p:nvPr/>
        </p:nvSpPr>
        <p:spPr>
          <a:xfrm rot="2700000">
            <a:off x="6763803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십자형 59">
            <a:extLst>
              <a:ext uri="{FF2B5EF4-FFF2-40B4-BE49-F238E27FC236}">
                <a16:creationId xmlns:a16="http://schemas.microsoft.com/office/drawing/2014/main" id="{CF3D9864-730F-438F-8FCB-22F94F15163E}"/>
              </a:ext>
            </a:extLst>
          </p:cNvPr>
          <p:cNvSpPr/>
          <p:nvPr/>
        </p:nvSpPr>
        <p:spPr>
          <a:xfrm rot="2700000">
            <a:off x="8268343" y="476226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십자형 61">
            <a:extLst>
              <a:ext uri="{FF2B5EF4-FFF2-40B4-BE49-F238E27FC236}">
                <a16:creationId xmlns:a16="http://schemas.microsoft.com/office/drawing/2014/main" id="{BD5BD71C-00D9-4938-B836-26850E4F216E}"/>
              </a:ext>
            </a:extLst>
          </p:cNvPr>
          <p:cNvSpPr/>
          <p:nvPr/>
        </p:nvSpPr>
        <p:spPr>
          <a:xfrm rot="2700000">
            <a:off x="8768618" y="325295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십자형 62">
            <a:extLst>
              <a:ext uri="{FF2B5EF4-FFF2-40B4-BE49-F238E27FC236}">
                <a16:creationId xmlns:a16="http://schemas.microsoft.com/office/drawing/2014/main" id="{13338D7E-E93F-4B42-AAA9-24B520EA5100}"/>
              </a:ext>
            </a:extLst>
          </p:cNvPr>
          <p:cNvSpPr/>
          <p:nvPr/>
        </p:nvSpPr>
        <p:spPr>
          <a:xfrm rot="2700000">
            <a:off x="9112956" y="156549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십자형 63">
            <a:extLst>
              <a:ext uri="{FF2B5EF4-FFF2-40B4-BE49-F238E27FC236}">
                <a16:creationId xmlns:a16="http://schemas.microsoft.com/office/drawing/2014/main" id="{C3794000-7B63-475F-B113-19C15357EA3F}"/>
              </a:ext>
            </a:extLst>
          </p:cNvPr>
          <p:cNvSpPr/>
          <p:nvPr/>
        </p:nvSpPr>
        <p:spPr>
          <a:xfrm rot="2700000">
            <a:off x="6414680" y="1571737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EF53BC2-053D-4904-AF68-7FB297FE826E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EF53BC2-053D-4904-AF68-7FB297FE8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E44179-5CEB-44BB-9779-897DCD20681B}"/>
                  </a:ext>
                </a:extLst>
              </p:cNvPr>
              <p:cNvSpPr txBox="1"/>
              <p:nvPr/>
            </p:nvSpPr>
            <p:spPr>
              <a:xfrm>
                <a:off x="6610037" y="810512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E44179-5CEB-44BB-9779-897DCD206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037" y="810512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00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9FF4DA6-63DC-4299-9BA0-0CB935E1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86" y="1742378"/>
            <a:ext cx="5248035" cy="35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1A4C1E-8D59-43DC-BC84-D4FD43F0260C}"/>
              </a:ext>
            </a:extLst>
          </p:cNvPr>
          <p:cNvSpPr txBox="1"/>
          <p:nvPr/>
        </p:nvSpPr>
        <p:spPr>
          <a:xfrm>
            <a:off x="5741416" y="5337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4FE89-FB86-4F37-8D2B-DCBA48586660}"/>
              </a:ext>
            </a:extLst>
          </p:cNvPr>
          <p:cNvSpPr txBox="1"/>
          <p:nvPr/>
        </p:nvSpPr>
        <p:spPr>
          <a:xfrm>
            <a:off x="2831414" y="30783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30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678395" y="1999787"/>
            <a:ext cx="3731941" cy="3754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6465" y="5246939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936ACAC-7BA5-4453-A1F3-F568BFCF85CF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936ACAC-7BA5-4453-A1F3-F568BFCF8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F12803-2C13-40E2-91A0-CCFE0AA1F731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F12803-2C13-40E2-91A0-CCFE0AA1F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7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6" y="1541496"/>
            <a:ext cx="3630652" cy="3588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2854713"/>
            <a:ext cx="0" cy="52103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AF26F2-AF8A-4F02-8798-5C70C596CDCD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AF26F2-AF8A-4F02-8798-5C70C596C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90037FE-CBBA-4C34-9450-A243BB7B3972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90037FE-CBBA-4C34-9450-A243BB7B3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6" y="1043413"/>
            <a:ext cx="3630652" cy="3588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2344787"/>
            <a:ext cx="0" cy="1030961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18A577AD-1CFC-41F2-B272-F84670718354}"/>
              </a:ext>
            </a:extLst>
          </p:cNvPr>
          <p:cNvSpPr/>
          <p:nvPr/>
        </p:nvSpPr>
        <p:spPr>
          <a:xfrm rot="2700000">
            <a:off x="7771780" y="469168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CBA737-36D6-429E-93E5-A3772602BA25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CBA737-36D6-429E-93E5-A3772602B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AE7019B-1A8D-430C-86CE-1262D914D810}"/>
                  </a:ext>
                </a:extLst>
              </p:cNvPr>
              <p:cNvSpPr/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AE7019B-1A8D-430C-86CE-1262D914D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19" y="860038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959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7" y="860038"/>
            <a:ext cx="2793163" cy="276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687029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787084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887139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687029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787084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887139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687029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787084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887139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687029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687029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643534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643534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643534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643534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665096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765151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866967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967394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371121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0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십자형 56">
            <a:extLst>
              <a:ext uri="{FF2B5EF4-FFF2-40B4-BE49-F238E27FC236}">
                <a16:creationId xmlns:a16="http://schemas.microsoft.com/office/drawing/2014/main" id="{83207844-9309-49F0-9A8B-35837F76759B}"/>
              </a:ext>
            </a:extLst>
          </p:cNvPr>
          <p:cNvSpPr/>
          <p:nvPr/>
        </p:nvSpPr>
        <p:spPr>
          <a:xfrm rot="2700000">
            <a:off x="6764456" y="524069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1367883"/>
            <a:ext cx="0" cy="200786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십자형 60">
            <a:extLst>
              <a:ext uri="{FF2B5EF4-FFF2-40B4-BE49-F238E27FC236}">
                <a16:creationId xmlns:a16="http://schemas.microsoft.com/office/drawing/2014/main" id="{725667AF-0F15-435B-ADA5-4F32BFB1076F}"/>
              </a:ext>
            </a:extLst>
          </p:cNvPr>
          <p:cNvSpPr/>
          <p:nvPr/>
        </p:nvSpPr>
        <p:spPr>
          <a:xfrm rot="2700000">
            <a:off x="7267791" y="5013066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18A577AD-1CFC-41F2-B272-F84670718354}"/>
              </a:ext>
            </a:extLst>
          </p:cNvPr>
          <p:cNvSpPr/>
          <p:nvPr/>
        </p:nvSpPr>
        <p:spPr>
          <a:xfrm rot="2700000">
            <a:off x="7771780" y="4691685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십자형 59">
            <a:extLst>
              <a:ext uri="{FF2B5EF4-FFF2-40B4-BE49-F238E27FC236}">
                <a16:creationId xmlns:a16="http://schemas.microsoft.com/office/drawing/2014/main" id="{AFE3DF4E-FD73-42A5-AA67-869A59C24624}"/>
              </a:ext>
            </a:extLst>
          </p:cNvPr>
          <p:cNvSpPr/>
          <p:nvPr/>
        </p:nvSpPr>
        <p:spPr>
          <a:xfrm rot="2700000">
            <a:off x="8768617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6B2AD9-9D19-4583-822D-4C8F0AB8AD48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6B2AD9-9D19-4583-822D-4C8F0AB8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38DA1B0-C65B-46F1-8F74-5789EF579C9F}"/>
                  </a:ext>
                </a:extLst>
              </p:cNvPr>
              <p:cNvSpPr/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38DA1B0-C65B-46F1-8F74-5789EF579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30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72FD-F6E9-4724-AB00-AA14581C8217}"/>
              </a:ext>
            </a:extLst>
          </p:cNvPr>
          <p:cNvCxnSpPr>
            <a:cxnSpLocks/>
          </p:cNvCxnSpPr>
          <p:nvPr/>
        </p:nvCxnSpPr>
        <p:spPr>
          <a:xfrm flipV="1">
            <a:off x="1789907" y="860038"/>
            <a:ext cx="2793163" cy="276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7C5E7-A93D-4AA5-8AB5-45B9188E1CA7}"/>
              </a:ext>
            </a:extLst>
          </p:cNvPr>
          <p:cNvSpPr/>
          <p:nvPr/>
        </p:nvSpPr>
        <p:spPr>
          <a:xfrm>
            <a:off x="2075373" y="235814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482D5-9B36-4DF1-9CB4-D578C78CA5BD}"/>
              </a:ext>
            </a:extLst>
          </p:cNvPr>
          <p:cNvSpPr/>
          <p:nvPr/>
        </p:nvSpPr>
        <p:spPr>
          <a:xfrm>
            <a:off x="3075925" y="235814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42E1C-011F-4F13-B03B-785F314FFE7E}"/>
              </a:ext>
            </a:extLst>
          </p:cNvPr>
          <p:cNvSpPr/>
          <p:nvPr/>
        </p:nvSpPr>
        <p:spPr>
          <a:xfrm>
            <a:off x="4076477" y="235814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ABAA7-19F8-4428-B9B9-466F045CBD64}"/>
              </a:ext>
            </a:extLst>
          </p:cNvPr>
          <p:cNvSpPr/>
          <p:nvPr/>
        </p:nvSpPr>
        <p:spPr>
          <a:xfrm>
            <a:off x="2075372" y="3358692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FE7B6-2ED4-46B1-894D-A04D14EFDCB4}"/>
              </a:ext>
            </a:extLst>
          </p:cNvPr>
          <p:cNvSpPr/>
          <p:nvPr/>
        </p:nvSpPr>
        <p:spPr>
          <a:xfrm>
            <a:off x="3075924" y="3358691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A827A-75CE-4D66-B5BE-FCD196CAB52B}"/>
              </a:ext>
            </a:extLst>
          </p:cNvPr>
          <p:cNvSpPr/>
          <p:nvPr/>
        </p:nvSpPr>
        <p:spPr>
          <a:xfrm>
            <a:off x="4076475" y="3358690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231A1-4A6D-47CF-BAFA-125F8B0BFB12}"/>
              </a:ext>
            </a:extLst>
          </p:cNvPr>
          <p:cNvSpPr/>
          <p:nvPr/>
        </p:nvSpPr>
        <p:spPr>
          <a:xfrm>
            <a:off x="2075372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A34AD2-0CF4-4E92-9ADC-56C4CF3F73C6}"/>
              </a:ext>
            </a:extLst>
          </p:cNvPr>
          <p:cNvSpPr/>
          <p:nvPr/>
        </p:nvSpPr>
        <p:spPr>
          <a:xfrm>
            <a:off x="3075924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BFC1D6-1C2A-41D4-A68B-954F6BA769EB}"/>
              </a:ext>
            </a:extLst>
          </p:cNvPr>
          <p:cNvSpPr/>
          <p:nvPr/>
        </p:nvSpPr>
        <p:spPr>
          <a:xfrm>
            <a:off x="4076475" y="43592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7F52A7-347E-4CFA-B20E-5C36C88636E6}"/>
              </a:ext>
            </a:extLst>
          </p:cNvPr>
          <p:cNvCxnSpPr/>
          <p:nvPr/>
        </p:nvCxnSpPr>
        <p:spPr>
          <a:xfrm flipV="1">
            <a:off x="2075372" y="1838267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4BD085-8C63-4F68-A0B6-D69101DEE8AF}"/>
              </a:ext>
            </a:extLst>
          </p:cNvPr>
          <p:cNvCxnSpPr>
            <a:cxnSpLocks/>
          </p:cNvCxnSpPr>
          <p:nvPr/>
        </p:nvCxnSpPr>
        <p:spPr>
          <a:xfrm flipV="1">
            <a:off x="2075373" y="5359788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4D286-168D-4437-9028-5D0190C9FC4B}"/>
              </a:ext>
            </a:extLst>
          </p:cNvPr>
          <p:cNvSpPr txBox="1"/>
          <p:nvPr/>
        </p:nvSpPr>
        <p:spPr>
          <a:xfrm>
            <a:off x="1640427" y="50178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4D025-D674-431D-AE8A-94BAFAA11908}"/>
              </a:ext>
            </a:extLst>
          </p:cNvPr>
          <p:cNvSpPr txBox="1"/>
          <p:nvPr/>
        </p:nvSpPr>
        <p:spPr>
          <a:xfrm>
            <a:off x="1640427" y="40785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707B8-83EB-4AE1-B659-C8A6BFCAE282}"/>
              </a:ext>
            </a:extLst>
          </p:cNvPr>
          <p:cNvSpPr txBox="1"/>
          <p:nvPr/>
        </p:nvSpPr>
        <p:spPr>
          <a:xfrm>
            <a:off x="1640427" y="30546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DE1CF-315B-411A-A36B-95DB44FE83B2}"/>
              </a:ext>
            </a:extLst>
          </p:cNvPr>
          <p:cNvSpPr txBox="1"/>
          <p:nvPr/>
        </p:nvSpPr>
        <p:spPr>
          <a:xfrm>
            <a:off x="1640427" y="2060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04EA2-F1DA-4EBF-AE00-B0FFAB785E3C}"/>
              </a:ext>
            </a:extLst>
          </p:cNvPr>
          <p:cNvSpPr txBox="1"/>
          <p:nvPr/>
        </p:nvSpPr>
        <p:spPr>
          <a:xfrm>
            <a:off x="1856043" y="52680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73AF2-C2E3-443C-8A31-82895270B60C}"/>
              </a:ext>
            </a:extLst>
          </p:cNvPr>
          <p:cNvSpPr txBox="1"/>
          <p:nvPr/>
        </p:nvSpPr>
        <p:spPr>
          <a:xfrm>
            <a:off x="2901199" y="52680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6F3-04F7-40AC-98C4-63001827F048}"/>
              </a:ext>
            </a:extLst>
          </p:cNvPr>
          <p:cNvSpPr txBox="1"/>
          <p:nvPr/>
        </p:nvSpPr>
        <p:spPr>
          <a:xfrm>
            <a:off x="3874755" y="5268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3713AD-59A6-431F-A638-8C413DEA324C}"/>
              </a:ext>
            </a:extLst>
          </p:cNvPr>
          <p:cNvSpPr txBox="1"/>
          <p:nvPr/>
        </p:nvSpPr>
        <p:spPr>
          <a:xfrm>
            <a:off x="4879020" y="52680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87BC4-90FB-4446-B8FE-023AC6D77F0C}"/>
              </a:ext>
            </a:extLst>
          </p:cNvPr>
          <p:cNvSpPr txBox="1"/>
          <p:nvPr/>
        </p:nvSpPr>
        <p:spPr>
          <a:xfrm>
            <a:off x="3523710" y="5600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FCF1D242-120F-421C-B8C0-06D2DE4FCD6E}"/>
              </a:ext>
            </a:extLst>
          </p:cNvPr>
          <p:cNvSpPr/>
          <p:nvPr/>
        </p:nvSpPr>
        <p:spPr>
          <a:xfrm rot="2700000">
            <a:off x="2976859" y="424643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94378BF1-2ED4-4674-A17C-EDB15E217381}"/>
              </a:ext>
            </a:extLst>
          </p:cNvPr>
          <p:cNvSpPr/>
          <p:nvPr/>
        </p:nvSpPr>
        <p:spPr>
          <a:xfrm rot="2700000">
            <a:off x="3977319" y="3260033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21BDAD21-8D43-4223-BDE7-F97FAD946B06}"/>
              </a:ext>
            </a:extLst>
          </p:cNvPr>
          <p:cNvSpPr/>
          <p:nvPr/>
        </p:nvSpPr>
        <p:spPr>
          <a:xfrm rot="2700000">
            <a:off x="4991860" y="2252404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480D-1645-4F28-BE5A-58572310CB80}"/>
              </a:ext>
            </a:extLst>
          </p:cNvPr>
          <p:cNvSpPr/>
          <p:nvPr/>
        </p:nvSpPr>
        <p:spPr>
          <a:xfrm>
            <a:off x="7517064" y="2344789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DDDDBE-6DD5-4F41-9935-D9314B15C541}"/>
              </a:ext>
            </a:extLst>
          </p:cNvPr>
          <p:cNvSpPr/>
          <p:nvPr/>
        </p:nvSpPr>
        <p:spPr>
          <a:xfrm>
            <a:off x="8517616" y="234478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B6C7BC-AB51-41F9-9917-EAB7BCE06B57}"/>
              </a:ext>
            </a:extLst>
          </p:cNvPr>
          <p:cNvSpPr/>
          <p:nvPr/>
        </p:nvSpPr>
        <p:spPr>
          <a:xfrm>
            <a:off x="9518168" y="234478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6810D-B77C-4889-AAA0-55E1478D7DA7}"/>
              </a:ext>
            </a:extLst>
          </p:cNvPr>
          <p:cNvSpPr/>
          <p:nvPr/>
        </p:nvSpPr>
        <p:spPr>
          <a:xfrm>
            <a:off x="7517063" y="3345338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C7425-8AAF-462E-BEB8-33233F515CBD}"/>
              </a:ext>
            </a:extLst>
          </p:cNvPr>
          <p:cNvSpPr/>
          <p:nvPr/>
        </p:nvSpPr>
        <p:spPr>
          <a:xfrm>
            <a:off x="8517615" y="3345337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420C6-53E2-42A1-AE92-60CD1E5F6CE2}"/>
              </a:ext>
            </a:extLst>
          </p:cNvPr>
          <p:cNvSpPr/>
          <p:nvPr/>
        </p:nvSpPr>
        <p:spPr>
          <a:xfrm>
            <a:off x="9518166" y="3345336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B2EF88-C855-401A-A932-BF44E4BD80D3}"/>
              </a:ext>
            </a:extLst>
          </p:cNvPr>
          <p:cNvSpPr/>
          <p:nvPr/>
        </p:nvSpPr>
        <p:spPr>
          <a:xfrm>
            <a:off x="7517063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5CCC1B-CD8F-4213-838D-C96BADB781F9}"/>
              </a:ext>
            </a:extLst>
          </p:cNvPr>
          <p:cNvSpPr/>
          <p:nvPr/>
        </p:nvSpPr>
        <p:spPr>
          <a:xfrm>
            <a:off x="8517615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8FE02A-9F48-430D-82D2-03AE3ADFB09C}"/>
              </a:ext>
            </a:extLst>
          </p:cNvPr>
          <p:cNvSpPr/>
          <p:nvPr/>
        </p:nvSpPr>
        <p:spPr>
          <a:xfrm>
            <a:off x="9518166" y="4345883"/>
            <a:ext cx="1000552" cy="10005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9237A2-E1F7-409B-AF64-C99A342B97D5}"/>
              </a:ext>
            </a:extLst>
          </p:cNvPr>
          <p:cNvCxnSpPr/>
          <p:nvPr/>
        </p:nvCxnSpPr>
        <p:spPr>
          <a:xfrm flipV="1">
            <a:off x="7517063" y="1824913"/>
            <a:ext cx="0" cy="35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8C77EE-C9CC-4E54-AFA7-C7171A5649C7}"/>
              </a:ext>
            </a:extLst>
          </p:cNvPr>
          <p:cNvCxnSpPr>
            <a:cxnSpLocks/>
          </p:cNvCxnSpPr>
          <p:nvPr/>
        </p:nvCxnSpPr>
        <p:spPr>
          <a:xfrm flipV="1">
            <a:off x="7517064" y="5346434"/>
            <a:ext cx="358029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C4924-2F85-4239-856E-7EEA2A44B0FD}"/>
              </a:ext>
            </a:extLst>
          </p:cNvPr>
          <p:cNvSpPr txBox="1"/>
          <p:nvPr/>
        </p:nvSpPr>
        <p:spPr>
          <a:xfrm>
            <a:off x="7082118" y="5004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F0C3-ECB0-44A1-8B04-B625C4867D5C}"/>
              </a:ext>
            </a:extLst>
          </p:cNvPr>
          <p:cNvSpPr txBox="1"/>
          <p:nvPr/>
        </p:nvSpPr>
        <p:spPr>
          <a:xfrm>
            <a:off x="7082118" y="40651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0D074-62F9-4144-B94E-8212455B81C6}"/>
              </a:ext>
            </a:extLst>
          </p:cNvPr>
          <p:cNvSpPr txBox="1"/>
          <p:nvPr/>
        </p:nvSpPr>
        <p:spPr>
          <a:xfrm>
            <a:off x="7082118" y="3041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4211F9-6015-4BF4-88F2-8AD3018784AC}"/>
              </a:ext>
            </a:extLst>
          </p:cNvPr>
          <p:cNvSpPr txBox="1"/>
          <p:nvPr/>
        </p:nvSpPr>
        <p:spPr>
          <a:xfrm>
            <a:off x="7082118" y="20470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84B3C-3933-4DF5-A23E-55274346FAA3}"/>
              </a:ext>
            </a:extLst>
          </p:cNvPr>
          <p:cNvSpPr txBox="1"/>
          <p:nvPr/>
        </p:nvSpPr>
        <p:spPr>
          <a:xfrm>
            <a:off x="7297734" y="5254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15DE-819C-460D-8D68-6828F121ED5C}"/>
              </a:ext>
            </a:extLst>
          </p:cNvPr>
          <p:cNvSpPr txBox="1"/>
          <p:nvPr/>
        </p:nvSpPr>
        <p:spPr>
          <a:xfrm>
            <a:off x="8298286" y="52546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2B08F9-8A7A-42BF-B4D8-3FC8B6B4058E}"/>
              </a:ext>
            </a:extLst>
          </p:cNvPr>
          <p:cNvSpPr txBox="1"/>
          <p:nvPr/>
        </p:nvSpPr>
        <p:spPr>
          <a:xfrm>
            <a:off x="9316446" y="52546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6263C-A7A1-4B8F-BBF8-3E870A66959C}"/>
              </a:ext>
            </a:extLst>
          </p:cNvPr>
          <p:cNvSpPr txBox="1"/>
          <p:nvPr/>
        </p:nvSpPr>
        <p:spPr>
          <a:xfrm>
            <a:off x="10320711" y="52546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47280-0F83-4C44-8A2B-2D225C8711BD}"/>
              </a:ext>
            </a:extLst>
          </p:cNvPr>
          <p:cNvSpPr txBox="1"/>
          <p:nvPr/>
        </p:nvSpPr>
        <p:spPr>
          <a:xfrm>
            <a:off x="8971035" y="553537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B23E9-3FAC-4998-AECF-19031C943EE4}"/>
              </a:ext>
            </a:extLst>
          </p:cNvPr>
          <p:cNvSpPr txBox="1"/>
          <p:nvPr/>
        </p:nvSpPr>
        <p:spPr>
          <a:xfrm>
            <a:off x="1313644" y="3492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y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/>
              <p:nvPr/>
            </p:nvSpPr>
            <p:spPr>
              <a:xfrm>
                <a:off x="6703072" y="3492717"/>
                <a:ext cx="4491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D45D35-7369-406B-AFC2-D4A42EC3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072" y="3492717"/>
                <a:ext cx="449161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09128F-DFB6-4C10-B096-AEE087EEEC1A}"/>
              </a:ext>
            </a:extLst>
          </p:cNvPr>
          <p:cNvCxnSpPr>
            <a:cxnSpLocks/>
          </p:cNvCxnSpPr>
          <p:nvPr/>
        </p:nvCxnSpPr>
        <p:spPr>
          <a:xfrm>
            <a:off x="4076475" y="1367883"/>
            <a:ext cx="0" cy="2007864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276423-9239-4792-A28F-736333591DD1}"/>
              </a:ext>
            </a:extLst>
          </p:cNvPr>
          <p:cNvGrpSpPr/>
          <p:nvPr/>
        </p:nvGrpSpPr>
        <p:grpSpPr>
          <a:xfrm>
            <a:off x="7408270" y="3262991"/>
            <a:ext cx="2215631" cy="2186219"/>
            <a:chOff x="5885993" y="3262990"/>
            <a:chExt cx="2215631" cy="2186219"/>
          </a:xfrm>
        </p:grpSpPr>
        <p:sp>
          <p:nvSpPr>
            <p:cNvPr id="57" name="십자형 56">
              <a:extLst>
                <a:ext uri="{FF2B5EF4-FFF2-40B4-BE49-F238E27FC236}">
                  <a16:creationId xmlns:a16="http://schemas.microsoft.com/office/drawing/2014/main" id="{83207844-9309-49F0-9A8B-35837F76759B}"/>
                </a:ext>
              </a:extLst>
            </p:cNvPr>
            <p:cNvSpPr/>
            <p:nvPr/>
          </p:nvSpPr>
          <p:spPr>
            <a:xfrm rot="2700000">
              <a:off x="5888950" y="5240696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십자형 60">
              <a:extLst>
                <a:ext uri="{FF2B5EF4-FFF2-40B4-BE49-F238E27FC236}">
                  <a16:creationId xmlns:a16="http://schemas.microsoft.com/office/drawing/2014/main" id="{725667AF-0F15-435B-ADA5-4F32BFB1076F}"/>
                </a:ext>
              </a:extLst>
            </p:cNvPr>
            <p:cNvSpPr/>
            <p:nvPr/>
          </p:nvSpPr>
          <p:spPr>
            <a:xfrm rot="2700000">
              <a:off x="6392285" y="5013066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십자형 58">
              <a:extLst>
                <a:ext uri="{FF2B5EF4-FFF2-40B4-BE49-F238E27FC236}">
                  <a16:creationId xmlns:a16="http://schemas.microsoft.com/office/drawing/2014/main" id="{18A577AD-1CFC-41F2-B272-F84670718354}"/>
                </a:ext>
              </a:extLst>
            </p:cNvPr>
            <p:cNvSpPr/>
            <p:nvPr/>
          </p:nvSpPr>
          <p:spPr>
            <a:xfrm rot="2700000">
              <a:off x="6896274" y="4691685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십자형 59">
              <a:extLst>
                <a:ext uri="{FF2B5EF4-FFF2-40B4-BE49-F238E27FC236}">
                  <a16:creationId xmlns:a16="http://schemas.microsoft.com/office/drawing/2014/main" id="{AFE3DF4E-FD73-42A5-AA67-869A59C24624}"/>
                </a:ext>
              </a:extLst>
            </p:cNvPr>
            <p:cNvSpPr/>
            <p:nvPr/>
          </p:nvSpPr>
          <p:spPr>
            <a:xfrm rot="2700000">
              <a:off x="7893111" y="3260033"/>
              <a:ext cx="205556" cy="211470"/>
            </a:xfrm>
            <a:prstGeom prst="plus">
              <a:avLst>
                <a:gd name="adj" fmla="val 37787"/>
              </a:avLst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4" name="십자형 63">
            <a:extLst>
              <a:ext uri="{FF2B5EF4-FFF2-40B4-BE49-F238E27FC236}">
                <a16:creationId xmlns:a16="http://schemas.microsoft.com/office/drawing/2014/main" id="{7D16F2F1-95B8-44A3-B709-2E6D6C5C1C05}"/>
              </a:ext>
            </a:extLst>
          </p:cNvPr>
          <p:cNvSpPr/>
          <p:nvPr/>
        </p:nvSpPr>
        <p:spPr>
          <a:xfrm rot="18900000" flipH="1">
            <a:off x="6908558" y="5009352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십자형 64">
            <a:extLst>
              <a:ext uri="{FF2B5EF4-FFF2-40B4-BE49-F238E27FC236}">
                <a16:creationId xmlns:a16="http://schemas.microsoft.com/office/drawing/2014/main" id="{95F88D26-BB05-4463-94E9-0C1C4322182D}"/>
              </a:ext>
            </a:extLst>
          </p:cNvPr>
          <p:cNvSpPr/>
          <p:nvPr/>
        </p:nvSpPr>
        <p:spPr>
          <a:xfrm rot="18900000" flipH="1">
            <a:off x="6404569" y="4687971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십자형 65">
            <a:extLst>
              <a:ext uri="{FF2B5EF4-FFF2-40B4-BE49-F238E27FC236}">
                <a16:creationId xmlns:a16="http://schemas.microsoft.com/office/drawing/2014/main" id="{09780F09-4CFF-49FA-BD98-B5389F5D1F31}"/>
              </a:ext>
            </a:extLst>
          </p:cNvPr>
          <p:cNvSpPr/>
          <p:nvPr/>
        </p:nvSpPr>
        <p:spPr>
          <a:xfrm rot="18900000" flipH="1">
            <a:off x="5407732" y="3256319"/>
            <a:ext cx="205556" cy="211470"/>
          </a:xfrm>
          <a:prstGeom prst="plus">
            <a:avLst>
              <a:gd name="adj" fmla="val 3778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A353B0-611B-4B1D-9805-35BE3BE522DA}"/>
                  </a:ext>
                </a:extLst>
              </p:cNvPr>
              <p:cNvSpPr txBox="1"/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A353B0-611B-4B1D-9805-35BE3BE52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5" y="989983"/>
                <a:ext cx="294542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E8BBD00-7888-407D-9705-EDA3DF004D0E}"/>
                  </a:ext>
                </a:extLst>
              </p:cNvPr>
              <p:cNvSpPr/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80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E8BBD00-7888-407D-9705-EDA3DF004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27" y="747933"/>
                <a:ext cx="207999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603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2.1 MSE(Mean Squared Error)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437E6BC-306F-4E39-BAAA-108E903C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20" y="1712642"/>
            <a:ext cx="5942528" cy="40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F319836-8C9A-43E4-AE8B-42E534921C8C}"/>
              </a:ext>
            </a:extLst>
          </p:cNvPr>
          <p:cNvSpPr txBox="1"/>
          <p:nvPr/>
        </p:nvSpPr>
        <p:spPr>
          <a:xfrm>
            <a:off x="6107335" y="57212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7648E-83E9-4F27-B482-70A651ED9EA6}"/>
              </a:ext>
            </a:extLst>
          </p:cNvPr>
          <p:cNvSpPr txBox="1"/>
          <p:nvPr/>
        </p:nvSpPr>
        <p:spPr>
          <a:xfrm>
            <a:off x="2830503" y="35173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20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289550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C6CCF-1D31-4CA3-9C30-2B1E153B6F96}"/>
              </a:ext>
            </a:extLst>
          </p:cNvPr>
          <p:cNvSpPr txBox="1"/>
          <p:nvPr/>
        </p:nvSpPr>
        <p:spPr>
          <a:xfrm>
            <a:off x="226337" y="226337"/>
            <a:ext cx="53110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plt.figure(figsize=(10,6))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plt.subplot(411)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plt.subplot(423)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plt.subplot(424)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plt.subplot(413)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plt.subplot(414)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plt.show()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84F097-C478-463F-88F6-5BCBEB9986D5}"/>
              </a:ext>
            </a:extLst>
          </p:cNvPr>
          <p:cNvSpPr/>
          <p:nvPr/>
        </p:nvSpPr>
        <p:spPr>
          <a:xfrm>
            <a:off x="5797533" y="425512"/>
            <a:ext cx="5311069" cy="3983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641FA-E4BE-4D37-9319-6B5E6B4DAC9C}"/>
              </a:ext>
            </a:extLst>
          </p:cNvPr>
          <p:cNvSpPr/>
          <p:nvPr/>
        </p:nvSpPr>
        <p:spPr>
          <a:xfrm>
            <a:off x="5797532" y="425512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FCBF-1E73-410B-874E-075D62C5FA93}"/>
              </a:ext>
            </a:extLst>
          </p:cNvPr>
          <p:cNvSpPr txBox="1"/>
          <p:nvPr/>
        </p:nvSpPr>
        <p:spPr>
          <a:xfrm>
            <a:off x="8130010" y="-3527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751482-7EDE-48BC-A5D3-50A70E6766CB}"/>
              </a:ext>
            </a:extLst>
          </p:cNvPr>
          <p:cNvSpPr/>
          <p:nvPr/>
        </p:nvSpPr>
        <p:spPr>
          <a:xfrm>
            <a:off x="5797532" y="1421393"/>
            <a:ext cx="2649352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56FD60-75F1-42A9-9A22-4E253DE72177}"/>
              </a:ext>
            </a:extLst>
          </p:cNvPr>
          <p:cNvSpPr/>
          <p:nvPr/>
        </p:nvSpPr>
        <p:spPr>
          <a:xfrm>
            <a:off x="5797531" y="2417274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2B6E18-5BFB-4B67-B601-779709F8D5A5}"/>
              </a:ext>
            </a:extLst>
          </p:cNvPr>
          <p:cNvSpPr/>
          <p:nvPr/>
        </p:nvSpPr>
        <p:spPr>
          <a:xfrm>
            <a:off x="5797531" y="3413155"/>
            <a:ext cx="5311069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3A40F1-C75E-424E-9C08-50200E465795}"/>
              </a:ext>
            </a:extLst>
          </p:cNvPr>
          <p:cNvSpPr/>
          <p:nvPr/>
        </p:nvSpPr>
        <p:spPr>
          <a:xfrm>
            <a:off x="8459249" y="1421393"/>
            <a:ext cx="2649352" cy="99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79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Gradient descent algorithm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01EAF3-1BAC-4E00-89B8-9399B57A3CCA}"/>
              </a:ext>
            </a:extLst>
          </p:cNvPr>
          <p:cNvSpPr/>
          <p:nvPr/>
        </p:nvSpPr>
        <p:spPr>
          <a:xfrm>
            <a:off x="2386593" y="2143486"/>
            <a:ext cx="74188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함수 최소화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경사 하강은 많은 최소화 문제에 사용된다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주어진 비용 함수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(W, b)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에 대해 비용을 최소화하기 위해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W, b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를 찾는다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일반적인 함수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비용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(w1, w2,…)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에 적용 가능</a:t>
            </a:r>
            <a:endParaRPr lang="en-US" altLang="ko-KR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242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atin typeface="고도 M" panose="02000503000000020004" pitchFamily="2" charset="-127"/>
                <a:ea typeface="고도 M" panose="02000503000000020004" pitchFamily="2" charset="-127"/>
              </a:rPr>
              <a:t>작동 방식</a:t>
            </a:r>
            <a:endParaRPr lang="en-US" altLang="ko-KR" sz="28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01EAF3-1BAC-4E00-89B8-9399B57A3CCA}"/>
              </a:ext>
            </a:extLst>
          </p:cNvPr>
          <p:cNvSpPr/>
          <p:nvPr/>
        </p:nvSpPr>
        <p:spPr>
          <a:xfrm>
            <a:off x="2386593" y="1935142"/>
            <a:ext cx="741881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초기 추측으로 시작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0,0 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또는 다른 값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에서 시작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를 약간 변경하여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cost(W, b)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비용을 줄이려고 노력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매개 변수를 변경할 때마다 가능한 가장 낮은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cost(W, b)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을 감소시키는 기울기를 선택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반복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최소한의 지역으로 수렴 할 때까지 수행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63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622C3C-D175-4310-920D-D44FA79D5091}"/>
              </a:ext>
            </a:extLst>
          </p:cNvPr>
          <p:cNvSpPr/>
          <p:nvPr/>
        </p:nvSpPr>
        <p:spPr>
          <a:xfrm>
            <a:off x="1959475" y="1267418"/>
            <a:ext cx="7418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>
                <a:latin typeface="고도 M" panose="02000503000000020004" pitchFamily="2" charset="-127"/>
                <a:ea typeface="고도 M" panose="02000503000000020004" pitchFamily="2" charset="-127"/>
              </a:rPr>
              <a:t>Gradient descent algorithm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F6DA819-4592-4E29-9446-390737E5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977" y="2241499"/>
            <a:ext cx="4824829" cy="33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1843EE0-ACDA-465C-9B75-4A558909E9BC}"/>
              </a:ext>
            </a:extLst>
          </p:cNvPr>
          <p:cNvCxnSpPr>
            <a:cxnSpLocks/>
          </p:cNvCxnSpPr>
          <p:nvPr/>
        </p:nvCxnSpPr>
        <p:spPr>
          <a:xfrm flipV="1">
            <a:off x="4374003" y="5133227"/>
            <a:ext cx="2960921" cy="349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91A5D0-3560-4706-9E80-2F2E04D3AAAA}"/>
              </a:ext>
            </a:extLst>
          </p:cNvPr>
          <p:cNvSpPr txBox="1"/>
          <p:nvPr/>
        </p:nvSpPr>
        <p:spPr>
          <a:xfrm>
            <a:off x="5594542" y="54989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E03D8-1A82-48B2-83CB-707235E149EC}"/>
              </a:ext>
            </a:extLst>
          </p:cNvPr>
          <p:cNvSpPr txBox="1"/>
          <p:nvPr/>
        </p:nvSpPr>
        <p:spPr>
          <a:xfrm>
            <a:off x="2892392" y="363701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37CA9D-7A5D-463B-B99A-0F55E2A1BF32}"/>
              </a:ext>
            </a:extLst>
          </p:cNvPr>
          <p:cNvSpPr/>
          <p:nvPr/>
        </p:nvSpPr>
        <p:spPr>
          <a:xfrm>
            <a:off x="8186912" y="2412860"/>
            <a:ext cx="1705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Gradient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13CF88-227E-4603-9F73-CFC0CDD768AB}"/>
              </a:ext>
            </a:extLst>
          </p:cNvPr>
          <p:cNvSpPr/>
          <p:nvPr/>
        </p:nvSpPr>
        <p:spPr>
          <a:xfrm>
            <a:off x="5613313" y="4774304"/>
            <a:ext cx="330782" cy="33078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334AD5-8997-4B07-8C4B-32292682405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005512" y="2164468"/>
            <a:ext cx="181400" cy="4330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571D89-1821-4AC2-9274-226C8FF697A7}"/>
              </a:ext>
            </a:extLst>
          </p:cNvPr>
          <p:cNvCxnSpPr>
            <a:cxnSpLocks/>
          </p:cNvCxnSpPr>
          <p:nvPr/>
        </p:nvCxnSpPr>
        <p:spPr>
          <a:xfrm flipH="1">
            <a:off x="6972068" y="3379819"/>
            <a:ext cx="296509" cy="51438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7961EB-A2CD-4023-A1C0-5A4216E773AC}"/>
              </a:ext>
            </a:extLst>
          </p:cNvPr>
          <p:cNvCxnSpPr>
            <a:cxnSpLocks/>
          </p:cNvCxnSpPr>
          <p:nvPr/>
        </p:nvCxnSpPr>
        <p:spPr>
          <a:xfrm flipH="1">
            <a:off x="6717389" y="3894204"/>
            <a:ext cx="235374" cy="37896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64181A-1BC6-47FE-8BDB-ED9357D5D31A}"/>
              </a:ext>
            </a:extLst>
          </p:cNvPr>
          <p:cNvCxnSpPr>
            <a:cxnSpLocks/>
          </p:cNvCxnSpPr>
          <p:nvPr/>
        </p:nvCxnSpPr>
        <p:spPr>
          <a:xfrm flipH="1">
            <a:off x="6455870" y="4294817"/>
            <a:ext cx="235374" cy="27139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6CAB76-AA0B-4411-A97E-3618170FF9EE}"/>
              </a:ext>
            </a:extLst>
          </p:cNvPr>
          <p:cNvCxnSpPr>
            <a:cxnSpLocks/>
          </p:cNvCxnSpPr>
          <p:nvPr/>
        </p:nvCxnSpPr>
        <p:spPr>
          <a:xfrm flipH="1">
            <a:off x="6195149" y="4569158"/>
            <a:ext cx="235374" cy="20514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010B4-4D36-4A63-A096-3D713CF203DC}"/>
              </a:ext>
            </a:extLst>
          </p:cNvPr>
          <p:cNvCxnSpPr>
            <a:cxnSpLocks/>
          </p:cNvCxnSpPr>
          <p:nvPr/>
        </p:nvCxnSpPr>
        <p:spPr>
          <a:xfrm flipH="1">
            <a:off x="5949126" y="4809282"/>
            <a:ext cx="223166" cy="15047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2BE4D6-8DA9-4A70-99CB-458E93352BE1}"/>
              </a:ext>
            </a:extLst>
          </p:cNvPr>
          <p:cNvSpPr/>
          <p:nvPr/>
        </p:nvSpPr>
        <p:spPr>
          <a:xfrm>
            <a:off x="7079391" y="4500416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Minimum cost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4EDF35-D45F-46F4-9CA7-E58327B9D7CD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748448" y="4685082"/>
            <a:ext cx="1330942" cy="47705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AE0AAC-A468-4D0A-B253-E59A64F24A18}"/>
              </a:ext>
            </a:extLst>
          </p:cNvPr>
          <p:cNvSpPr/>
          <p:nvPr/>
        </p:nvSpPr>
        <p:spPr>
          <a:xfrm>
            <a:off x="4668908" y="2405720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Initial Weight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3AE5C8-6C7E-4090-B76B-B4715F345ED9}"/>
              </a:ext>
            </a:extLst>
          </p:cNvPr>
          <p:cNvCxnSpPr>
            <a:cxnSpLocks/>
          </p:cNvCxnSpPr>
          <p:nvPr/>
        </p:nvCxnSpPr>
        <p:spPr>
          <a:xfrm>
            <a:off x="6407665" y="2621891"/>
            <a:ext cx="832070" cy="5198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A53A61-BCF6-4478-BF84-D838281E3EE5}"/>
              </a:ext>
            </a:extLst>
          </p:cNvPr>
          <p:cNvSpPr/>
          <p:nvPr/>
        </p:nvSpPr>
        <p:spPr>
          <a:xfrm>
            <a:off x="4382157" y="3122056"/>
            <a:ext cx="215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Increment Step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ADCD87-A118-40A1-98D0-CE33E4EA30E5}"/>
              </a:ext>
            </a:extLst>
          </p:cNvPr>
          <p:cNvCxnSpPr>
            <a:cxnSpLocks/>
          </p:cNvCxnSpPr>
          <p:nvPr/>
        </p:nvCxnSpPr>
        <p:spPr>
          <a:xfrm>
            <a:off x="6120914" y="3338227"/>
            <a:ext cx="832070" cy="5198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DDE287-C765-411F-BEBA-661937B4B333}"/>
              </a:ext>
            </a:extLst>
          </p:cNvPr>
          <p:cNvSpPr txBox="1"/>
          <p:nvPr/>
        </p:nvSpPr>
        <p:spPr>
          <a:xfrm>
            <a:off x="9529802" y="1445571"/>
            <a:ext cx="329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w = w - G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89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9FF4DA6-63DC-4299-9BA0-0CB935E1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390" y="2010005"/>
            <a:ext cx="4824829" cy="33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/>
              <p:nvPr/>
            </p:nvSpPr>
            <p:spPr>
              <a:xfrm>
                <a:off x="1479884" y="1658815"/>
                <a:ext cx="3473067" cy="1743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84" y="1658815"/>
                <a:ext cx="3473067" cy="1743362"/>
              </a:xfrm>
              <a:prstGeom prst="rect">
                <a:avLst/>
              </a:prstGeom>
              <a:blipFill>
                <a:blip r:embed="rId4"/>
                <a:stretch>
                  <a:fillRect l="-2812" t="-2797" b="-6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35B657A-DADE-4A58-91F8-614A3FC44497}"/>
              </a:ext>
            </a:extLst>
          </p:cNvPr>
          <p:cNvSpPr/>
          <p:nvPr/>
        </p:nvSpPr>
        <p:spPr>
          <a:xfrm>
            <a:off x="1941871" y="3282113"/>
            <a:ext cx="1427356" cy="617034"/>
          </a:xfrm>
          <a:prstGeom prst="wedgeRectCallout">
            <a:avLst>
              <a:gd name="adj1" fmla="val 48939"/>
              <a:gd name="adj2" fmla="val -11701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learning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rate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DD4C9F5-B1E6-44B1-BBD9-67F4A11DD3E4}"/>
              </a:ext>
            </a:extLst>
          </p:cNvPr>
          <p:cNvSpPr/>
          <p:nvPr/>
        </p:nvSpPr>
        <p:spPr>
          <a:xfrm>
            <a:off x="4193617" y="3278957"/>
            <a:ext cx="1427356" cy="617034"/>
          </a:xfrm>
          <a:prstGeom prst="wedgeRectCallout">
            <a:avLst>
              <a:gd name="adj1" fmla="val -81324"/>
              <a:gd name="adj2" fmla="val -9462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derivative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91EAFCB7-BCF3-4E77-B720-F3948ED85F6D}"/>
              </a:ext>
            </a:extLst>
          </p:cNvPr>
          <p:cNvSpPr/>
          <p:nvPr/>
        </p:nvSpPr>
        <p:spPr>
          <a:xfrm rot="2700000">
            <a:off x="9389376" y="4107837"/>
            <a:ext cx="205556" cy="211470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428DD6-830E-428D-8058-637DDD989C54}"/>
              </a:ext>
            </a:extLst>
          </p:cNvPr>
          <p:cNvCxnSpPr>
            <a:cxnSpLocks/>
          </p:cNvCxnSpPr>
          <p:nvPr/>
        </p:nvCxnSpPr>
        <p:spPr>
          <a:xfrm flipH="1">
            <a:off x="8889207" y="2817541"/>
            <a:ext cx="1799373" cy="2200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1503422" y="4607668"/>
                <a:ext cx="262437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22" y="4607668"/>
                <a:ext cx="2624373" cy="613886"/>
              </a:xfrm>
              <a:prstGeom prst="rect">
                <a:avLst/>
              </a:prstGeom>
              <a:blipFill>
                <a:blip r:embed="rId5"/>
                <a:stretch>
                  <a:fillRect l="-3721" b="-7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878F5E-175E-474C-B8AF-14834E32B859}"/>
                  </a:ext>
                </a:extLst>
              </p:cNvPr>
              <p:cNvSpPr txBox="1"/>
              <p:nvPr/>
            </p:nvSpPr>
            <p:spPr>
              <a:xfrm>
                <a:off x="1433067" y="5681167"/>
                <a:ext cx="792165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는</a:t>
                </a:r>
                <a:r>
                  <a:rPr lang="ko-KR" altLang="en-US" sz="240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 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을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에 대해서 </a:t>
                </a:r>
                <a:r>
                  <a:rPr lang="ko-KR" altLang="en-US" sz="2400" err="1">
                    <a:latin typeface="고도 B" panose="02000503000000020004" pitchFamily="2" charset="-127"/>
                    <a:ea typeface="고도 B" panose="02000503000000020004" pitchFamily="2" charset="-127"/>
                  </a:rPr>
                  <a:t>편미분</a:t>
                </a:r>
                <a:r>
                  <a:rPr lang="ko-KR" altLang="en-US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 하면 된다</a:t>
                </a:r>
                <a:r>
                  <a:rPr lang="en-US" altLang="ko-KR" sz="2400">
                    <a:latin typeface="고도 B" panose="02000503000000020004" pitchFamily="2" charset="-127"/>
                    <a:ea typeface="고도 B" panose="02000503000000020004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878F5E-175E-474C-B8AF-14834E32B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67" y="5681167"/>
                <a:ext cx="7921656" cy="635367"/>
              </a:xfrm>
              <a:prstGeom prst="rect">
                <a:avLst/>
              </a:prstGeom>
              <a:blipFill>
                <a:blip r:embed="rId6"/>
                <a:stretch>
                  <a:fillRect r="-308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D8AF3B3-33BF-4E3B-BE0E-741E8CEC4211}"/>
              </a:ext>
            </a:extLst>
          </p:cNvPr>
          <p:cNvSpPr txBox="1"/>
          <p:nvPr/>
        </p:nvSpPr>
        <p:spPr>
          <a:xfrm>
            <a:off x="8331955" y="526745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4827-4842-4E3B-91CD-57132EA04753}"/>
              </a:ext>
            </a:extLst>
          </p:cNvPr>
          <p:cNvSpPr txBox="1"/>
          <p:nvPr/>
        </p:nvSpPr>
        <p:spPr>
          <a:xfrm>
            <a:off x="5690941" y="397122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5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636283" y="1223399"/>
                <a:ext cx="3352841" cy="1131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ko-KR" sz="280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wx</a:t>
                </a:r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b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83" y="1223399"/>
                <a:ext cx="3352841" cy="1131592"/>
              </a:xfrm>
              <a:prstGeom prst="rect">
                <a:avLst/>
              </a:prstGeom>
              <a:blipFill>
                <a:blip r:embed="rId3"/>
                <a:stretch>
                  <a:fillRect t="-5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2"/>
                <a:ext cx="6409127" cy="6447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4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wx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wx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− 2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wxb</m:t>
                              </m:r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ywx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xb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yx</m:t>
                          </m:r>
                          <m:r>
                            <m:rPr>
                              <m:nor/>
                            </m:rPr>
                            <a:rPr lang="en-US" altLang="ko-KR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  <a:p>
                <a:pPr lvl="0"/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y"  = −(y − y ̂) </a:t>
                </a:r>
              </a:p>
              <a:p>
                <a:pPr lvl="0"/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ko-KR" altLang="en-US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2"/>
                <a:ext cx="6409127" cy="6447727"/>
              </a:xfrm>
              <a:prstGeom prst="rect">
                <a:avLst/>
              </a:prstGeom>
              <a:blipFill>
                <a:blip r:embed="rId4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048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wx + b</a:t>
                </a:r>
              </a:p>
              <a:p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  <a:blipFill>
                <a:blip r:embed="rId3"/>
                <a:stretch>
                  <a:fillRect l="-3984" t="-2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1"/>
                <a:ext cx="3297056" cy="4778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wx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1"/>
                <a:ext cx="3297056" cy="4778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F228BF7-E1D0-4757-A9BE-7024464E886A}"/>
              </a:ext>
            </a:extLst>
          </p:cNvPr>
          <p:cNvSpPr txBox="1"/>
          <p:nvPr/>
        </p:nvSpPr>
        <p:spPr>
          <a:xfrm>
            <a:off x="7256973" y="1033348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 </a:t>
            </a:r>
            <a:r>
              <a:rPr lang="ko-KR" altLang="en-US" sz="2400">
                <a:latin typeface="Consolas" panose="020B0609020204030204" pitchFamily="49" charset="0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971974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AAA05-32B2-469C-9C73-2CE862962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blipFill>
                <a:blip r:embed="rId3"/>
                <a:stretch>
                  <a:fillRect l="-223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49" y="4600309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0.01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40B4DF-5F4D-4911-BFEE-B962F490B7FC}"/>
              </a:ext>
            </a:extLst>
          </p:cNvPr>
          <p:cNvSpPr txBox="1"/>
          <p:nvPr/>
        </p:nvSpPr>
        <p:spPr>
          <a:xfrm>
            <a:off x="5347495" y="35497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70414122-C684-4366-A6C8-3758F4F6B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80" y="2001130"/>
            <a:ext cx="5194841" cy="355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32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347495" y="35497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50" y="4600309"/>
            <a:ext cx="2055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𝟎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.4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48ACE-6BE3-4852-B094-E1743A27E8C9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48ACE-6BE3-4852-B094-E1743A27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4096827" cy="1569660"/>
              </a:xfrm>
              <a:prstGeom prst="rect">
                <a:avLst/>
              </a:prstGeom>
              <a:blipFill>
                <a:blip r:embed="rId4"/>
                <a:stretch>
                  <a:fillRect l="-223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8" name="Picture 4">
            <a:extLst>
              <a:ext uri="{FF2B5EF4-FFF2-40B4-BE49-F238E27FC236}">
                <a16:creationId xmlns:a16="http://schemas.microsoft.com/office/drawing/2014/main" id="{B1573C82-3EC2-48B7-9932-1AFA5BDD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79" y="1900331"/>
            <a:ext cx="5115684" cy="350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29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441767" y="36310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49" y="4600309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0.51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3A3786-E092-4D9F-BB70-ADEE97D0133C}"/>
                  </a:ext>
                </a:extLst>
              </p:cNvPr>
              <p:cNvSpPr txBox="1"/>
              <p:nvPr/>
            </p:nvSpPr>
            <p:spPr>
              <a:xfrm>
                <a:off x="1262083" y="1769327"/>
                <a:ext cx="393697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w -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3A3786-E092-4D9F-BB70-ADEE97D01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3" y="1769327"/>
                <a:ext cx="3936975" cy="1569660"/>
              </a:xfrm>
              <a:prstGeom prst="rect">
                <a:avLst/>
              </a:prstGeom>
              <a:blipFill>
                <a:blip r:embed="rId4"/>
                <a:stretch>
                  <a:fillRect l="-2322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2" name="Picture 4">
            <a:extLst>
              <a:ext uri="{FF2B5EF4-FFF2-40B4-BE49-F238E27FC236}">
                <a16:creationId xmlns:a16="http://schemas.microsoft.com/office/drawing/2014/main" id="{9A4C7F24-FF01-4D74-AC9B-24CC6708E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51" y="2088394"/>
            <a:ext cx="5200474" cy="354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9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/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wx + b</a:t>
                </a:r>
              </a:p>
              <a:p>
                <a:r>
                  <a:rPr lang="en-US" altLang="ko-KR" sz="280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altLang="ko-KR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J(w,b)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9D392CB-F441-48B7-8A1A-AB52813BE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319" y="1667819"/>
                <a:ext cx="3062377" cy="2249655"/>
              </a:xfrm>
              <a:prstGeom prst="rect">
                <a:avLst/>
              </a:prstGeom>
              <a:blipFill>
                <a:blip r:embed="rId3"/>
                <a:stretch>
                  <a:fillRect l="-3984" t="-2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/>
              <p:nvPr/>
            </p:nvSpPr>
            <p:spPr>
              <a:xfrm>
                <a:off x="1272963" y="978072"/>
                <a:ext cx="3067571" cy="4778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altLang="ko-KR" sz="2800" i="1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US" altLang="ko-K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altLang="ko-KR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en-US" altLang="ko-KR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wx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altLang="ko-KR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R" sz="28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</m:oMath>
                </a14:m>
                <a:r>
                  <a:rPr lang="ko-KR" altLang="en-US">
                    <a:solidFill>
                      <a:srgbClr val="FFFF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lang="ko-KR" altLang="en-US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2C2DF3-AAC5-4C81-B878-B18800F3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63" y="978072"/>
                <a:ext cx="3067571" cy="4778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F228BF7-E1D0-4757-A9BE-7024464E886A}"/>
              </a:ext>
            </a:extLst>
          </p:cNvPr>
          <p:cNvSpPr txBox="1"/>
          <p:nvPr/>
        </p:nvSpPr>
        <p:spPr>
          <a:xfrm>
            <a:off x="7256973" y="1033348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 </a:t>
            </a:r>
            <a:r>
              <a:rPr lang="ko-KR" altLang="en-US" sz="2400">
                <a:latin typeface="Consolas" panose="020B0609020204030204" pitchFamily="49" charset="0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7001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403D8-FAE5-4184-9A62-2583D12855B6}"/>
              </a:ext>
            </a:extLst>
          </p:cNvPr>
          <p:cNvSpPr txBox="1"/>
          <p:nvPr/>
        </p:nvSpPr>
        <p:spPr>
          <a:xfrm>
            <a:off x="90535" y="0"/>
            <a:ext cx="74943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gu_name = []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name in station_addreess: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 = name.split()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tmp_gu = [gu for gu in tmp if gu[-1] == '</a:t>
            </a:r>
            <a:r>
              <a:rPr lang="ko-KR" altLang="en-US" sz="2000">
                <a:latin typeface="Consolas" panose="020B0609020204030204" pitchFamily="49" charset="0"/>
              </a:rPr>
              <a:t>구</a:t>
            </a:r>
            <a:r>
              <a:rPr lang="en-US" altLang="ko-KR" sz="2000">
                <a:latin typeface="Consolas" panose="020B0609020204030204" pitchFamily="49" charset="0"/>
              </a:rPr>
              <a:t>'][0]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gu_name.append(tmp_gu)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crime_anal_police['</a:t>
            </a:r>
            <a:r>
              <a:rPr lang="ko-KR" altLang="en-US" sz="2000">
                <a:latin typeface="Consolas" panose="020B0609020204030204" pitchFamily="49" charset="0"/>
              </a:rPr>
              <a:t>구별</a:t>
            </a:r>
            <a:r>
              <a:rPr lang="en-US" altLang="ko-KR" sz="2000">
                <a:latin typeface="Consolas" panose="020B0609020204030204" pitchFamily="49" charset="0"/>
              </a:rPr>
              <a:t>'] = gu_name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crime_anal_police.head()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FF722-981B-4FF9-8E66-45F3053652BC}"/>
              </a:ext>
            </a:extLst>
          </p:cNvPr>
          <p:cNvSpPr txBox="1"/>
          <p:nvPr/>
        </p:nvSpPr>
        <p:spPr>
          <a:xfrm>
            <a:off x="968720" y="3829616"/>
            <a:ext cx="119715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name = '</a:t>
            </a:r>
            <a:r>
              <a:rPr lang="ko-KR" altLang="en-US" sz="2800">
                <a:latin typeface="Consolas" panose="020B0609020204030204" pitchFamily="49" charset="0"/>
              </a:rPr>
              <a:t>대한민국 서울특별시 중구 을지로동 수표로 </a:t>
            </a:r>
            <a:r>
              <a:rPr lang="en-US" altLang="ko-KR" sz="2800">
                <a:latin typeface="Consolas" panose="020B0609020204030204" pitchFamily="49" charset="0"/>
              </a:rPr>
              <a:t>27'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tmp = ['</a:t>
            </a:r>
            <a:r>
              <a:rPr lang="ko-KR" altLang="en-US" sz="2800">
                <a:latin typeface="Consolas" panose="020B0609020204030204" pitchFamily="49" charset="0"/>
              </a:rPr>
              <a:t>대한민국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서울특별시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을지로동</a:t>
            </a:r>
            <a:r>
              <a:rPr lang="en-US" altLang="ko-KR" sz="2800">
                <a:latin typeface="Consolas" panose="020B0609020204030204" pitchFamily="49" charset="0"/>
              </a:rPr>
              <a:t>','</a:t>
            </a:r>
            <a:r>
              <a:rPr lang="ko-KR" altLang="en-US" sz="2800">
                <a:latin typeface="Consolas" panose="020B0609020204030204" pitchFamily="49" charset="0"/>
              </a:rPr>
              <a:t>수표로</a:t>
            </a:r>
            <a:r>
              <a:rPr lang="en-US" altLang="ko-KR" sz="2800">
                <a:latin typeface="Consolas" panose="020B0609020204030204" pitchFamily="49" charset="0"/>
              </a:rPr>
              <a:t>','27']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gu = '</a:t>
            </a:r>
            <a:r>
              <a:rPr lang="ko-KR" altLang="en-US" sz="2800">
                <a:latin typeface="Consolas" panose="020B0609020204030204" pitchFamily="49" charset="0"/>
              </a:rPr>
              <a:t>중</a:t>
            </a:r>
            <a:r>
              <a:rPr lang="ko-KR" altLang="en-US" sz="2800">
                <a:solidFill>
                  <a:srgbClr val="FF0000"/>
                </a:solidFill>
                <a:latin typeface="Consolas" panose="020B0609020204030204" pitchFamily="49" charset="0"/>
              </a:rPr>
              <a:t>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['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'][0]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gu_name = ['</a:t>
            </a:r>
            <a:r>
              <a:rPr lang="ko-KR" altLang="en-US" sz="2800">
                <a:latin typeface="Consolas" panose="020B0609020204030204" pitchFamily="49" charset="0"/>
              </a:rPr>
              <a:t>중구</a:t>
            </a:r>
            <a:r>
              <a:rPr lang="en-US" altLang="ko-KR" sz="2800">
                <a:latin typeface="Consolas" panose="020B0609020204030204" pitchFamily="49" charset="0"/>
              </a:rPr>
              <a:t>',...]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8317086" y="54046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5423789" y="372136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/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>
                  <a:latin typeface="Consolas" panose="020B060902020403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7603DF7-42F8-4682-9929-1BDEDE3B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37" y="4565409"/>
                <a:ext cx="5482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6A644D-FB77-4C96-9BC1-C6D5E8448A32}"/>
              </a:ext>
            </a:extLst>
          </p:cNvPr>
          <p:cNvSpPr/>
          <p:nvPr/>
        </p:nvSpPr>
        <p:spPr>
          <a:xfrm>
            <a:off x="2184750" y="4600309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가 𝟎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𝟎𝟑인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7F1A8E-B5E8-4E6E-9B56-48A0A481BDE7}"/>
                  </a:ext>
                </a:extLst>
              </p:cNvPr>
              <p:cNvSpPr txBox="1"/>
              <p:nvPr/>
            </p:nvSpPr>
            <p:spPr>
              <a:xfrm>
                <a:off x="1262082" y="1769327"/>
                <a:ext cx="329359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수렴까지 반복</a:t>
                </a:r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  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= b -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sz="2400">
                  <a:latin typeface="Consolas" panose="020B0609020204030204" pitchFamily="49" charset="0"/>
                </a:endParaRPr>
              </a:p>
              <a:p>
                <a:r>
                  <a:rPr lang="en-US" altLang="ko-KR" sz="2400">
                    <a:latin typeface="Consolas" panose="020B0609020204030204" pitchFamily="49" charset="0"/>
                  </a:rPr>
                  <a:t>}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7F1A8E-B5E8-4E6E-9B56-48A0A481B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82" y="1769327"/>
                <a:ext cx="3293594" cy="1569660"/>
              </a:xfrm>
              <a:prstGeom prst="rect">
                <a:avLst/>
              </a:prstGeom>
              <a:blipFill>
                <a:blip r:embed="rId4"/>
                <a:stretch>
                  <a:fillRect l="-2778"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>
            <a:extLst>
              <a:ext uri="{FF2B5EF4-FFF2-40B4-BE49-F238E27FC236}">
                <a16:creationId xmlns:a16="http://schemas.microsoft.com/office/drawing/2014/main" id="{5D6EF8B4-7616-4A6B-B5A9-28DE0873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4" y="2038940"/>
            <a:ext cx="5151545" cy="35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996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Gradient descent algorithm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2.2 SGD (Stochastic Gradient Descent)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7ED9-E99E-4C50-98B4-5DFC4D7E52EE}"/>
              </a:ext>
            </a:extLst>
          </p:cNvPr>
          <p:cNvSpPr txBox="1"/>
          <p:nvPr/>
        </p:nvSpPr>
        <p:spPr>
          <a:xfrm>
            <a:off x="3028301" y="342900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95E29-4A68-4CCE-B260-300AB2478029}"/>
              </a:ext>
            </a:extLst>
          </p:cNvPr>
          <p:cNvSpPr txBox="1"/>
          <p:nvPr/>
        </p:nvSpPr>
        <p:spPr>
          <a:xfrm>
            <a:off x="1130349" y="22620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5D6EF8B4-7616-4A6B-B5A9-28DE0873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99" y="1102238"/>
            <a:ext cx="3551457" cy="243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67E5F-BBDE-4CE2-9FBA-E03CD0F73C96}"/>
              </a:ext>
            </a:extLst>
          </p:cNvPr>
          <p:cNvSpPr txBox="1"/>
          <p:nvPr/>
        </p:nvSpPr>
        <p:spPr>
          <a:xfrm>
            <a:off x="8589390" y="34204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EB02E-3910-4220-BE0C-1C109EF470DE}"/>
              </a:ext>
            </a:extLst>
          </p:cNvPr>
          <p:cNvSpPr txBox="1"/>
          <p:nvPr/>
        </p:nvSpPr>
        <p:spPr>
          <a:xfrm>
            <a:off x="6566695" y="21570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1286357E-5C14-4EEE-8FC1-C59F67E5E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16" y="1102238"/>
            <a:ext cx="3538393" cy="24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FF460F95-56EE-4148-BAFD-DFDB66C82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91" y="3735588"/>
            <a:ext cx="4241545" cy="280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4C6E62-85CA-4A1D-8D7C-CFD759BF7323}"/>
              </a:ext>
            </a:extLst>
          </p:cNvPr>
          <p:cNvSpPr txBox="1"/>
          <p:nvPr/>
        </p:nvSpPr>
        <p:spPr>
          <a:xfrm>
            <a:off x="9568163" y="61255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1F2A71-9E5E-4539-AB37-D83F1EC260EC}"/>
              </a:ext>
            </a:extLst>
          </p:cNvPr>
          <p:cNvSpPr txBox="1"/>
          <p:nvPr/>
        </p:nvSpPr>
        <p:spPr>
          <a:xfrm>
            <a:off x="7513231" y="63121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60853-6C01-45E0-AD6E-A9170AE63A5C}"/>
              </a:ext>
            </a:extLst>
          </p:cNvPr>
          <p:cNvSpPr txBox="1"/>
          <p:nvPr/>
        </p:nvSpPr>
        <p:spPr>
          <a:xfrm>
            <a:off x="10400344" y="4635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EA85963E-8816-452F-B669-A9E99C40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73" y="4006697"/>
            <a:ext cx="3562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8A7327-BF1C-4AA5-90B6-941A9287FFDE}"/>
              </a:ext>
            </a:extLst>
          </p:cNvPr>
          <p:cNvSpPr txBox="1"/>
          <p:nvPr/>
        </p:nvSpPr>
        <p:spPr>
          <a:xfrm>
            <a:off x="3028301" y="63121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76EC8-FE01-41FC-8DF4-4DAA10392437}"/>
              </a:ext>
            </a:extLst>
          </p:cNvPr>
          <p:cNvSpPr txBox="1"/>
          <p:nvPr/>
        </p:nvSpPr>
        <p:spPr>
          <a:xfrm>
            <a:off x="1020214" y="47451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21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1800794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Data Set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이용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899657" y="1594817"/>
            <a:ext cx="5094152" cy="3416320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sklearn.datasets</a:t>
            </a:r>
            <a:r>
              <a:rPr lang="en-US" altLang="ko-KR">
                <a:latin typeface="Consolas" panose="020B0609020204030204" pitchFamily="49" charset="0"/>
              </a:rPr>
              <a:t> import </a:t>
            </a:r>
            <a:r>
              <a:rPr lang="en-US" altLang="ko-KR" err="1">
                <a:latin typeface="Consolas" panose="020B0609020204030204" pitchFamily="49" charset="0"/>
              </a:rPr>
              <a:t>load_diabetes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diabetes = </a:t>
            </a:r>
            <a:r>
              <a:rPr lang="en-US" altLang="ko-KR" err="1">
                <a:latin typeface="Consolas" panose="020B0609020204030204" pitchFamily="49" charset="0"/>
              </a:rPr>
              <a:t>load_diabetes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 = </a:t>
            </a:r>
            <a:r>
              <a:rPr lang="en-US" altLang="ko-KR" err="1">
                <a:latin typeface="Consolas" panose="020B0609020204030204" pitchFamily="49" charset="0"/>
              </a:rPr>
              <a:t>diabetes.data</a:t>
            </a:r>
            <a:r>
              <a:rPr lang="en-US" altLang="ko-KR">
                <a:latin typeface="Consolas" panose="020B0609020204030204" pitchFamily="49" charset="0"/>
              </a:rPr>
              <a:t>[:, 2]</a:t>
            </a:r>
          </a:p>
          <a:p>
            <a:r>
              <a:rPr lang="en-US" altLang="ko-KR">
                <a:latin typeface="Consolas" panose="020B0609020204030204" pitchFamily="49" charset="0"/>
              </a:rPr>
              <a:t>y = </a:t>
            </a:r>
            <a:r>
              <a:rPr lang="en-US" altLang="ko-KR" err="1">
                <a:latin typeface="Consolas" panose="020B0609020204030204" pitchFamily="49" charset="0"/>
              </a:rPr>
              <a:t>diabetes.target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1899656" y="1144860"/>
            <a:ext cx="481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data set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en-US" altLang="ko-KR" sz="2400">
                <a:latin typeface="Consolas" panose="020B0609020204030204" pitchFamily="49" charset="0"/>
              </a:rPr>
              <a:t>(sklearn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2400">
                <a:latin typeface="Consolas" panose="020B0609020204030204" pitchFamily="49" charset="0"/>
              </a:rPr>
              <a:t>) 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B2EDB049-1226-4081-ADA1-4FBFCC1B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94" y="1594817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208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69405" y="83521"/>
            <a:ext cx="67956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data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C1EF00-929E-42AC-BB00-2015DAC4399C}"/>
              </a:ext>
            </a:extLst>
          </p:cNvPr>
          <p:cNvSpPr/>
          <p:nvPr/>
        </p:nvSpPr>
        <p:spPr>
          <a:xfrm>
            <a:off x="2109457" y="63374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DC8482-8F1A-4727-AA39-152F97F5C7EB}"/>
              </a:ext>
            </a:extLst>
          </p:cNvPr>
          <p:cNvSpPr/>
          <p:nvPr/>
        </p:nvSpPr>
        <p:spPr>
          <a:xfrm>
            <a:off x="2489703" y="63374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8661C5-2737-41F8-9219-38B1DFDB6A55}"/>
              </a:ext>
            </a:extLst>
          </p:cNvPr>
          <p:cNvSpPr/>
          <p:nvPr/>
        </p:nvSpPr>
        <p:spPr>
          <a:xfrm>
            <a:off x="2869949" y="63374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0AD60-A06C-41F8-A666-7BD16AC6F2CB}"/>
              </a:ext>
            </a:extLst>
          </p:cNvPr>
          <p:cNvSpPr/>
          <p:nvPr/>
        </p:nvSpPr>
        <p:spPr>
          <a:xfrm>
            <a:off x="3250195" y="63374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43BD9-8405-4D1D-8F3E-D5CAA2D5F076}"/>
              </a:ext>
            </a:extLst>
          </p:cNvPr>
          <p:cNvSpPr/>
          <p:nvPr/>
        </p:nvSpPr>
        <p:spPr>
          <a:xfrm>
            <a:off x="3630441" y="63373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F80C24-B1A2-49B8-B370-AD1A3AF36A3D}"/>
              </a:ext>
            </a:extLst>
          </p:cNvPr>
          <p:cNvSpPr/>
          <p:nvPr/>
        </p:nvSpPr>
        <p:spPr>
          <a:xfrm>
            <a:off x="4010687" y="63373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9375B8-324D-4EAE-B062-5FCF170CC172}"/>
              </a:ext>
            </a:extLst>
          </p:cNvPr>
          <p:cNvSpPr/>
          <p:nvPr/>
        </p:nvSpPr>
        <p:spPr>
          <a:xfrm>
            <a:off x="4390933" y="63373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04704D-E382-476E-AFD5-A490B298540E}"/>
              </a:ext>
            </a:extLst>
          </p:cNvPr>
          <p:cNvSpPr/>
          <p:nvPr/>
        </p:nvSpPr>
        <p:spPr>
          <a:xfrm>
            <a:off x="4771179" y="63373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1A00A6-B245-407D-8AB9-C4759E30530A}"/>
              </a:ext>
            </a:extLst>
          </p:cNvPr>
          <p:cNvSpPr/>
          <p:nvPr/>
        </p:nvSpPr>
        <p:spPr>
          <a:xfrm>
            <a:off x="5151425" y="63373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5C981F-C7E9-4EEA-AB35-1BD35FA5B910}"/>
              </a:ext>
            </a:extLst>
          </p:cNvPr>
          <p:cNvSpPr/>
          <p:nvPr/>
        </p:nvSpPr>
        <p:spPr>
          <a:xfrm>
            <a:off x="5531671" y="63373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CF6534-9295-452B-AB96-D45B99111BEE}"/>
              </a:ext>
            </a:extLst>
          </p:cNvPr>
          <p:cNvSpPr/>
          <p:nvPr/>
        </p:nvSpPr>
        <p:spPr>
          <a:xfrm>
            <a:off x="2109457" y="103537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72CB60-0BAD-4B71-AA8D-A1FBA22B1E24}"/>
              </a:ext>
            </a:extLst>
          </p:cNvPr>
          <p:cNvSpPr/>
          <p:nvPr/>
        </p:nvSpPr>
        <p:spPr>
          <a:xfrm>
            <a:off x="2489703" y="103537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3224FC-1D89-4DE9-A004-200ADB95B832}"/>
              </a:ext>
            </a:extLst>
          </p:cNvPr>
          <p:cNvSpPr/>
          <p:nvPr/>
        </p:nvSpPr>
        <p:spPr>
          <a:xfrm>
            <a:off x="2869949" y="103537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9DC7FB-72B8-4AEB-AA79-E9F304EEE5B9}"/>
              </a:ext>
            </a:extLst>
          </p:cNvPr>
          <p:cNvSpPr/>
          <p:nvPr/>
        </p:nvSpPr>
        <p:spPr>
          <a:xfrm>
            <a:off x="3250195" y="103537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5E042E-D1F8-4DC1-B813-68691D20CDEE}"/>
              </a:ext>
            </a:extLst>
          </p:cNvPr>
          <p:cNvSpPr/>
          <p:nvPr/>
        </p:nvSpPr>
        <p:spPr>
          <a:xfrm>
            <a:off x="3630441" y="103537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F035B8-AF6D-458D-B14E-64160F3F41DD}"/>
              </a:ext>
            </a:extLst>
          </p:cNvPr>
          <p:cNvSpPr/>
          <p:nvPr/>
        </p:nvSpPr>
        <p:spPr>
          <a:xfrm>
            <a:off x="4010687" y="103536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C0E2F2-FC80-44D7-8496-ADD65F960AF7}"/>
              </a:ext>
            </a:extLst>
          </p:cNvPr>
          <p:cNvSpPr/>
          <p:nvPr/>
        </p:nvSpPr>
        <p:spPr>
          <a:xfrm>
            <a:off x="4390933" y="103536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A99ABB-545F-4EB8-A1D4-945DC6335E27}"/>
              </a:ext>
            </a:extLst>
          </p:cNvPr>
          <p:cNvSpPr/>
          <p:nvPr/>
        </p:nvSpPr>
        <p:spPr>
          <a:xfrm>
            <a:off x="4771179" y="103536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57DDC6-2258-493F-BEC7-780726FF4EF6}"/>
              </a:ext>
            </a:extLst>
          </p:cNvPr>
          <p:cNvSpPr/>
          <p:nvPr/>
        </p:nvSpPr>
        <p:spPr>
          <a:xfrm>
            <a:off x="5151425" y="103536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F96B24-25F4-43FA-8F03-256E16FB65ED}"/>
              </a:ext>
            </a:extLst>
          </p:cNvPr>
          <p:cNvSpPr/>
          <p:nvPr/>
        </p:nvSpPr>
        <p:spPr>
          <a:xfrm>
            <a:off x="5531671" y="103536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A9D00C-C442-412C-BA78-16F39D8DE026}"/>
              </a:ext>
            </a:extLst>
          </p:cNvPr>
          <p:cNvSpPr/>
          <p:nvPr/>
        </p:nvSpPr>
        <p:spPr>
          <a:xfrm>
            <a:off x="2109457" y="143700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D83D22-995F-4B6B-BC1A-D25D25B6E8FF}"/>
              </a:ext>
            </a:extLst>
          </p:cNvPr>
          <p:cNvSpPr/>
          <p:nvPr/>
        </p:nvSpPr>
        <p:spPr>
          <a:xfrm>
            <a:off x="2489703" y="143700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A0F851-F2A3-47AF-9DF7-8A7044068AE5}"/>
              </a:ext>
            </a:extLst>
          </p:cNvPr>
          <p:cNvSpPr/>
          <p:nvPr/>
        </p:nvSpPr>
        <p:spPr>
          <a:xfrm>
            <a:off x="2869949" y="143700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292C75-FF77-4611-A890-DDC2961AD789}"/>
              </a:ext>
            </a:extLst>
          </p:cNvPr>
          <p:cNvSpPr/>
          <p:nvPr/>
        </p:nvSpPr>
        <p:spPr>
          <a:xfrm>
            <a:off x="3250195" y="143700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685926-99A5-41BD-9B5F-F531C5220B29}"/>
              </a:ext>
            </a:extLst>
          </p:cNvPr>
          <p:cNvSpPr/>
          <p:nvPr/>
        </p:nvSpPr>
        <p:spPr>
          <a:xfrm>
            <a:off x="3630441" y="143700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6F6B6C-92F5-4E50-BD38-EABA6058D896}"/>
              </a:ext>
            </a:extLst>
          </p:cNvPr>
          <p:cNvSpPr/>
          <p:nvPr/>
        </p:nvSpPr>
        <p:spPr>
          <a:xfrm>
            <a:off x="4010687" y="143700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0E601F-B84C-47DD-AAE1-31BC03AAEA3B}"/>
              </a:ext>
            </a:extLst>
          </p:cNvPr>
          <p:cNvSpPr/>
          <p:nvPr/>
        </p:nvSpPr>
        <p:spPr>
          <a:xfrm>
            <a:off x="4390933" y="143699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ACF3D8-CB0F-47DD-80F0-F4308D1E5573}"/>
              </a:ext>
            </a:extLst>
          </p:cNvPr>
          <p:cNvSpPr/>
          <p:nvPr/>
        </p:nvSpPr>
        <p:spPr>
          <a:xfrm>
            <a:off x="4771179" y="143699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8A4F64-0144-49CC-BF1C-BEB11981DC70}"/>
              </a:ext>
            </a:extLst>
          </p:cNvPr>
          <p:cNvSpPr/>
          <p:nvPr/>
        </p:nvSpPr>
        <p:spPr>
          <a:xfrm>
            <a:off x="5151425" y="143699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FE9C3A-F365-4389-B599-0859726AE68E}"/>
              </a:ext>
            </a:extLst>
          </p:cNvPr>
          <p:cNvSpPr/>
          <p:nvPr/>
        </p:nvSpPr>
        <p:spPr>
          <a:xfrm>
            <a:off x="5531671" y="143699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E1BAC5-9B23-4103-9906-487B25A4CB0C}"/>
              </a:ext>
            </a:extLst>
          </p:cNvPr>
          <p:cNvSpPr/>
          <p:nvPr/>
        </p:nvSpPr>
        <p:spPr>
          <a:xfrm>
            <a:off x="2109457" y="183863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BD8371-0A60-4574-8001-51B3B2921EDA}"/>
              </a:ext>
            </a:extLst>
          </p:cNvPr>
          <p:cNvSpPr/>
          <p:nvPr/>
        </p:nvSpPr>
        <p:spPr>
          <a:xfrm>
            <a:off x="2489703" y="183863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F31D3E-4371-4256-818E-1A69AB4E2843}"/>
              </a:ext>
            </a:extLst>
          </p:cNvPr>
          <p:cNvSpPr/>
          <p:nvPr/>
        </p:nvSpPr>
        <p:spPr>
          <a:xfrm>
            <a:off x="2869949" y="183863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A21946-FED8-4592-A32F-B7401FEB9C0C}"/>
              </a:ext>
            </a:extLst>
          </p:cNvPr>
          <p:cNvSpPr/>
          <p:nvPr/>
        </p:nvSpPr>
        <p:spPr>
          <a:xfrm>
            <a:off x="3250195" y="183863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D2ACCF-D1C8-45DF-80CF-13C534E877A4}"/>
              </a:ext>
            </a:extLst>
          </p:cNvPr>
          <p:cNvSpPr/>
          <p:nvPr/>
        </p:nvSpPr>
        <p:spPr>
          <a:xfrm>
            <a:off x="3630441" y="183863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545338-0665-42B6-8799-E6885E0EB1F9}"/>
              </a:ext>
            </a:extLst>
          </p:cNvPr>
          <p:cNvSpPr/>
          <p:nvPr/>
        </p:nvSpPr>
        <p:spPr>
          <a:xfrm>
            <a:off x="4010687" y="183863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DF8ADB-79BD-4F06-AAC2-AD4086B87536}"/>
              </a:ext>
            </a:extLst>
          </p:cNvPr>
          <p:cNvSpPr/>
          <p:nvPr/>
        </p:nvSpPr>
        <p:spPr>
          <a:xfrm>
            <a:off x="4390933" y="183863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D548048-1281-4CED-97D2-D43BD8190F4A}"/>
              </a:ext>
            </a:extLst>
          </p:cNvPr>
          <p:cNvSpPr/>
          <p:nvPr/>
        </p:nvSpPr>
        <p:spPr>
          <a:xfrm>
            <a:off x="4771179" y="183862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66FC63-389F-4D48-BFE8-CAAC4FDA3E24}"/>
              </a:ext>
            </a:extLst>
          </p:cNvPr>
          <p:cNvSpPr/>
          <p:nvPr/>
        </p:nvSpPr>
        <p:spPr>
          <a:xfrm>
            <a:off x="5151425" y="183862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EAAFD7-F574-4FCC-882F-62ED0AD06EBD}"/>
              </a:ext>
            </a:extLst>
          </p:cNvPr>
          <p:cNvSpPr/>
          <p:nvPr/>
        </p:nvSpPr>
        <p:spPr>
          <a:xfrm>
            <a:off x="5531671" y="183862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E863FC-03D6-4B2F-A7BF-8275BC381AFC}"/>
              </a:ext>
            </a:extLst>
          </p:cNvPr>
          <p:cNvSpPr/>
          <p:nvPr/>
        </p:nvSpPr>
        <p:spPr>
          <a:xfrm>
            <a:off x="2109457" y="224026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69FAF1-1F95-467B-BE77-1A4503294E1C}"/>
              </a:ext>
            </a:extLst>
          </p:cNvPr>
          <p:cNvSpPr/>
          <p:nvPr/>
        </p:nvSpPr>
        <p:spPr>
          <a:xfrm>
            <a:off x="2489703" y="224026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A8FB04F-EF83-4AAD-9488-FC8BED9ADE41}"/>
              </a:ext>
            </a:extLst>
          </p:cNvPr>
          <p:cNvSpPr/>
          <p:nvPr/>
        </p:nvSpPr>
        <p:spPr>
          <a:xfrm>
            <a:off x="2869949" y="224026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A8072E7-41EA-4A6A-A065-B6D34265BF36}"/>
              </a:ext>
            </a:extLst>
          </p:cNvPr>
          <p:cNvSpPr/>
          <p:nvPr/>
        </p:nvSpPr>
        <p:spPr>
          <a:xfrm>
            <a:off x="3250195" y="224026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C11E7C-B228-4D04-A2C6-3DB4F116BB87}"/>
              </a:ext>
            </a:extLst>
          </p:cNvPr>
          <p:cNvSpPr/>
          <p:nvPr/>
        </p:nvSpPr>
        <p:spPr>
          <a:xfrm>
            <a:off x="3630441" y="224026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B14FBB-7D1A-425E-9A4C-71867D553BF1}"/>
              </a:ext>
            </a:extLst>
          </p:cNvPr>
          <p:cNvSpPr/>
          <p:nvPr/>
        </p:nvSpPr>
        <p:spPr>
          <a:xfrm>
            <a:off x="4010687" y="224026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62B46B-A4ED-463C-B322-71563E6A639E}"/>
              </a:ext>
            </a:extLst>
          </p:cNvPr>
          <p:cNvSpPr/>
          <p:nvPr/>
        </p:nvSpPr>
        <p:spPr>
          <a:xfrm>
            <a:off x="4390933" y="224026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0413FB5-8529-49D1-83CB-E01D888DE315}"/>
              </a:ext>
            </a:extLst>
          </p:cNvPr>
          <p:cNvSpPr/>
          <p:nvPr/>
        </p:nvSpPr>
        <p:spPr>
          <a:xfrm>
            <a:off x="4771179" y="224026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64E79CD-2E6C-4B48-AEB5-44E6733819E1}"/>
              </a:ext>
            </a:extLst>
          </p:cNvPr>
          <p:cNvSpPr/>
          <p:nvPr/>
        </p:nvSpPr>
        <p:spPr>
          <a:xfrm>
            <a:off x="5151425" y="224025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872345-1624-4CF3-982A-3A1995966CD9}"/>
              </a:ext>
            </a:extLst>
          </p:cNvPr>
          <p:cNvSpPr/>
          <p:nvPr/>
        </p:nvSpPr>
        <p:spPr>
          <a:xfrm>
            <a:off x="5531671" y="224025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D8E3B88-A05F-4845-8A46-64BFB1135FC8}"/>
              </a:ext>
            </a:extLst>
          </p:cNvPr>
          <p:cNvSpPr/>
          <p:nvPr/>
        </p:nvSpPr>
        <p:spPr>
          <a:xfrm>
            <a:off x="2109457" y="264189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9868E4B-AD35-424C-A52F-197230496E50}"/>
              </a:ext>
            </a:extLst>
          </p:cNvPr>
          <p:cNvSpPr/>
          <p:nvPr/>
        </p:nvSpPr>
        <p:spPr>
          <a:xfrm>
            <a:off x="2489703" y="264189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1C2CD2-0DB5-4B20-AB12-6EFD87346180}"/>
              </a:ext>
            </a:extLst>
          </p:cNvPr>
          <p:cNvSpPr/>
          <p:nvPr/>
        </p:nvSpPr>
        <p:spPr>
          <a:xfrm>
            <a:off x="2869949" y="264189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D0A2FE9-1191-4F8E-92E4-5C69331302DD}"/>
              </a:ext>
            </a:extLst>
          </p:cNvPr>
          <p:cNvSpPr/>
          <p:nvPr/>
        </p:nvSpPr>
        <p:spPr>
          <a:xfrm>
            <a:off x="3250195" y="264189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6E787C-51FA-4B42-8722-4DB7994E2283}"/>
              </a:ext>
            </a:extLst>
          </p:cNvPr>
          <p:cNvSpPr/>
          <p:nvPr/>
        </p:nvSpPr>
        <p:spPr>
          <a:xfrm>
            <a:off x="3630441" y="264189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95AA5D-A5AC-4839-A14A-2EDE1BC9D499}"/>
              </a:ext>
            </a:extLst>
          </p:cNvPr>
          <p:cNvSpPr/>
          <p:nvPr/>
        </p:nvSpPr>
        <p:spPr>
          <a:xfrm>
            <a:off x="4010687" y="264189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D382B6-0D72-4A59-9A6B-05A1989F2384}"/>
              </a:ext>
            </a:extLst>
          </p:cNvPr>
          <p:cNvSpPr/>
          <p:nvPr/>
        </p:nvSpPr>
        <p:spPr>
          <a:xfrm>
            <a:off x="4390933" y="264189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11D0F7-5459-4EA6-B8D5-0143BF032E00}"/>
              </a:ext>
            </a:extLst>
          </p:cNvPr>
          <p:cNvSpPr/>
          <p:nvPr/>
        </p:nvSpPr>
        <p:spPr>
          <a:xfrm>
            <a:off x="4771179" y="264189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FBDE98-CE4A-467D-80E1-23D126F2E061}"/>
              </a:ext>
            </a:extLst>
          </p:cNvPr>
          <p:cNvSpPr/>
          <p:nvPr/>
        </p:nvSpPr>
        <p:spPr>
          <a:xfrm>
            <a:off x="5151425" y="264189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02216E-E7C1-4D55-9640-DF1FE813AA9D}"/>
              </a:ext>
            </a:extLst>
          </p:cNvPr>
          <p:cNvSpPr/>
          <p:nvPr/>
        </p:nvSpPr>
        <p:spPr>
          <a:xfrm>
            <a:off x="5531671" y="264188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A7AC8C-1B05-4B61-9551-AF7269F5256C}"/>
              </a:ext>
            </a:extLst>
          </p:cNvPr>
          <p:cNvSpPr/>
          <p:nvPr/>
        </p:nvSpPr>
        <p:spPr>
          <a:xfrm>
            <a:off x="2109457" y="304352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221F4B-C044-42E4-A44D-A81C2F8BF038}"/>
              </a:ext>
            </a:extLst>
          </p:cNvPr>
          <p:cNvSpPr/>
          <p:nvPr/>
        </p:nvSpPr>
        <p:spPr>
          <a:xfrm>
            <a:off x="2489703" y="304352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EBE02DC-BF77-4639-AC93-A3B29B314692}"/>
              </a:ext>
            </a:extLst>
          </p:cNvPr>
          <p:cNvSpPr/>
          <p:nvPr/>
        </p:nvSpPr>
        <p:spPr>
          <a:xfrm>
            <a:off x="2869949" y="304352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C7B0BE7-4B2C-4211-99EA-666EE63E1176}"/>
              </a:ext>
            </a:extLst>
          </p:cNvPr>
          <p:cNvSpPr/>
          <p:nvPr/>
        </p:nvSpPr>
        <p:spPr>
          <a:xfrm>
            <a:off x="3250195" y="304352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3A83847-EF51-441D-844B-52B9ED59223A}"/>
              </a:ext>
            </a:extLst>
          </p:cNvPr>
          <p:cNvSpPr/>
          <p:nvPr/>
        </p:nvSpPr>
        <p:spPr>
          <a:xfrm>
            <a:off x="3630441" y="304352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3C1EED-0FDA-42DE-9BC2-E1F850D3069C}"/>
              </a:ext>
            </a:extLst>
          </p:cNvPr>
          <p:cNvSpPr/>
          <p:nvPr/>
        </p:nvSpPr>
        <p:spPr>
          <a:xfrm>
            <a:off x="4010687" y="304352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BF6DD80-EA1F-49F2-A6C9-5D38B0F3A7B8}"/>
              </a:ext>
            </a:extLst>
          </p:cNvPr>
          <p:cNvSpPr/>
          <p:nvPr/>
        </p:nvSpPr>
        <p:spPr>
          <a:xfrm>
            <a:off x="4390933" y="304352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8A87E57-6EA3-4C19-9E8E-0F3F49E4AD94}"/>
              </a:ext>
            </a:extLst>
          </p:cNvPr>
          <p:cNvSpPr/>
          <p:nvPr/>
        </p:nvSpPr>
        <p:spPr>
          <a:xfrm>
            <a:off x="4771179" y="304352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04B60FC-018C-4BF5-9F80-CA297DEFFA83}"/>
              </a:ext>
            </a:extLst>
          </p:cNvPr>
          <p:cNvSpPr/>
          <p:nvPr/>
        </p:nvSpPr>
        <p:spPr>
          <a:xfrm>
            <a:off x="5151425" y="304352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869C3F-D311-4B16-BE2A-E337B117CAB2}"/>
              </a:ext>
            </a:extLst>
          </p:cNvPr>
          <p:cNvSpPr/>
          <p:nvPr/>
        </p:nvSpPr>
        <p:spPr>
          <a:xfrm>
            <a:off x="5531671" y="304352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9453B3E-F57A-4AE8-B2D6-F184572818A5}"/>
              </a:ext>
            </a:extLst>
          </p:cNvPr>
          <p:cNvSpPr/>
          <p:nvPr/>
        </p:nvSpPr>
        <p:spPr>
          <a:xfrm>
            <a:off x="2109457" y="344516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AC929F8-EA02-40C2-B8AD-F28C4FC864B9}"/>
              </a:ext>
            </a:extLst>
          </p:cNvPr>
          <p:cNvSpPr/>
          <p:nvPr/>
        </p:nvSpPr>
        <p:spPr>
          <a:xfrm>
            <a:off x="2489703" y="344515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50691E-0CC4-41C8-AF1F-32A895CB3FD4}"/>
              </a:ext>
            </a:extLst>
          </p:cNvPr>
          <p:cNvSpPr/>
          <p:nvPr/>
        </p:nvSpPr>
        <p:spPr>
          <a:xfrm>
            <a:off x="2869949" y="344515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E718F3C-F4B2-405A-B076-8637AE476370}"/>
              </a:ext>
            </a:extLst>
          </p:cNvPr>
          <p:cNvSpPr/>
          <p:nvPr/>
        </p:nvSpPr>
        <p:spPr>
          <a:xfrm>
            <a:off x="3250195" y="344515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E67E1E6-839B-427B-8F73-8B64233890B3}"/>
              </a:ext>
            </a:extLst>
          </p:cNvPr>
          <p:cNvSpPr/>
          <p:nvPr/>
        </p:nvSpPr>
        <p:spPr>
          <a:xfrm>
            <a:off x="3630441" y="344515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8F96E33-C698-4BB5-9A63-CB81DEB1F72D}"/>
              </a:ext>
            </a:extLst>
          </p:cNvPr>
          <p:cNvSpPr/>
          <p:nvPr/>
        </p:nvSpPr>
        <p:spPr>
          <a:xfrm>
            <a:off x="4010687" y="344515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F8DE0A-4823-4034-B337-BE40409ED0FD}"/>
              </a:ext>
            </a:extLst>
          </p:cNvPr>
          <p:cNvSpPr/>
          <p:nvPr/>
        </p:nvSpPr>
        <p:spPr>
          <a:xfrm>
            <a:off x="4390933" y="344515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82AC1AB-EDC1-46C5-8EED-989DC97633C0}"/>
              </a:ext>
            </a:extLst>
          </p:cNvPr>
          <p:cNvSpPr/>
          <p:nvPr/>
        </p:nvSpPr>
        <p:spPr>
          <a:xfrm>
            <a:off x="4771179" y="344515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309369-2019-4716-9358-5B196416A0F1}"/>
              </a:ext>
            </a:extLst>
          </p:cNvPr>
          <p:cNvSpPr/>
          <p:nvPr/>
        </p:nvSpPr>
        <p:spPr>
          <a:xfrm>
            <a:off x="5151425" y="344515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9E8342E-DF79-4592-8703-0EAE802978F9}"/>
              </a:ext>
            </a:extLst>
          </p:cNvPr>
          <p:cNvSpPr/>
          <p:nvPr/>
        </p:nvSpPr>
        <p:spPr>
          <a:xfrm>
            <a:off x="5531671" y="344515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F7CE02F-69DF-48E9-88FF-FCCB01E16C22}"/>
              </a:ext>
            </a:extLst>
          </p:cNvPr>
          <p:cNvSpPr/>
          <p:nvPr/>
        </p:nvSpPr>
        <p:spPr>
          <a:xfrm>
            <a:off x="2109457" y="384679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44EC222-106F-4439-ABEA-BAA44A81AC8A}"/>
              </a:ext>
            </a:extLst>
          </p:cNvPr>
          <p:cNvSpPr/>
          <p:nvPr/>
        </p:nvSpPr>
        <p:spPr>
          <a:xfrm>
            <a:off x="2489703" y="384679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507473D-E411-4C2D-8A60-9F1C449A9260}"/>
              </a:ext>
            </a:extLst>
          </p:cNvPr>
          <p:cNvSpPr/>
          <p:nvPr/>
        </p:nvSpPr>
        <p:spPr>
          <a:xfrm>
            <a:off x="2869949" y="384678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246AD49-1A9C-4636-B88B-1CD7EA01E98E}"/>
              </a:ext>
            </a:extLst>
          </p:cNvPr>
          <p:cNvSpPr/>
          <p:nvPr/>
        </p:nvSpPr>
        <p:spPr>
          <a:xfrm>
            <a:off x="3250195" y="384678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ECFD19-0050-4DC3-8229-2C54A342BF43}"/>
              </a:ext>
            </a:extLst>
          </p:cNvPr>
          <p:cNvSpPr/>
          <p:nvPr/>
        </p:nvSpPr>
        <p:spPr>
          <a:xfrm>
            <a:off x="3630441" y="384678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6956688-F301-4054-82EE-E80F7F465DF3}"/>
              </a:ext>
            </a:extLst>
          </p:cNvPr>
          <p:cNvSpPr/>
          <p:nvPr/>
        </p:nvSpPr>
        <p:spPr>
          <a:xfrm>
            <a:off x="4010687" y="384678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7EF1892-76BA-4B5E-BB37-5090AE4EF5DE}"/>
              </a:ext>
            </a:extLst>
          </p:cNvPr>
          <p:cNvSpPr/>
          <p:nvPr/>
        </p:nvSpPr>
        <p:spPr>
          <a:xfrm>
            <a:off x="4390933" y="384678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9A3153C-F8C3-4A9C-8485-C937820823FC}"/>
              </a:ext>
            </a:extLst>
          </p:cNvPr>
          <p:cNvSpPr/>
          <p:nvPr/>
        </p:nvSpPr>
        <p:spPr>
          <a:xfrm>
            <a:off x="4771179" y="384678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7E92ACF-A091-44BD-80CE-730A8C13BC16}"/>
              </a:ext>
            </a:extLst>
          </p:cNvPr>
          <p:cNvSpPr/>
          <p:nvPr/>
        </p:nvSpPr>
        <p:spPr>
          <a:xfrm>
            <a:off x="5151425" y="384678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4B85D52-2D1F-469D-9F4E-05CAAA7F0DAE}"/>
              </a:ext>
            </a:extLst>
          </p:cNvPr>
          <p:cNvSpPr/>
          <p:nvPr/>
        </p:nvSpPr>
        <p:spPr>
          <a:xfrm>
            <a:off x="5531671" y="384678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4A8977C-9414-48ED-B752-B5AABAD50BB8}"/>
              </a:ext>
            </a:extLst>
          </p:cNvPr>
          <p:cNvSpPr/>
          <p:nvPr/>
        </p:nvSpPr>
        <p:spPr>
          <a:xfrm>
            <a:off x="2109457" y="424842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F718B3C-D0A1-4873-9889-D67AF563B94D}"/>
              </a:ext>
            </a:extLst>
          </p:cNvPr>
          <p:cNvSpPr/>
          <p:nvPr/>
        </p:nvSpPr>
        <p:spPr>
          <a:xfrm>
            <a:off x="2489703" y="424842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49C313-E1AD-43F7-A060-41717D116142}"/>
              </a:ext>
            </a:extLst>
          </p:cNvPr>
          <p:cNvSpPr/>
          <p:nvPr/>
        </p:nvSpPr>
        <p:spPr>
          <a:xfrm>
            <a:off x="2869949" y="424842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9D5C661-8BCE-4E8D-89F7-4BE1DA9EEEF0}"/>
              </a:ext>
            </a:extLst>
          </p:cNvPr>
          <p:cNvSpPr/>
          <p:nvPr/>
        </p:nvSpPr>
        <p:spPr>
          <a:xfrm>
            <a:off x="3250195" y="424841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9DAB70D-D03F-4D0D-841B-C431DB9CAABD}"/>
              </a:ext>
            </a:extLst>
          </p:cNvPr>
          <p:cNvSpPr/>
          <p:nvPr/>
        </p:nvSpPr>
        <p:spPr>
          <a:xfrm>
            <a:off x="3630441" y="424841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3D2CDF3-3A81-4F33-81ED-C86816ED6B2A}"/>
              </a:ext>
            </a:extLst>
          </p:cNvPr>
          <p:cNvSpPr/>
          <p:nvPr/>
        </p:nvSpPr>
        <p:spPr>
          <a:xfrm>
            <a:off x="4010687" y="424841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9AECAFF-408A-4675-8452-2C8E01ECC3E5}"/>
              </a:ext>
            </a:extLst>
          </p:cNvPr>
          <p:cNvSpPr/>
          <p:nvPr/>
        </p:nvSpPr>
        <p:spPr>
          <a:xfrm>
            <a:off x="4390933" y="424841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1BB7C9D-4481-46B7-B583-F2F490DFF958}"/>
              </a:ext>
            </a:extLst>
          </p:cNvPr>
          <p:cNvSpPr/>
          <p:nvPr/>
        </p:nvSpPr>
        <p:spPr>
          <a:xfrm>
            <a:off x="4771179" y="424841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377C21F-5EF7-4085-A300-82D2517C4F66}"/>
              </a:ext>
            </a:extLst>
          </p:cNvPr>
          <p:cNvSpPr/>
          <p:nvPr/>
        </p:nvSpPr>
        <p:spPr>
          <a:xfrm>
            <a:off x="5151425" y="424841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E44F318-1DBB-4DA2-BF45-B461C72536BF}"/>
              </a:ext>
            </a:extLst>
          </p:cNvPr>
          <p:cNvSpPr/>
          <p:nvPr/>
        </p:nvSpPr>
        <p:spPr>
          <a:xfrm>
            <a:off x="5531671" y="424841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AA42018-A711-4825-BB12-0422F07D7B9F}"/>
              </a:ext>
            </a:extLst>
          </p:cNvPr>
          <p:cNvSpPr/>
          <p:nvPr/>
        </p:nvSpPr>
        <p:spPr>
          <a:xfrm>
            <a:off x="2109457" y="465005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23D094C-48C2-40DC-B35B-6A0F41EA754E}"/>
              </a:ext>
            </a:extLst>
          </p:cNvPr>
          <p:cNvSpPr/>
          <p:nvPr/>
        </p:nvSpPr>
        <p:spPr>
          <a:xfrm>
            <a:off x="2489703" y="465005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5A608A8-2F17-488A-AB09-DDA66296CD49}"/>
              </a:ext>
            </a:extLst>
          </p:cNvPr>
          <p:cNvSpPr/>
          <p:nvPr/>
        </p:nvSpPr>
        <p:spPr>
          <a:xfrm>
            <a:off x="2869949" y="465005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71F8D16-316C-417C-8AF9-CE354C7EE9FA}"/>
              </a:ext>
            </a:extLst>
          </p:cNvPr>
          <p:cNvSpPr/>
          <p:nvPr/>
        </p:nvSpPr>
        <p:spPr>
          <a:xfrm>
            <a:off x="3250195" y="465005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B58B60B-93D5-40DA-8535-008EB7B98F21}"/>
              </a:ext>
            </a:extLst>
          </p:cNvPr>
          <p:cNvSpPr/>
          <p:nvPr/>
        </p:nvSpPr>
        <p:spPr>
          <a:xfrm>
            <a:off x="3630441" y="465004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9F47A48-75BD-481B-9A4E-16953DBCD774}"/>
              </a:ext>
            </a:extLst>
          </p:cNvPr>
          <p:cNvSpPr/>
          <p:nvPr/>
        </p:nvSpPr>
        <p:spPr>
          <a:xfrm>
            <a:off x="4010687" y="465004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D53DB83-4B60-4322-B6C0-743ED52E89C1}"/>
              </a:ext>
            </a:extLst>
          </p:cNvPr>
          <p:cNvSpPr/>
          <p:nvPr/>
        </p:nvSpPr>
        <p:spPr>
          <a:xfrm>
            <a:off x="4390933" y="465004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13C8723-A431-4AF1-9274-413006D3CE59}"/>
              </a:ext>
            </a:extLst>
          </p:cNvPr>
          <p:cNvSpPr/>
          <p:nvPr/>
        </p:nvSpPr>
        <p:spPr>
          <a:xfrm>
            <a:off x="4771179" y="465004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B0E379F-F585-4E00-A3DF-8670EB891D5C}"/>
              </a:ext>
            </a:extLst>
          </p:cNvPr>
          <p:cNvSpPr/>
          <p:nvPr/>
        </p:nvSpPr>
        <p:spPr>
          <a:xfrm>
            <a:off x="5151425" y="465004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E8B9B9E-8102-4038-BB94-7B915C9ADD57}"/>
              </a:ext>
            </a:extLst>
          </p:cNvPr>
          <p:cNvSpPr/>
          <p:nvPr/>
        </p:nvSpPr>
        <p:spPr>
          <a:xfrm>
            <a:off x="5531671" y="465004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22CC3D9-B567-4D21-9F86-EF6D0776D298}"/>
              </a:ext>
            </a:extLst>
          </p:cNvPr>
          <p:cNvSpPr/>
          <p:nvPr/>
        </p:nvSpPr>
        <p:spPr>
          <a:xfrm>
            <a:off x="2109457" y="505168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13F15E0-482E-4348-B913-3374807E4105}"/>
              </a:ext>
            </a:extLst>
          </p:cNvPr>
          <p:cNvSpPr/>
          <p:nvPr/>
        </p:nvSpPr>
        <p:spPr>
          <a:xfrm>
            <a:off x="2489703" y="505168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53DAFE1-A79F-4573-BA24-4DF5C0F212A9}"/>
              </a:ext>
            </a:extLst>
          </p:cNvPr>
          <p:cNvSpPr/>
          <p:nvPr/>
        </p:nvSpPr>
        <p:spPr>
          <a:xfrm>
            <a:off x="2869949" y="505168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2A55288-B064-464B-91AD-4E3747047E5B}"/>
              </a:ext>
            </a:extLst>
          </p:cNvPr>
          <p:cNvSpPr/>
          <p:nvPr/>
        </p:nvSpPr>
        <p:spPr>
          <a:xfrm>
            <a:off x="3250195" y="505168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EF827E7-B737-4AF9-8615-02EF05A3BA75}"/>
              </a:ext>
            </a:extLst>
          </p:cNvPr>
          <p:cNvSpPr/>
          <p:nvPr/>
        </p:nvSpPr>
        <p:spPr>
          <a:xfrm>
            <a:off x="3630441" y="505168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2062D5E-A611-4EC2-9BAD-67769FC82C89}"/>
              </a:ext>
            </a:extLst>
          </p:cNvPr>
          <p:cNvSpPr/>
          <p:nvPr/>
        </p:nvSpPr>
        <p:spPr>
          <a:xfrm>
            <a:off x="4010687" y="505167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E205310-5344-41AB-892A-78EF7CD7026B}"/>
              </a:ext>
            </a:extLst>
          </p:cNvPr>
          <p:cNvSpPr/>
          <p:nvPr/>
        </p:nvSpPr>
        <p:spPr>
          <a:xfrm>
            <a:off x="4390933" y="505167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03F5C2D-7177-49A4-9FB8-2345BE1C8A00}"/>
              </a:ext>
            </a:extLst>
          </p:cNvPr>
          <p:cNvSpPr/>
          <p:nvPr/>
        </p:nvSpPr>
        <p:spPr>
          <a:xfrm>
            <a:off x="4771179" y="505167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605537-24EF-4CDC-9347-4A7409C8EFC5}"/>
              </a:ext>
            </a:extLst>
          </p:cNvPr>
          <p:cNvSpPr/>
          <p:nvPr/>
        </p:nvSpPr>
        <p:spPr>
          <a:xfrm>
            <a:off x="5151425" y="505167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93322F1-499F-470C-A9F2-D8735AAEF7B1}"/>
              </a:ext>
            </a:extLst>
          </p:cNvPr>
          <p:cNvSpPr/>
          <p:nvPr/>
        </p:nvSpPr>
        <p:spPr>
          <a:xfrm>
            <a:off x="5531671" y="505167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87AF1A6-94D5-42D1-BF7A-1691D887E457}"/>
              </a:ext>
            </a:extLst>
          </p:cNvPr>
          <p:cNvSpPr/>
          <p:nvPr/>
        </p:nvSpPr>
        <p:spPr>
          <a:xfrm>
            <a:off x="2109457" y="545331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0FFC92F-875F-4E8D-9BF9-5AC2BC57569D}"/>
              </a:ext>
            </a:extLst>
          </p:cNvPr>
          <p:cNvSpPr/>
          <p:nvPr/>
        </p:nvSpPr>
        <p:spPr>
          <a:xfrm>
            <a:off x="2489703" y="545331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CD07E0-4797-4180-807B-8E7DD6702C23}"/>
              </a:ext>
            </a:extLst>
          </p:cNvPr>
          <p:cNvSpPr/>
          <p:nvPr/>
        </p:nvSpPr>
        <p:spPr>
          <a:xfrm>
            <a:off x="2869949" y="545331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FFF5425-4802-46AD-BC11-CE2A7D77ACD4}"/>
              </a:ext>
            </a:extLst>
          </p:cNvPr>
          <p:cNvSpPr/>
          <p:nvPr/>
        </p:nvSpPr>
        <p:spPr>
          <a:xfrm>
            <a:off x="3250195" y="545331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9F7FC0E-9849-410C-ADFA-7BCC50A53AAC}"/>
              </a:ext>
            </a:extLst>
          </p:cNvPr>
          <p:cNvSpPr/>
          <p:nvPr/>
        </p:nvSpPr>
        <p:spPr>
          <a:xfrm>
            <a:off x="3630441" y="545331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C4A0AF0-097B-48A8-B5E3-A348F3A481CB}"/>
              </a:ext>
            </a:extLst>
          </p:cNvPr>
          <p:cNvSpPr/>
          <p:nvPr/>
        </p:nvSpPr>
        <p:spPr>
          <a:xfrm>
            <a:off x="4010687" y="545331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9921E41-DC2F-4B59-AC0E-A095C558B1A7}"/>
              </a:ext>
            </a:extLst>
          </p:cNvPr>
          <p:cNvSpPr/>
          <p:nvPr/>
        </p:nvSpPr>
        <p:spPr>
          <a:xfrm>
            <a:off x="4390933" y="545330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D8CB0FE-0B47-4996-BCAD-67371BD0EF4C}"/>
              </a:ext>
            </a:extLst>
          </p:cNvPr>
          <p:cNvSpPr/>
          <p:nvPr/>
        </p:nvSpPr>
        <p:spPr>
          <a:xfrm>
            <a:off x="4771179" y="545330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FD4C61E-E5B5-478C-958A-C893CEFA76B2}"/>
              </a:ext>
            </a:extLst>
          </p:cNvPr>
          <p:cNvSpPr/>
          <p:nvPr/>
        </p:nvSpPr>
        <p:spPr>
          <a:xfrm>
            <a:off x="5151425" y="545330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CEE2D76-1935-4881-8D53-422ED8A3CB2F}"/>
              </a:ext>
            </a:extLst>
          </p:cNvPr>
          <p:cNvSpPr/>
          <p:nvPr/>
        </p:nvSpPr>
        <p:spPr>
          <a:xfrm>
            <a:off x="5531671" y="545330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304932B-6CA0-4AA0-A718-B26074F5F677}"/>
              </a:ext>
            </a:extLst>
          </p:cNvPr>
          <p:cNvSpPr/>
          <p:nvPr/>
        </p:nvSpPr>
        <p:spPr>
          <a:xfrm>
            <a:off x="2109457" y="585494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ED27845-A48A-4F1A-AA80-A37DBCC5C8FB}"/>
              </a:ext>
            </a:extLst>
          </p:cNvPr>
          <p:cNvSpPr/>
          <p:nvPr/>
        </p:nvSpPr>
        <p:spPr>
          <a:xfrm>
            <a:off x="2489703" y="585494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E71ACA6-1F04-4E5E-ACA0-FE46C2ADAE95}"/>
              </a:ext>
            </a:extLst>
          </p:cNvPr>
          <p:cNvSpPr/>
          <p:nvPr/>
        </p:nvSpPr>
        <p:spPr>
          <a:xfrm>
            <a:off x="2869949" y="585494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C331620-CCB3-4DC6-A557-83FF9AABAF4A}"/>
              </a:ext>
            </a:extLst>
          </p:cNvPr>
          <p:cNvSpPr/>
          <p:nvPr/>
        </p:nvSpPr>
        <p:spPr>
          <a:xfrm>
            <a:off x="3250195" y="585494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28CCB98-7DB2-4709-A59E-B2EA22D27C83}"/>
              </a:ext>
            </a:extLst>
          </p:cNvPr>
          <p:cNvSpPr/>
          <p:nvPr/>
        </p:nvSpPr>
        <p:spPr>
          <a:xfrm>
            <a:off x="3630441" y="585494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5C3E782-3DF5-474B-B9C8-5DAD79DB5957}"/>
              </a:ext>
            </a:extLst>
          </p:cNvPr>
          <p:cNvSpPr/>
          <p:nvPr/>
        </p:nvSpPr>
        <p:spPr>
          <a:xfrm>
            <a:off x="4010687" y="585494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ADA80A5-BF97-450E-A58F-25568F14B165}"/>
              </a:ext>
            </a:extLst>
          </p:cNvPr>
          <p:cNvSpPr/>
          <p:nvPr/>
        </p:nvSpPr>
        <p:spPr>
          <a:xfrm>
            <a:off x="4390933" y="585494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FA2300E-92C4-41D5-8229-883E81C1A960}"/>
              </a:ext>
            </a:extLst>
          </p:cNvPr>
          <p:cNvSpPr/>
          <p:nvPr/>
        </p:nvSpPr>
        <p:spPr>
          <a:xfrm>
            <a:off x="4771179" y="585493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3280236-4252-4399-B626-32C8C697459B}"/>
              </a:ext>
            </a:extLst>
          </p:cNvPr>
          <p:cNvSpPr/>
          <p:nvPr/>
        </p:nvSpPr>
        <p:spPr>
          <a:xfrm>
            <a:off x="5151425" y="585493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17C0CCF-5773-4068-9868-6F0E4E5729BD}"/>
              </a:ext>
            </a:extLst>
          </p:cNvPr>
          <p:cNvSpPr/>
          <p:nvPr/>
        </p:nvSpPr>
        <p:spPr>
          <a:xfrm>
            <a:off x="5531671" y="585493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C6B28-A62D-4F76-B25E-C993CE3D80D4}"/>
              </a:ext>
            </a:extLst>
          </p:cNvPr>
          <p:cNvSpPr txBox="1"/>
          <p:nvPr/>
        </p:nvSpPr>
        <p:spPr>
          <a:xfrm>
            <a:off x="2108662" y="2235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A7DFDAB-E109-41C1-B1F8-F5D5F93E5BFE}"/>
              </a:ext>
            </a:extLst>
          </p:cNvPr>
          <p:cNvSpPr txBox="1"/>
          <p:nvPr/>
        </p:nvSpPr>
        <p:spPr>
          <a:xfrm>
            <a:off x="5519438" y="2235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9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D7591BB-BFAA-44C1-A4EA-2CBFCBF6380D}"/>
              </a:ext>
            </a:extLst>
          </p:cNvPr>
          <p:cNvSpPr txBox="1"/>
          <p:nvPr/>
        </p:nvSpPr>
        <p:spPr>
          <a:xfrm>
            <a:off x="1727224" y="57725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F2310EE-F510-46B9-9F55-F2DA92F062B9}"/>
              </a:ext>
            </a:extLst>
          </p:cNvPr>
          <p:cNvSpPr txBox="1"/>
          <p:nvPr/>
        </p:nvSpPr>
        <p:spPr>
          <a:xfrm>
            <a:off x="1418218" y="579414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DE6FE7-A92E-42EB-816B-EAADFF8E7937}"/>
              </a:ext>
            </a:extLst>
          </p:cNvPr>
          <p:cNvSpPr/>
          <p:nvPr/>
        </p:nvSpPr>
        <p:spPr>
          <a:xfrm>
            <a:off x="8360640" y="63374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38575DC-C01E-4222-8319-96D3F44AAFC5}"/>
              </a:ext>
            </a:extLst>
          </p:cNvPr>
          <p:cNvSpPr/>
          <p:nvPr/>
        </p:nvSpPr>
        <p:spPr>
          <a:xfrm>
            <a:off x="8360640" y="103537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F6C8B3D-51BB-4A51-9FE9-4171DE3B00CA}"/>
              </a:ext>
            </a:extLst>
          </p:cNvPr>
          <p:cNvSpPr/>
          <p:nvPr/>
        </p:nvSpPr>
        <p:spPr>
          <a:xfrm>
            <a:off x="8360640" y="143700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7539E6C-F58E-4EBA-B28F-C4FEB1E9BB57}"/>
              </a:ext>
            </a:extLst>
          </p:cNvPr>
          <p:cNvSpPr/>
          <p:nvPr/>
        </p:nvSpPr>
        <p:spPr>
          <a:xfrm>
            <a:off x="8360640" y="183863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5ED7D3E-63B7-45A8-9496-BA2561DAE75A}"/>
              </a:ext>
            </a:extLst>
          </p:cNvPr>
          <p:cNvSpPr/>
          <p:nvPr/>
        </p:nvSpPr>
        <p:spPr>
          <a:xfrm>
            <a:off x="8360640" y="2240267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4AB7F52-55FC-444F-B597-26804641E0C8}"/>
              </a:ext>
            </a:extLst>
          </p:cNvPr>
          <p:cNvSpPr/>
          <p:nvPr/>
        </p:nvSpPr>
        <p:spPr>
          <a:xfrm>
            <a:off x="8360640" y="2641898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94FDB4E-F699-478A-96F9-3B655806C8F1}"/>
              </a:ext>
            </a:extLst>
          </p:cNvPr>
          <p:cNvSpPr/>
          <p:nvPr/>
        </p:nvSpPr>
        <p:spPr>
          <a:xfrm>
            <a:off x="8360640" y="3043529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763F073-A3CA-4B77-B433-753CA6C621EE}"/>
              </a:ext>
            </a:extLst>
          </p:cNvPr>
          <p:cNvSpPr/>
          <p:nvPr/>
        </p:nvSpPr>
        <p:spPr>
          <a:xfrm>
            <a:off x="8360640" y="3445160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0574FA9-230C-446E-B487-7CB8B97D71DE}"/>
              </a:ext>
            </a:extLst>
          </p:cNvPr>
          <p:cNvSpPr/>
          <p:nvPr/>
        </p:nvSpPr>
        <p:spPr>
          <a:xfrm>
            <a:off x="8360640" y="3846791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4EE0D81-3CFF-48D4-A4A1-78B1429A938A}"/>
              </a:ext>
            </a:extLst>
          </p:cNvPr>
          <p:cNvSpPr/>
          <p:nvPr/>
        </p:nvSpPr>
        <p:spPr>
          <a:xfrm>
            <a:off x="8360640" y="4248422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6AA4A7C-88F7-4812-BFFA-450B93D813A2}"/>
              </a:ext>
            </a:extLst>
          </p:cNvPr>
          <p:cNvSpPr/>
          <p:nvPr/>
        </p:nvSpPr>
        <p:spPr>
          <a:xfrm>
            <a:off x="8360640" y="4650053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F56AF0F-963A-465F-8578-27BE066D06BE}"/>
              </a:ext>
            </a:extLst>
          </p:cNvPr>
          <p:cNvSpPr/>
          <p:nvPr/>
        </p:nvSpPr>
        <p:spPr>
          <a:xfrm>
            <a:off x="8360640" y="5051684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9485E15-943D-4306-A567-C4C5D5986C12}"/>
              </a:ext>
            </a:extLst>
          </p:cNvPr>
          <p:cNvSpPr/>
          <p:nvPr/>
        </p:nvSpPr>
        <p:spPr>
          <a:xfrm>
            <a:off x="8360640" y="5453315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1928427-8EF7-456F-A569-4C7D064EE489}"/>
              </a:ext>
            </a:extLst>
          </p:cNvPr>
          <p:cNvSpPr/>
          <p:nvPr/>
        </p:nvSpPr>
        <p:spPr>
          <a:xfrm>
            <a:off x="8360640" y="5854946"/>
            <a:ext cx="380246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B2AA48B-B968-4679-846E-42BAAEC6B5A1}"/>
              </a:ext>
            </a:extLst>
          </p:cNvPr>
          <p:cNvSpPr txBox="1"/>
          <p:nvPr/>
        </p:nvSpPr>
        <p:spPr>
          <a:xfrm>
            <a:off x="8359845" y="22354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8180692-ADA0-4D8A-B131-56EF1AC86DCD}"/>
              </a:ext>
            </a:extLst>
          </p:cNvPr>
          <p:cNvSpPr txBox="1"/>
          <p:nvPr/>
        </p:nvSpPr>
        <p:spPr>
          <a:xfrm>
            <a:off x="7944099" y="57725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0CA5BD1-A395-441D-8DE0-FC526A3388AD}"/>
              </a:ext>
            </a:extLst>
          </p:cNvPr>
          <p:cNvSpPr txBox="1"/>
          <p:nvPr/>
        </p:nvSpPr>
        <p:spPr>
          <a:xfrm>
            <a:off x="7669401" y="579414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9" name="Rectangle 10">
            <a:extLst>
              <a:ext uri="{FF2B5EF4-FFF2-40B4-BE49-F238E27FC236}">
                <a16:creationId xmlns:a16="http://schemas.microsoft.com/office/drawing/2014/main" id="{066DCF5B-E352-46AF-8D4A-00ED76BE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114" y="138998"/>
            <a:ext cx="1032646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target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118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133388" y="-68793"/>
            <a:ext cx="321453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x = diabetes.data[:, 2]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169" name="Rectangle 10">
            <a:extLst>
              <a:ext uri="{FF2B5EF4-FFF2-40B4-BE49-F238E27FC236}">
                <a16:creationId xmlns:a16="http://schemas.microsoft.com/office/drawing/2014/main" id="{066DCF5B-E352-46AF-8D4A-00ED76BE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114" y="138998"/>
            <a:ext cx="1032646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target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37DE2E-E7F0-4E33-9882-C20DC5217A52}"/>
              </a:ext>
            </a:extLst>
          </p:cNvPr>
          <p:cNvSpPr/>
          <p:nvPr/>
        </p:nvSpPr>
        <p:spPr>
          <a:xfrm>
            <a:off x="47983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9D155A9-2D9D-4B08-BF41-FEDC8E0E627A}"/>
              </a:ext>
            </a:extLst>
          </p:cNvPr>
          <p:cNvSpPr/>
          <p:nvPr/>
        </p:nvSpPr>
        <p:spPr>
          <a:xfrm>
            <a:off x="86008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F254CAE-5692-41AD-92BE-5F976E69B33F}"/>
              </a:ext>
            </a:extLst>
          </p:cNvPr>
          <p:cNvSpPr/>
          <p:nvPr/>
        </p:nvSpPr>
        <p:spPr>
          <a:xfrm>
            <a:off x="124032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38F5606-E0A8-4CB4-B228-836F9F360149}"/>
              </a:ext>
            </a:extLst>
          </p:cNvPr>
          <p:cNvSpPr/>
          <p:nvPr/>
        </p:nvSpPr>
        <p:spPr>
          <a:xfrm>
            <a:off x="162057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8656800-8B20-432B-B71F-4318BCA35A3C}"/>
              </a:ext>
            </a:extLst>
          </p:cNvPr>
          <p:cNvSpPr/>
          <p:nvPr/>
        </p:nvSpPr>
        <p:spPr>
          <a:xfrm>
            <a:off x="200082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955B9F7-D251-4474-9F8F-5E24283653B8}"/>
              </a:ext>
            </a:extLst>
          </p:cNvPr>
          <p:cNvSpPr/>
          <p:nvPr/>
        </p:nvSpPr>
        <p:spPr>
          <a:xfrm>
            <a:off x="238106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14BEA5C-049E-4EAA-8F95-6F94B33D348B}"/>
              </a:ext>
            </a:extLst>
          </p:cNvPr>
          <p:cNvSpPr/>
          <p:nvPr/>
        </p:nvSpPr>
        <p:spPr>
          <a:xfrm>
            <a:off x="276131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E6B608F-BF5A-4803-AC02-08B1B40FC064}"/>
              </a:ext>
            </a:extLst>
          </p:cNvPr>
          <p:cNvSpPr/>
          <p:nvPr/>
        </p:nvSpPr>
        <p:spPr>
          <a:xfrm>
            <a:off x="314155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07906D7-9A13-4AFB-B441-BEA892BC6E8E}"/>
              </a:ext>
            </a:extLst>
          </p:cNvPr>
          <p:cNvSpPr/>
          <p:nvPr/>
        </p:nvSpPr>
        <p:spPr>
          <a:xfrm>
            <a:off x="352180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3592C77-3417-4BA0-B3F4-BCE2D5FF6EC5}"/>
              </a:ext>
            </a:extLst>
          </p:cNvPr>
          <p:cNvSpPr/>
          <p:nvPr/>
        </p:nvSpPr>
        <p:spPr>
          <a:xfrm>
            <a:off x="390205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F34D30A-26EB-4F34-9AF4-2DF44B70FF17}"/>
              </a:ext>
            </a:extLst>
          </p:cNvPr>
          <p:cNvSpPr/>
          <p:nvPr/>
        </p:nvSpPr>
        <p:spPr>
          <a:xfrm>
            <a:off x="428229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2C4652-8EFE-4E8C-B8DF-1A53B6E5E2CC}"/>
              </a:ext>
            </a:extLst>
          </p:cNvPr>
          <p:cNvSpPr/>
          <p:nvPr/>
        </p:nvSpPr>
        <p:spPr>
          <a:xfrm>
            <a:off x="466254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B911423-2FB3-46DE-86BE-E8CF2D349E6B}"/>
              </a:ext>
            </a:extLst>
          </p:cNvPr>
          <p:cNvSpPr/>
          <p:nvPr/>
        </p:nvSpPr>
        <p:spPr>
          <a:xfrm>
            <a:off x="504278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5D25F15-37EA-41E0-BC3F-FD78C8D914C4}"/>
              </a:ext>
            </a:extLst>
          </p:cNvPr>
          <p:cNvSpPr/>
          <p:nvPr/>
        </p:nvSpPr>
        <p:spPr>
          <a:xfrm>
            <a:off x="542303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B278E8F-9DAC-480B-85C4-50E31BB0A92E}"/>
              </a:ext>
            </a:extLst>
          </p:cNvPr>
          <p:cNvSpPr txBox="1"/>
          <p:nvPr/>
        </p:nvSpPr>
        <p:spPr>
          <a:xfrm>
            <a:off x="467051" y="6564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6D0C33C-7225-41B8-92D4-16D98A926505}"/>
              </a:ext>
            </a:extLst>
          </p:cNvPr>
          <p:cNvSpPr txBox="1"/>
          <p:nvPr/>
        </p:nvSpPr>
        <p:spPr>
          <a:xfrm>
            <a:off x="5388330" y="64103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9B71650-7094-49EC-B57E-10FA77FCDA7E}"/>
              </a:ext>
            </a:extLst>
          </p:cNvPr>
          <p:cNvSpPr/>
          <p:nvPr/>
        </p:nvSpPr>
        <p:spPr>
          <a:xfrm>
            <a:off x="679070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6A93F84-3644-40D9-9303-C08C993D6A26}"/>
              </a:ext>
            </a:extLst>
          </p:cNvPr>
          <p:cNvSpPr/>
          <p:nvPr/>
        </p:nvSpPr>
        <p:spPr>
          <a:xfrm>
            <a:off x="717094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1BFDFD2-A051-4420-A97B-0DF8BAE0E46E}"/>
              </a:ext>
            </a:extLst>
          </p:cNvPr>
          <p:cNvSpPr/>
          <p:nvPr/>
        </p:nvSpPr>
        <p:spPr>
          <a:xfrm>
            <a:off x="755119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B15BC6A-E587-49CC-848E-13EBC39A8B37}"/>
              </a:ext>
            </a:extLst>
          </p:cNvPr>
          <p:cNvSpPr/>
          <p:nvPr/>
        </p:nvSpPr>
        <p:spPr>
          <a:xfrm>
            <a:off x="793143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0C70BFF-0EE5-48FB-9BBC-D0BCBF13CF6F}"/>
              </a:ext>
            </a:extLst>
          </p:cNvPr>
          <p:cNvSpPr/>
          <p:nvPr/>
        </p:nvSpPr>
        <p:spPr>
          <a:xfrm>
            <a:off x="831168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63DE0A2-A2E6-4513-BAC2-4158B5C64671}"/>
              </a:ext>
            </a:extLst>
          </p:cNvPr>
          <p:cNvSpPr/>
          <p:nvPr/>
        </p:nvSpPr>
        <p:spPr>
          <a:xfrm>
            <a:off x="869193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E510D1F-36EB-48E7-AFCB-EDB57EA420E0}"/>
              </a:ext>
            </a:extLst>
          </p:cNvPr>
          <p:cNvSpPr/>
          <p:nvPr/>
        </p:nvSpPr>
        <p:spPr>
          <a:xfrm>
            <a:off x="907217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D386AFD-8D28-4A15-AFC5-CE2E522B0946}"/>
              </a:ext>
            </a:extLst>
          </p:cNvPr>
          <p:cNvSpPr/>
          <p:nvPr/>
        </p:nvSpPr>
        <p:spPr>
          <a:xfrm>
            <a:off x="945242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9A7519F-943C-432C-8313-7B20B75FDB84}"/>
              </a:ext>
            </a:extLst>
          </p:cNvPr>
          <p:cNvSpPr/>
          <p:nvPr/>
        </p:nvSpPr>
        <p:spPr>
          <a:xfrm>
            <a:off x="983266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5CBD625-4713-4755-8AE6-F9BDAFB577A3}"/>
              </a:ext>
            </a:extLst>
          </p:cNvPr>
          <p:cNvSpPr/>
          <p:nvPr/>
        </p:nvSpPr>
        <p:spPr>
          <a:xfrm>
            <a:off x="1021291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A8975BB-0D1F-40C2-9EB4-087133CA10B8}"/>
              </a:ext>
            </a:extLst>
          </p:cNvPr>
          <p:cNvSpPr/>
          <p:nvPr/>
        </p:nvSpPr>
        <p:spPr>
          <a:xfrm>
            <a:off x="1059316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DEB6C333-A456-4EDF-BC0E-1CDB48E9A1D0}"/>
              </a:ext>
            </a:extLst>
          </p:cNvPr>
          <p:cNvSpPr/>
          <p:nvPr/>
        </p:nvSpPr>
        <p:spPr>
          <a:xfrm>
            <a:off x="1097340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B09923C-2F94-4E6A-A078-0A7B2A2D3977}"/>
              </a:ext>
            </a:extLst>
          </p:cNvPr>
          <p:cNvSpPr/>
          <p:nvPr/>
        </p:nvSpPr>
        <p:spPr>
          <a:xfrm>
            <a:off x="1135365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4E404FA-6CB5-4FDA-A652-F34D3A526EBC}"/>
              </a:ext>
            </a:extLst>
          </p:cNvPr>
          <p:cNvSpPr/>
          <p:nvPr/>
        </p:nvSpPr>
        <p:spPr>
          <a:xfrm>
            <a:off x="1173389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382FDCF-D785-45D5-8241-9997BFD62D08}"/>
              </a:ext>
            </a:extLst>
          </p:cNvPr>
          <p:cNvSpPr txBox="1"/>
          <p:nvPr/>
        </p:nvSpPr>
        <p:spPr>
          <a:xfrm>
            <a:off x="6777914" y="6588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ABC617-5A30-4D0D-81E0-045C51D602F0}"/>
              </a:ext>
            </a:extLst>
          </p:cNvPr>
          <p:cNvSpPr txBox="1"/>
          <p:nvPr/>
        </p:nvSpPr>
        <p:spPr>
          <a:xfrm>
            <a:off x="11699193" y="64337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3D69B-314C-4BF6-9745-A96727CD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73" y="2248348"/>
            <a:ext cx="5589280" cy="376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A97692-87CB-49BE-80BE-73A15F1BDFEE}"/>
              </a:ext>
            </a:extLst>
          </p:cNvPr>
          <p:cNvCxnSpPr>
            <a:cxnSpLocks/>
          </p:cNvCxnSpPr>
          <p:nvPr/>
        </p:nvCxnSpPr>
        <p:spPr>
          <a:xfrm flipH="1">
            <a:off x="3811510" y="2266131"/>
            <a:ext cx="5260666" cy="3202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7741330-EBE4-4A87-AFE4-EFFD6C0B9167}"/>
              </a:ext>
            </a:extLst>
          </p:cNvPr>
          <p:cNvSpPr/>
          <p:nvPr/>
        </p:nvSpPr>
        <p:spPr>
          <a:xfrm rot="10800000">
            <a:off x="6768945" y="1513668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4" name="화살표: 아래쪽 203">
            <a:extLst>
              <a:ext uri="{FF2B5EF4-FFF2-40B4-BE49-F238E27FC236}">
                <a16:creationId xmlns:a16="http://schemas.microsoft.com/office/drawing/2014/main" id="{7B8972C3-76E7-4EEA-AC34-EB48303FA27E}"/>
              </a:ext>
            </a:extLst>
          </p:cNvPr>
          <p:cNvSpPr/>
          <p:nvPr/>
        </p:nvSpPr>
        <p:spPr>
          <a:xfrm rot="10800000">
            <a:off x="452222" y="1486057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93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133388" y="-68793"/>
            <a:ext cx="321453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x = diabetes.data[:, 2]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169" name="Rectangle 10">
            <a:extLst>
              <a:ext uri="{FF2B5EF4-FFF2-40B4-BE49-F238E27FC236}">
                <a16:creationId xmlns:a16="http://schemas.microsoft.com/office/drawing/2014/main" id="{066DCF5B-E352-46AF-8D4A-00ED76BE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114" y="138998"/>
            <a:ext cx="1032646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target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37DE2E-E7F0-4E33-9882-C20DC5217A52}"/>
              </a:ext>
            </a:extLst>
          </p:cNvPr>
          <p:cNvSpPr/>
          <p:nvPr/>
        </p:nvSpPr>
        <p:spPr>
          <a:xfrm>
            <a:off x="47983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9D155A9-2D9D-4B08-BF41-FEDC8E0E627A}"/>
              </a:ext>
            </a:extLst>
          </p:cNvPr>
          <p:cNvSpPr/>
          <p:nvPr/>
        </p:nvSpPr>
        <p:spPr>
          <a:xfrm>
            <a:off x="86008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F254CAE-5692-41AD-92BE-5F976E69B33F}"/>
              </a:ext>
            </a:extLst>
          </p:cNvPr>
          <p:cNvSpPr/>
          <p:nvPr/>
        </p:nvSpPr>
        <p:spPr>
          <a:xfrm>
            <a:off x="124032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38F5606-E0A8-4CB4-B228-836F9F360149}"/>
              </a:ext>
            </a:extLst>
          </p:cNvPr>
          <p:cNvSpPr/>
          <p:nvPr/>
        </p:nvSpPr>
        <p:spPr>
          <a:xfrm>
            <a:off x="162057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8656800-8B20-432B-B71F-4318BCA35A3C}"/>
              </a:ext>
            </a:extLst>
          </p:cNvPr>
          <p:cNvSpPr/>
          <p:nvPr/>
        </p:nvSpPr>
        <p:spPr>
          <a:xfrm>
            <a:off x="200082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955B9F7-D251-4474-9F8F-5E24283653B8}"/>
              </a:ext>
            </a:extLst>
          </p:cNvPr>
          <p:cNvSpPr/>
          <p:nvPr/>
        </p:nvSpPr>
        <p:spPr>
          <a:xfrm>
            <a:off x="238106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14BEA5C-049E-4EAA-8F95-6F94B33D348B}"/>
              </a:ext>
            </a:extLst>
          </p:cNvPr>
          <p:cNvSpPr/>
          <p:nvPr/>
        </p:nvSpPr>
        <p:spPr>
          <a:xfrm>
            <a:off x="276131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E6B608F-BF5A-4803-AC02-08B1B40FC064}"/>
              </a:ext>
            </a:extLst>
          </p:cNvPr>
          <p:cNvSpPr/>
          <p:nvPr/>
        </p:nvSpPr>
        <p:spPr>
          <a:xfrm>
            <a:off x="314155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07906D7-9A13-4AFB-B441-BEA892BC6E8E}"/>
              </a:ext>
            </a:extLst>
          </p:cNvPr>
          <p:cNvSpPr/>
          <p:nvPr/>
        </p:nvSpPr>
        <p:spPr>
          <a:xfrm>
            <a:off x="352180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3592C77-3417-4BA0-B3F4-BCE2D5FF6EC5}"/>
              </a:ext>
            </a:extLst>
          </p:cNvPr>
          <p:cNvSpPr/>
          <p:nvPr/>
        </p:nvSpPr>
        <p:spPr>
          <a:xfrm>
            <a:off x="3902051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F34D30A-26EB-4F34-9AF4-2DF44B70FF17}"/>
              </a:ext>
            </a:extLst>
          </p:cNvPr>
          <p:cNvSpPr/>
          <p:nvPr/>
        </p:nvSpPr>
        <p:spPr>
          <a:xfrm>
            <a:off x="4282297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2C4652-8EFE-4E8C-B8DF-1A53B6E5E2CC}"/>
              </a:ext>
            </a:extLst>
          </p:cNvPr>
          <p:cNvSpPr/>
          <p:nvPr/>
        </p:nvSpPr>
        <p:spPr>
          <a:xfrm>
            <a:off x="4662543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B911423-2FB3-46DE-86BE-E8CF2D349E6B}"/>
              </a:ext>
            </a:extLst>
          </p:cNvPr>
          <p:cNvSpPr/>
          <p:nvPr/>
        </p:nvSpPr>
        <p:spPr>
          <a:xfrm>
            <a:off x="5042789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5D25F15-37EA-41E0-BC3F-FD78C8D914C4}"/>
              </a:ext>
            </a:extLst>
          </p:cNvPr>
          <p:cNvSpPr/>
          <p:nvPr/>
        </p:nvSpPr>
        <p:spPr>
          <a:xfrm>
            <a:off x="5423035" y="110047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B278E8F-9DAC-480B-85C4-50E31BB0A92E}"/>
              </a:ext>
            </a:extLst>
          </p:cNvPr>
          <p:cNvSpPr txBox="1"/>
          <p:nvPr/>
        </p:nvSpPr>
        <p:spPr>
          <a:xfrm>
            <a:off x="467051" y="6564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6D0C33C-7225-41B8-92D4-16D98A926505}"/>
              </a:ext>
            </a:extLst>
          </p:cNvPr>
          <p:cNvSpPr txBox="1"/>
          <p:nvPr/>
        </p:nvSpPr>
        <p:spPr>
          <a:xfrm>
            <a:off x="5388330" y="64103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9B71650-7094-49EC-B57E-10FA77FCDA7E}"/>
              </a:ext>
            </a:extLst>
          </p:cNvPr>
          <p:cNvSpPr/>
          <p:nvPr/>
        </p:nvSpPr>
        <p:spPr>
          <a:xfrm>
            <a:off x="679070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6A93F84-3644-40D9-9303-C08C993D6A26}"/>
              </a:ext>
            </a:extLst>
          </p:cNvPr>
          <p:cNvSpPr/>
          <p:nvPr/>
        </p:nvSpPr>
        <p:spPr>
          <a:xfrm>
            <a:off x="717094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1BFDFD2-A051-4420-A97B-0DF8BAE0E46E}"/>
              </a:ext>
            </a:extLst>
          </p:cNvPr>
          <p:cNvSpPr/>
          <p:nvPr/>
        </p:nvSpPr>
        <p:spPr>
          <a:xfrm>
            <a:off x="755119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B15BC6A-E587-49CC-848E-13EBC39A8B37}"/>
              </a:ext>
            </a:extLst>
          </p:cNvPr>
          <p:cNvSpPr/>
          <p:nvPr/>
        </p:nvSpPr>
        <p:spPr>
          <a:xfrm>
            <a:off x="793143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0C70BFF-0EE5-48FB-9BBC-D0BCBF13CF6F}"/>
              </a:ext>
            </a:extLst>
          </p:cNvPr>
          <p:cNvSpPr/>
          <p:nvPr/>
        </p:nvSpPr>
        <p:spPr>
          <a:xfrm>
            <a:off x="831168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63DE0A2-A2E6-4513-BAC2-4158B5C64671}"/>
              </a:ext>
            </a:extLst>
          </p:cNvPr>
          <p:cNvSpPr/>
          <p:nvPr/>
        </p:nvSpPr>
        <p:spPr>
          <a:xfrm>
            <a:off x="869193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E510D1F-36EB-48E7-AFCB-EDB57EA420E0}"/>
              </a:ext>
            </a:extLst>
          </p:cNvPr>
          <p:cNvSpPr/>
          <p:nvPr/>
        </p:nvSpPr>
        <p:spPr>
          <a:xfrm>
            <a:off x="907217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D386AFD-8D28-4A15-AFC5-CE2E522B0946}"/>
              </a:ext>
            </a:extLst>
          </p:cNvPr>
          <p:cNvSpPr/>
          <p:nvPr/>
        </p:nvSpPr>
        <p:spPr>
          <a:xfrm>
            <a:off x="945242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9A7519F-943C-432C-8313-7B20B75FDB84}"/>
              </a:ext>
            </a:extLst>
          </p:cNvPr>
          <p:cNvSpPr/>
          <p:nvPr/>
        </p:nvSpPr>
        <p:spPr>
          <a:xfrm>
            <a:off x="983266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5CBD625-4713-4755-8AE6-F9BDAFB577A3}"/>
              </a:ext>
            </a:extLst>
          </p:cNvPr>
          <p:cNvSpPr/>
          <p:nvPr/>
        </p:nvSpPr>
        <p:spPr>
          <a:xfrm>
            <a:off x="10212914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A8975BB-0D1F-40C2-9EB4-087133CA10B8}"/>
              </a:ext>
            </a:extLst>
          </p:cNvPr>
          <p:cNvSpPr/>
          <p:nvPr/>
        </p:nvSpPr>
        <p:spPr>
          <a:xfrm>
            <a:off x="10593160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DEB6C333-A456-4EDF-BC0E-1CDB48E9A1D0}"/>
              </a:ext>
            </a:extLst>
          </p:cNvPr>
          <p:cNvSpPr/>
          <p:nvPr/>
        </p:nvSpPr>
        <p:spPr>
          <a:xfrm>
            <a:off x="10973406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...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B09923C-2F94-4E6A-A078-0A7B2A2D3977}"/>
              </a:ext>
            </a:extLst>
          </p:cNvPr>
          <p:cNvSpPr/>
          <p:nvPr/>
        </p:nvSpPr>
        <p:spPr>
          <a:xfrm>
            <a:off x="11353652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4E404FA-6CB5-4FDA-A652-F34D3A526EBC}"/>
              </a:ext>
            </a:extLst>
          </p:cNvPr>
          <p:cNvSpPr/>
          <p:nvPr/>
        </p:nvSpPr>
        <p:spPr>
          <a:xfrm>
            <a:off x="11733898" y="1102813"/>
            <a:ext cx="380246" cy="380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382FDCF-D785-45D5-8241-9997BFD62D08}"/>
              </a:ext>
            </a:extLst>
          </p:cNvPr>
          <p:cNvSpPr txBox="1"/>
          <p:nvPr/>
        </p:nvSpPr>
        <p:spPr>
          <a:xfrm>
            <a:off x="6777914" y="6588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ABC617-5A30-4D0D-81E0-045C51D602F0}"/>
              </a:ext>
            </a:extLst>
          </p:cNvPr>
          <p:cNvSpPr txBox="1"/>
          <p:nvPr/>
        </p:nvSpPr>
        <p:spPr>
          <a:xfrm>
            <a:off x="11699193" y="64337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441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3D69B-314C-4BF6-9745-A96727CD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73" y="2248348"/>
            <a:ext cx="5589280" cy="376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A97692-87CB-49BE-80BE-73A15F1BDFEE}"/>
              </a:ext>
            </a:extLst>
          </p:cNvPr>
          <p:cNvCxnSpPr>
            <a:cxnSpLocks/>
          </p:cNvCxnSpPr>
          <p:nvPr/>
        </p:nvCxnSpPr>
        <p:spPr>
          <a:xfrm flipH="1">
            <a:off x="3811510" y="2266131"/>
            <a:ext cx="5260666" cy="3202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7741330-EBE4-4A87-AFE4-EFFD6C0B9167}"/>
              </a:ext>
            </a:extLst>
          </p:cNvPr>
          <p:cNvSpPr/>
          <p:nvPr/>
        </p:nvSpPr>
        <p:spPr>
          <a:xfrm rot="10800000">
            <a:off x="6768945" y="1513668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4" name="화살표: 아래쪽 203">
            <a:extLst>
              <a:ext uri="{FF2B5EF4-FFF2-40B4-BE49-F238E27FC236}">
                <a16:creationId xmlns:a16="http://schemas.microsoft.com/office/drawing/2014/main" id="{7B8972C3-76E7-4EEA-AC34-EB48303FA27E}"/>
              </a:ext>
            </a:extLst>
          </p:cNvPr>
          <p:cNvSpPr/>
          <p:nvPr/>
        </p:nvSpPr>
        <p:spPr>
          <a:xfrm rot="10800000">
            <a:off x="452222" y="1486057"/>
            <a:ext cx="380246" cy="3802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104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역전파 구현 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I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714592" y="1866409"/>
            <a:ext cx="5922072" cy="2585323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 = 1.0</a:t>
            </a:r>
          </a:p>
          <a:p>
            <a:r>
              <a:rPr lang="en-US" altLang="ko-KR">
                <a:latin typeface="Consolas" panose="020B0609020204030204" pitchFamily="49" charset="0"/>
              </a:rPr>
              <a:t>b = 1.0</a:t>
            </a:r>
          </a:p>
          <a:p>
            <a:r>
              <a:rPr lang="en-US" altLang="ko-KR">
                <a:latin typeface="Consolas" panose="020B0609020204030204" pitchFamily="49" charset="0"/>
              </a:rPr>
              <a:t>rate = 0.01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for x_i, y_i in zip(x, y):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y_hat = x_i * w + b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err = y_hat - y_i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w = w - rate * err * x_i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 = b - rate * err * 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714592" y="604525"/>
            <a:ext cx="458971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batch=1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점의 전체 개수만큼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순회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(epoch=1)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: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SGD=&gt;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원소 하나마다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w,b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pic>
        <p:nvPicPr>
          <p:cNvPr id="34824" name="Picture 8">
            <a:extLst>
              <a:ext uri="{FF2B5EF4-FFF2-40B4-BE49-F238E27FC236}">
                <a16:creationId xmlns:a16="http://schemas.microsoft.com/office/drawing/2014/main" id="{F9C3C5F0-271D-41B3-82D9-C70EA964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16" y="2445415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58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역전파 구현 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I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400468" y="2319082"/>
            <a:ext cx="6487224" cy="2031325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plt.scatter(x,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w + b)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w + b)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plt.plot([pt1[0], pt2[0]], [pt1[1], pt2[1]], 'r-')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plt.xlabel('x')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plt.ylabel('y')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plt.show()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714592" y="604525"/>
            <a:ext cx="458971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batch=1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점의 전체 개수만큼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순회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(epoch=1)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: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SGD=&gt;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원소 하나마다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w,b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pic>
        <p:nvPicPr>
          <p:cNvPr id="34824" name="Picture 8">
            <a:extLst>
              <a:ext uri="{FF2B5EF4-FFF2-40B4-BE49-F238E27FC236}">
                <a16:creationId xmlns:a16="http://schemas.microsoft.com/office/drawing/2014/main" id="{F9C3C5F0-271D-41B3-82D9-C70EA964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16" y="2445415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9F0EABC-3CC2-4CAD-A97E-D24B4608A09C}"/>
              </a:ext>
            </a:extLst>
          </p:cNvPr>
          <p:cNvSpPr/>
          <p:nvPr/>
        </p:nvSpPr>
        <p:spPr>
          <a:xfrm>
            <a:off x="7740712" y="4341354"/>
            <a:ext cx="94844" cy="948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16D967B-A4A8-4033-966D-C88F30B61287}"/>
              </a:ext>
            </a:extLst>
          </p:cNvPr>
          <p:cNvSpPr/>
          <p:nvPr/>
        </p:nvSpPr>
        <p:spPr>
          <a:xfrm>
            <a:off x="10357164" y="3465214"/>
            <a:ext cx="94844" cy="948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E0FE1-5A4F-4928-81FF-BB3D55089FB5}"/>
              </a:ext>
            </a:extLst>
          </p:cNvPr>
          <p:cNvSpPr txBox="1"/>
          <p:nvPr/>
        </p:nvSpPr>
        <p:spPr>
          <a:xfrm>
            <a:off x="7546053" y="433041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7FFBF-1C9A-42ED-91E7-428085F3F0C1}"/>
              </a:ext>
            </a:extLst>
          </p:cNvPr>
          <p:cNvSpPr txBox="1"/>
          <p:nvPr/>
        </p:nvSpPr>
        <p:spPr>
          <a:xfrm>
            <a:off x="10243985" y="342900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60607-7BD6-4B4E-9385-DD6CAA144809}"/>
              </a:ext>
            </a:extLst>
          </p:cNvPr>
          <p:cNvSpPr txBox="1"/>
          <p:nvPr/>
        </p:nvSpPr>
        <p:spPr>
          <a:xfrm>
            <a:off x="8125058" y="1866409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과소 적합 상태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027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역전파 구현 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II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역전파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322561" y="2479482"/>
            <a:ext cx="5784006" cy="4247317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for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in range(1, 100):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in zip(x, y):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 * w + b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err =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-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w_rate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    w = w + </a:t>
            </a:r>
            <a:r>
              <a:rPr lang="en-US" altLang="ko-KR" err="1">
                <a:latin typeface="Consolas" panose="020B0609020204030204" pitchFamily="49" charset="0"/>
              </a:rPr>
              <a:t>w_rate</a:t>
            </a:r>
            <a:r>
              <a:rPr lang="en-US" altLang="ko-KR">
                <a:latin typeface="Consolas" panose="020B0609020204030204" pitchFamily="49" charset="0"/>
              </a:rPr>
              <a:t> * err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b = b + 1 * err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w + b)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w + b)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([pt1[0], pt2[0]], [pt1[1], pt2[1]], 'r-')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28A46-2F1C-44E2-8A9E-79E0195930F8}"/>
              </a:ext>
            </a:extLst>
          </p:cNvPr>
          <p:cNvSpPr txBox="1"/>
          <p:nvPr/>
        </p:nvSpPr>
        <p:spPr>
          <a:xfrm>
            <a:off x="1652409" y="867076"/>
            <a:ext cx="44935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batch=1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2. epoch=100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만큼 외부 루프에서 순회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점의 전체 개수만큼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번 순회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: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SGD=&gt;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원소 하나마다 </a:t>
            </a:r>
            <a:r>
              <a:rPr lang="en-US" altLang="ko-KR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w,b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pic>
        <p:nvPicPr>
          <p:cNvPr id="34822" name="Picture 6">
            <a:extLst>
              <a:ext uri="{FF2B5EF4-FFF2-40B4-BE49-F238E27FC236}">
                <a16:creationId xmlns:a16="http://schemas.microsoft.com/office/drawing/2014/main" id="{ECE9979E-F51B-480D-B072-338B48E73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15" y="2479481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0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403D8-FAE5-4184-9A62-2583D12855B6}"/>
              </a:ext>
            </a:extLst>
          </p:cNvPr>
          <p:cNvSpPr txBox="1"/>
          <p:nvPr/>
        </p:nvSpPr>
        <p:spPr>
          <a:xfrm>
            <a:off x="968720" y="264370"/>
            <a:ext cx="59683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def MinMaxScaler( data 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min = data.min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max = data.max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 i in range(len(data)):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data[i] = (data[i]-min)/(max-min)</a:t>
            </a:r>
          </a:p>
          <a:p>
            <a:pPr algn="l"/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AFB09-FAB9-407B-B7AE-8BFD489A3C54}"/>
              </a:ext>
            </a:extLst>
          </p:cNvPr>
          <p:cNvSpPr txBox="1"/>
          <p:nvPr/>
        </p:nvSpPr>
        <p:spPr>
          <a:xfrm>
            <a:off x="7976103" y="325925"/>
            <a:ext cx="4410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max = 3850</a:t>
            </a:r>
          </a:p>
          <a:p>
            <a:pPr algn="l"/>
            <a:r>
              <a:rPr lang="en-US" altLang="ko-KR" sz="2800">
                <a:solidFill>
                  <a:srgbClr val="000000"/>
                </a:solidFill>
                <a:latin typeface="Helvetica Neue"/>
              </a:rPr>
              <a:t>min =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</a:t>
            </a:r>
            <a:endParaRPr lang="en-US" altLang="ko-KR" sz="280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altLang="ko-KR" sz="280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(2366-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1063)/(3850-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Helvetica Neue"/>
              </a:rPr>
              <a:t>1063)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02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99619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99619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99619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3580606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2.1 MSE(Mean Squared Error)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2.2 SGD (Stochastic Gradient Descent)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역전파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선형회귀 구현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시그모이드 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2.6 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로지스틱 회귀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2637571" y="1116014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위한 수학</a:t>
            </a:r>
          </a:p>
        </p:txBody>
      </p:sp>
    </p:spTree>
    <p:extLst>
      <p:ext uri="{BB962C8B-B14F-4D97-AF65-F5344CB8AC3E}">
        <p14:creationId xmlns:p14="http://schemas.microsoft.com/office/powerpoint/2010/main" val="1733097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3B94-9D54-493F-86FE-7118706210CA}"/>
              </a:ext>
            </a:extLst>
          </p:cNvPr>
          <p:cNvSpPr/>
          <p:nvPr/>
        </p:nvSpPr>
        <p:spPr>
          <a:xfrm>
            <a:off x="1728672" y="1163638"/>
            <a:ext cx="8392687" cy="2031325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 Neuron: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def __</a:t>
            </a:r>
            <a:r>
              <a:rPr lang="en-US" altLang="ko-KR" err="1">
                <a:latin typeface="Consolas" panose="020B0609020204030204" pitchFamily="49" charset="0"/>
              </a:rPr>
              <a:t>init</a:t>
            </a:r>
            <a:r>
              <a:rPr lang="en-US" altLang="ko-KR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# </a:t>
            </a:r>
            <a:r>
              <a:rPr lang="ko-KR" altLang="en-US">
                <a:latin typeface="Consolas" panose="020B0609020204030204" pitchFamily="49" charset="0"/>
              </a:rPr>
              <a:t>초기화 작업을 수행합니다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# </a:t>
            </a:r>
            <a:r>
              <a:rPr lang="ko-KR" altLang="en-US">
                <a:latin typeface="Consolas" panose="020B0609020204030204" pitchFamily="49" charset="0"/>
              </a:rPr>
              <a:t>필요한 함수를 추가합니다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...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B3EBC-E39C-4D34-A36E-D6BE024F4C19}"/>
              </a:ext>
            </a:extLst>
          </p:cNvPr>
          <p:cNvSpPr txBox="1"/>
          <p:nvPr/>
        </p:nvSpPr>
        <p:spPr>
          <a:xfrm>
            <a:off x="1336424" y="774670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Neuron class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만들기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28672" y="3878482"/>
            <a:ext cx="8392687" cy="1200329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def __</a:t>
            </a:r>
            <a:r>
              <a:rPr lang="en-US" altLang="ko-KR" err="1">
                <a:latin typeface="Consolas" panose="020B0609020204030204" pitchFamily="49" charset="0"/>
              </a:rPr>
              <a:t>init</a:t>
            </a:r>
            <a:r>
              <a:rPr lang="en-US" altLang="ko-KR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= 1.0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= 1.0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self.rate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0.01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36424" y="3489515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1. __</a:t>
            </a:r>
            <a:r>
              <a:rPr lang="en-US" altLang="ko-KR" err="1">
                <a:latin typeface="고도 M" panose="02000503000000020004" pitchFamily="2" charset="-127"/>
                <a:ea typeface="고도 M" panose="02000503000000020004" pitchFamily="2" charset="-127"/>
              </a:rPr>
              <a:t>init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__()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4123526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1200329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 def </a:t>
            </a:r>
            <a:r>
              <a:rPr lang="en-US" altLang="ko-KR" err="1">
                <a:latin typeface="Consolas" panose="020B0609020204030204" pitchFamily="49" charset="0"/>
              </a:rPr>
              <a:t>forpass</a:t>
            </a:r>
            <a:r>
              <a:rPr lang="en-US" altLang="ko-KR">
                <a:latin typeface="Consolas" panose="020B0609020204030204" pitchFamily="49" charset="0"/>
              </a:rPr>
              <a:t>(self, x):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x *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      # </a:t>
            </a:r>
            <a:r>
              <a:rPr lang="ko-KR" altLang="en-US">
                <a:latin typeface="Consolas" panose="020B0609020204030204" pitchFamily="49" charset="0"/>
              </a:rPr>
              <a:t>직선 방정식을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return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err="1"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 계산 만들기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E43EC3A-8512-4BD5-A031-5409BBD2C299}"/>
              </a:ext>
            </a:extLst>
          </p:cNvPr>
          <p:cNvSpPr/>
          <p:nvPr/>
        </p:nvSpPr>
        <p:spPr>
          <a:xfrm>
            <a:off x="3612115" y="3618508"/>
            <a:ext cx="960699" cy="960699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anose="020B0609020204030204" pitchFamily="49" charset="0"/>
              </a:rPr>
              <a:t>Neuron</a:t>
            </a:r>
            <a:endParaRPr lang="ko-KR" altLang="en-US" sz="11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58D15F-66DE-4EDE-9FC5-69F3EB91F251}"/>
                  </a:ext>
                </a:extLst>
              </p:cNvPr>
              <p:cNvSpPr txBox="1"/>
              <p:nvPr/>
            </p:nvSpPr>
            <p:spPr>
              <a:xfrm>
                <a:off x="3013231" y="5642660"/>
                <a:ext cx="1871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58D15F-66DE-4EDE-9FC5-69F3EB91F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31" y="5642660"/>
                <a:ext cx="1871474" cy="461665"/>
              </a:xfrm>
              <a:prstGeom prst="rect">
                <a:avLst/>
              </a:prstGeom>
              <a:blipFill>
                <a:blip r:embed="rId3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/>
              <p:nvPr/>
            </p:nvSpPr>
            <p:spPr>
              <a:xfrm>
                <a:off x="2970655" y="2999561"/>
                <a:ext cx="591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655" y="2999561"/>
                <a:ext cx="5912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/>
              <p:nvPr/>
            </p:nvSpPr>
            <p:spPr>
              <a:xfrm>
                <a:off x="2485845" y="3833302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845" y="3833302"/>
                <a:ext cx="5273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/>
              <p:nvPr/>
            </p:nvSpPr>
            <p:spPr>
              <a:xfrm>
                <a:off x="3111517" y="4777299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17" y="4777299"/>
                <a:ext cx="5273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7745652-BC47-4E52-A0FD-9C11EFF7FCC9}"/>
              </a:ext>
            </a:extLst>
          </p:cNvPr>
          <p:cNvSpPr txBox="1"/>
          <p:nvPr/>
        </p:nvSpPr>
        <p:spPr>
          <a:xfrm>
            <a:off x="3579268" y="3750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EC882-532C-450C-A723-FD5684905A70}"/>
              </a:ext>
            </a:extLst>
          </p:cNvPr>
          <p:cNvSpPr txBox="1"/>
          <p:nvPr/>
        </p:nvSpPr>
        <p:spPr>
          <a:xfrm>
            <a:off x="3588088" y="40671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BCA288-2B2F-4CC7-8A6D-FAF080576F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50552" y="3390766"/>
            <a:ext cx="406008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640D15-03FE-41FF-B440-602E73D18C81}"/>
              </a:ext>
            </a:extLst>
          </p:cNvPr>
          <p:cNvCxnSpPr>
            <a:cxnSpLocks/>
          </p:cNvCxnSpPr>
          <p:nvPr/>
        </p:nvCxnSpPr>
        <p:spPr>
          <a:xfrm>
            <a:off x="2899138" y="4122574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103928-7B8A-41D9-9260-22D8A0F8F8B9}"/>
              </a:ext>
            </a:extLst>
          </p:cNvPr>
          <p:cNvCxnSpPr>
            <a:cxnSpLocks/>
          </p:cNvCxnSpPr>
          <p:nvPr/>
        </p:nvCxnSpPr>
        <p:spPr>
          <a:xfrm flipV="1">
            <a:off x="3450874" y="4473616"/>
            <a:ext cx="329879" cy="42222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ED90AC-FAC4-4464-BA2C-7AA45926E3D7}"/>
              </a:ext>
            </a:extLst>
          </p:cNvPr>
          <p:cNvCxnSpPr>
            <a:cxnSpLocks/>
          </p:cNvCxnSpPr>
          <p:nvPr/>
        </p:nvCxnSpPr>
        <p:spPr>
          <a:xfrm>
            <a:off x="4572813" y="4098856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/>
              <p:nvPr/>
            </p:nvSpPr>
            <p:spPr>
              <a:xfrm>
                <a:off x="5202955" y="3832432"/>
                <a:ext cx="531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55" y="3832432"/>
                <a:ext cx="531363" cy="461665"/>
              </a:xfrm>
              <a:prstGeom prst="rect">
                <a:avLst/>
              </a:prstGeom>
              <a:blipFill>
                <a:blip r:embed="rId7"/>
                <a:stretch>
                  <a:fillRect t="-4000" r="-27586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7F5483-1FAE-4F80-95B9-4C2AC7A1AAD6}"/>
              </a:ext>
            </a:extLst>
          </p:cNvPr>
          <p:cNvCxnSpPr>
            <a:cxnSpLocks/>
          </p:cNvCxnSpPr>
          <p:nvPr/>
        </p:nvCxnSpPr>
        <p:spPr>
          <a:xfrm>
            <a:off x="4347107" y="4382436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6A92E7-E867-4418-AEDB-6BDFB200C6FF}"/>
              </a:ext>
            </a:extLst>
          </p:cNvPr>
          <p:cNvSpPr txBox="1"/>
          <p:nvPr/>
        </p:nvSpPr>
        <p:spPr>
          <a:xfrm>
            <a:off x="4691583" y="44463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계산</a:t>
            </a:r>
          </a:p>
        </p:txBody>
      </p:sp>
    </p:spTree>
    <p:extLst>
      <p:ext uri="{BB962C8B-B14F-4D97-AF65-F5344CB8AC3E}">
        <p14:creationId xmlns:p14="http://schemas.microsoft.com/office/powerpoint/2010/main" val="4292133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1200329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     </a:t>
            </a:r>
            <a:r>
              <a:rPr lang="en-US" altLang="ko-KR">
                <a:latin typeface="Consolas" panose="020B0609020204030204" pitchFamily="49" charset="0"/>
              </a:rPr>
              <a:t>def backprop(self, x, err):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 = x * err    # </a:t>
            </a:r>
            <a:r>
              <a:rPr lang="ko-KR" altLang="en-US">
                <a:latin typeface="Consolas" panose="020B0609020204030204" pitchFamily="49" charset="0"/>
              </a:rPr>
              <a:t>가중치에 대한 </a:t>
            </a:r>
            <a:r>
              <a:rPr lang="ko-KR" altLang="en-US" err="1">
                <a:latin typeface="Consolas" panose="020B0609020204030204" pitchFamily="49" charset="0"/>
              </a:rPr>
              <a:t>그래디언트를</a:t>
            </a:r>
            <a:r>
              <a:rPr lang="ko-KR" altLang="en-US">
                <a:latin typeface="Consolas" panose="020B0609020204030204" pitchFamily="49" charset="0"/>
              </a:rPr>
              <a:t>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r>
              <a:rPr lang="en-US" altLang="ko-KR">
                <a:latin typeface="Consolas" panose="020B0609020204030204" pitchFamily="49" charset="0"/>
              </a:rPr>
              <a:t> = 1 * err    # </a:t>
            </a:r>
            <a:r>
              <a:rPr lang="ko-KR" altLang="en-US">
                <a:latin typeface="Consolas" panose="020B0609020204030204" pitchFamily="49" charset="0"/>
              </a:rPr>
              <a:t>절편에 대한 </a:t>
            </a:r>
            <a:r>
              <a:rPr lang="ko-KR" altLang="en-US" err="1">
                <a:latin typeface="Consolas" panose="020B0609020204030204" pitchFamily="49" charset="0"/>
              </a:rPr>
              <a:t>그래디언트를</a:t>
            </a:r>
            <a:r>
              <a:rPr lang="ko-KR" altLang="en-US">
                <a:latin typeface="Consolas" panose="020B0609020204030204" pitchFamily="49" charset="0"/>
              </a:rPr>
              <a:t> 계산합니다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return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역방향 계산 만들기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E43EC3A-8512-4BD5-A031-5409BBD2C299}"/>
              </a:ext>
            </a:extLst>
          </p:cNvPr>
          <p:cNvSpPr/>
          <p:nvPr/>
        </p:nvSpPr>
        <p:spPr>
          <a:xfrm>
            <a:off x="7009285" y="3716893"/>
            <a:ext cx="960699" cy="960699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anose="020B0609020204030204" pitchFamily="49" charset="0"/>
              </a:rPr>
              <a:t>Neuron</a:t>
            </a:r>
            <a:endParaRPr lang="ko-KR" altLang="en-US" sz="11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/>
              <p:nvPr/>
            </p:nvSpPr>
            <p:spPr>
              <a:xfrm>
                <a:off x="6367825" y="3097946"/>
                <a:ext cx="591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969-8EA4-4CB2-86A9-26F49D3B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825" y="3097946"/>
                <a:ext cx="5912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/>
              <p:nvPr/>
            </p:nvSpPr>
            <p:spPr>
              <a:xfrm>
                <a:off x="5883015" y="3931687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C015E-908D-470A-A424-E19270BC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015" y="3931687"/>
                <a:ext cx="5273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/>
              <p:nvPr/>
            </p:nvSpPr>
            <p:spPr>
              <a:xfrm>
                <a:off x="6508687" y="4875684"/>
                <a:ext cx="527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36467-56C3-4C17-9222-4925A8C7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687" y="4875684"/>
                <a:ext cx="5273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7745652-BC47-4E52-A0FD-9C11EFF7FCC9}"/>
              </a:ext>
            </a:extLst>
          </p:cNvPr>
          <p:cNvSpPr txBox="1"/>
          <p:nvPr/>
        </p:nvSpPr>
        <p:spPr>
          <a:xfrm>
            <a:off x="6976438" y="384888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EC882-532C-450C-A723-FD5684905A70}"/>
              </a:ext>
            </a:extLst>
          </p:cNvPr>
          <p:cNvSpPr txBox="1"/>
          <p:nvPr/>
        </p:nvSpPr>
        <p:spPr>
          <a:xfrm>
            <a:off x="6985258" y="41655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BCA288-2B2F-4CC7-8A6D-FAF080576F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747722" y="3489151"/>
            <a:ext cx="406008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640D15-03FE-41FF-B440-602E73D18C81}"/>
              </a:ext>
            </a:extLst>
          </p:cNvPr>
          <p:cNvCxnSpPr>
            <a:cxnSpLocks/>
          </p:cNvCxnSpPr>
          <p:nvPr/>
        </p:nvCxnSpPr>
        <p:spPr>
          <a:xfrm>
            <a:off x="6296308" y="4220959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103928-7B8A-41D9-9260-22D8A0F8F8B9}"/>
              </a:ext>
            </a:extLst>
          </p:cNvPr>
          <p:cNvCxnSpPr>
            <a:cxnSpLocks/>
          </p:cNvCxnSpPr>
          <p:nvPr/>
        </p:nvCxnSpPr>
        <p:spPr>
          <a:xfrm flipV="1">
            <a:off x="6848044" y="4572001"/>
            <a:ext cx="329879" cy="42222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ED90AC-FAC4-4464-BA2C-7AA45926E3D7}"/>
              </a:ext>
            </a:extLst>
          </p:cNvPr>
          <p:cNvCxnSpPr>
            <a:cxnSpLocks/>
          </p:cNvCxnSpPr>
          <p:nvPr/>
        </p:nvCxnSpPr>
        <p:spPr>
          <a:xfrm>
            <a:off x="7969983" y="4197241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/>
              <p:nvPr/>
            </p:nvSpPr>
            <p:spPr>
              <a:xfrm>
                <a:off x="8600125" y="3930817"/>
                <a:ext cx="531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CB677E-0741-4663-B6FA-9557CB52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25" y="3930817"/>
                <a:ext cx="531363" cy="461665"/>
              </a:xfrm>
              <a:prstGeom prst="rect">
                <a:avLst/>
              </a:prstGeom>
              <a:blipFill>
                <a:blip r:embed="rId6"/>
                <a:stretch>
                  <a:fillRect t="-3947" r="-2758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7F5483-1FAE-4F80-95B9-4C2AC7A1AAD6}"/>
              </a:ext>
            </a:extLst>
          </p:cNvPr>
          <p:cNvCxnSpPr>
            <a:cxnSpLocks/>
          </p:cNvCxnSpPr>
          <p:nvPr/>
        </p:nvCxnSpPr>
        <p:spPr>
          <a:xfrm>
            <a:off x="7744277" y="4480821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6A92E7-E867-4418-AEDB-6BDFB200C6FF}"/>
                  </a:ext>
                </a:extLst>
              </p:cNvPr>
              <p:cNvSpPr txBox="1"/>
              <p:nvPr/>
            </p:nvSpPr>
            <p:spPr>
              <a:xfrm>
                <a:off x="8088752" y="4544720"/>
                <a:ext cx="2141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err="1">
                    <a:latin typeface="고도 M" panose="02000503000000020004" pitchFamily="2" charset="-127"/>
                    <a:ea typeface="고도 M" panose="02000503000000020004" pitchFamily="2" charset="-127"/>
                  </a:rPr>
                  <a:t>정방향</a:t>
                </a:r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 계산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6A92E7-E867-4418-AEDB-6BDFB200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752" y="4544720"/>
                <a:ext cx="2141612" cy="307777"/>
              </a:xfrm>
              <a:prstGeom prst="rect">
                <a:avLst/>
              </a:prstGeom>
              <a:blipFill>
                <a:blip r:embed="rId7"/>
                <a:stretch>
                  <a:fillRect l="-855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D8F66-218D-4886-B701-E2031AEEAEEB}"/>
                  </a:ext>
                </a:extLst>
              </p:cNvPr>
              <p:cNvSpPr txBox="1"/>
              <p:nvPr/>
            </p:nvSpPr>
            <p:spPr>
              <a:xfrm>
                <a:off x="1923015" y="3159889"/>
                <a:ext cx="2310824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6D8F66-218D-4886-B701-E2031AEEA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15" y="3159889"/>
                <a:ext cx="2310824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3B5A3-D848-4268-BF47-776BB803FDA4}"/>
                  </a:ext>
                </a:extLst>
              </p:cNvPr>
              <p:cNvSpPr txBox="1"/>
              <p:nvPr/>
            </p:nvSpPr>
            <p:spPr>
              <a:xfrm>
                <a:off x="1903256" y="4197241"/>
                <a:ext cx="2074799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3B5A3-D848-4268-BF47-776BB803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256" y="4197241"/>
                <a:ext cx="2074799" cy="7945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A56F47-6345-455F-8E36-C4B808DBAD71}"/>
              </a:ext>
            </a:extLst>
          </p:cNvPr>
          <p:cNvCxnSpPr>
            <a:cxnSpLocks/>
          </p:cNvCxnSpPr>
          <p:nvPr/>
        </p:nvCxnSpPr>
        <p:spPr>
          <a:xfrm>
            <a:off x="7734920" y="3973245"/>
            <a:ext cx="68895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FB6915-6615-4F81-B82C-37BA98CC8B67}"/>
                  </a:ext>
                </a:extLst>
              </p:cNvPr>
              <p:cNvSpPr txBox="1"/>
              <p:nvPr/>
            </p:nvSpPr>
            <p:spPr>
              <a:xfrm>
                <a:off x="8079396" y="3601572"/>
                <a:ext cx="23144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역방향 계산  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err =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FB6915-6615-4F81-B82C-37BA98CC8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96" y="3601572"/>
                <a:ext cx="2314416" cy="307777"/>
              </a:xfrm>
              <a:prstGeom prst="rect">
                <a:avLst/>
              </a:prstGeom>
              <a:blipFill>
                <a:blip r:embed="rId10"/>
                <a:stretch>
                  <a:fillRect l="-78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90BA83A-B817-4954-9B5C-93213B329C55}"/>
              </a:ext>
            </a:extLst>
          </p:cNvPr>
          <p:cNvCxnSpPr>
            <a:cxnSpLocks/>
          </p:cNvCxnSpPr>
          <p:nvPr/>
        </p:nvCxnSpPr>
        <p:spPr>
          <a:xfrm>
            <a:off x="6976438" y="3489151"/>
            <a:ext cx="404110" cy="359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CEDA68-FF78-4B31-BAD1-FBC0984E257B}"/>
                  </a:ext>
                </a:extLst>
              </p:cNvPr>
              <p:cNvSpPr txBox="1"/>
              <p:nvPr/>
            </p:nvSpPr>
            <p:spPr>
              <a:xfrm>
                <a:off x="6950727" y="3148936"/>
                <a:ext cx="2713050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가중치 업데이트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CEDA68-FF78-4B31-BAD1-FBC0984E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27" y="3148936"/>
                <a:ext cx="2713050" cy="409086"/>
              </a:xfrm>
              <a:prstGeom prst="rect">
                <a:avLst/>
              </a:prstGeom>
              <a:blipFill>
                <a:blip r:embed="rId11"/>
                <a:stretch>
                  <a:fillRect l="-674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75134F-F1D3-452F-BA45-7F52B6E5ECA4}"/>
                  </a:ext>
                </a:extLst>
              </p:cNvPr>
              <p:cNvSpPr txBox="1"/>
              <p:nvPr/>
            </p:nvSpPr>
            <p:spPr>
              <a:xfrm>
                <a:off x="6927646" y="4868186"/>
                <a:ext cx="2403222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절편 업데이트</a:t>
                </a:r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1400"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1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75134F-F1D3-452F-BA45-7F52B6E5E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46" y="4868186"/>
                <a:ext cx="2403222" cy="409086"/>
              </a:xfrm>
              <a:prstGeom prst="rect">
                <a:avLst/>
              </a:prstGeom>
              <a:blipFill>
                <a:blip r:embed="rId12"/>
                <a:stretch>
                  <a:fillRect l="-759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0430654-749F-41BC-85BC-843253F704B5}"/>
              </a:ext>
            </a:extLst>
          </p:cNvPr>
          <p:cNvCxnSpPr>
            <a:cxnSpLocks/>
          </p:cNvCxnSpPr>
          <p:nvPr/>
        </p:nvCxnSpPr>
        <p:spPr>
          <a:xfrm flipV="1">
            <a:off x="7071255" y="4575348"/>
            <a:ext cx="267909" cy="35104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29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8"/>
            <a:ext cx="9030855" cy="2308324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   def fit(self, x, y, epochs=100):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for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in range(epochs):           # </a:t>
            </a:r>
            <a:r>
              <a:rPr lang="ko-KR" altLang="en-US" err="1">
                <a:latin typeface="Consolas" panose="020B0609020204030204" pitchFamily="49" charset="0"/>
              </a:rPr>
              <a:t>에포크만큼</a:t>
            </a:r>
            <a:r>
              <a:rPr lang="ko-KR" altLang="en-US">
                <a:latin typeface="Consolas" panose="020B0609020204030204" pitchFamily="49" charset="0"/>
              </a:rPr>
              <a:t> 반복합니다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</a:t>
            </a:r>
            <a:r>
              <a:rPr lang="en-US" altLang="ko-KR">
                <a:latin typeface="Consolas" panose="020B0609020204030204" pitchFamily="49" charset="0"/>
              </a:rPr>
              <a:t>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y_i</a:t>
            </a:r>
            <a:r>
              <a:rPr lang="en-US" altLang="ko-KR">
                <a:latin typeface="Consolas" panose="020B0609020204030204" pitchFamily="49" charset="0"/>
              </a:rPr>
              <a:t> in zip(x, y):    # </a:t>
            </a:r>
            <a:r>
              <a:rPr lang="ko-KR" altLang="en-US">
                <a:latin typeface="Consolas" panose="020B0609020204030204" pitchFamily="49" charset="0"/>
              </a:rPr>
              <a:t>모든 샘플에 대해 반복합니다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y_hat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self.forpass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) # </a:t>
            </a:r>
            <a:r>
              <a:rPr lang="ko-KR" altLang="en-US" err="1">
                <a:latin typeface="Consolas" panose="020B0609020204030204" pitchFamily="49" charset="0"/>
              </a:rPr>
              <a:t>정방향</a:t>
            </a:r>
            <a:r>
              <a:rPr lang="ko-KR" altLang="en-US">
                <a:latin typeface="Consolas" panose="020B0609020204030204" pitchFamily="49" charset="0"/>
              </a:rPr>
              <a:t>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>
                <a:latin typeface="Consolas" panose="020B0609020204030204" pitchFamily="49" charset="0"/>
              </a:rPr>
              <a:t>err = y</a:t>
            </a:r>
            <a:r>
              <a:rPr lang="en-US" altLang="ko-KR" err="1">
                <a:latin typeface="Consolas" panose="020B0609020204030204" pitchFamily="49" charset="0"/>
              </a:rPr>
              <a:t>_</a:t>
            </a:r>
            <a:r>
              <a:rPr lang="en-US" altLang="ko-KR">
                <a:latin typeface="Consolas" panose="020B0609020204030204" pitchFamily="49" charset="0"/>
              </a:rPr>
              <a:t>hat - y_i         # </a:t>
            </a:r>
            <a:r>
              <a:rPr lang="ko-KR" altLang="en-US">
                <a:latin typeface="Consolas" panose="020B0609020204030204" pitchFamily="49" charset="0"/>
              </a:rPr>
              <a:t>오차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w_grad</a:t>
            </a:r>
            <a:r>
              <a:rPr lang="en-US" altLang="ko-KR">
                <a:latin typeface="Consolas" panose="020B0609020204030204" pitchFamily="49" charset="0"/>
              </a:rPr>
              <a:t>, </a:t>
            </a:r>
            <a:r>
              <a:rPr lang="en-US" altLang="ko-KR" err="1">
                <a:latin typeface="Consolas" panose="020B0609020204030204" pitchFamily="49" charset="0"/>
              </a:rPr>
              <a:t>b_grad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err="1">
                <a:latin typeface="Consolas" panose="020B0609020204030204" pitchFamily="49" charset="0"/>
              </a:rPr>
              <a:t>self.backprop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, err)  # </a:t>
            </a:r>
            <a:r>
              <a:rPr lang="ko-KR" altLang="en-US">
                <a:latin typeface="Consolas" panose="020B0609020204030204" pitchFamily="49" charset="0"/>
              </a:rPr>
              <a:t>역방향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self.w</a:t>
            </a:r>
            <a:r>
              <a:rPr lang="en-US" altLang="ko-KR">
                <a:latin typeface="Consolas" panose="020B0609020204030204" pitchFamily="49" charset="0"/>
              </a:rPr>
              <a:t> -= self.rate*w</a:t>
            </a:r>
            <a:r>
              <a:rPr lang="en-US" altLang="ko-KR" err="1">
                <a:latin typeface="Consolas" panose="020B0609020204030204" pitchFamily="49" charset="0"/>
              </a:rPr>
              <a:t>_grad</a:t>
            </a:r>
            <a:r>
              <a:rPr lang="en-US" altLang="ko-KR">
                <a:latin typeface="Consolas" panose="020B0609020204030204" pitchFamily="49" charset="0"/>
              </a:rPr>
              <a:t>          # </a:t>
            </a:r>
            <a:r>
              <a:rPr lang="ko-KR" altLang="en-US">
                <a:latin typeface="Consolas" panose="020B0609020204030204" pitchFamily="49" charset="0"/>
              </a:rPr>
              <a:t>가중치 업데이트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        </a:t>
            </a:r>
            <a:r>
              <a:rPr lang="en-US" altLang="ko-KR" err="1">
                <a:latin typeface="Consolas" panose="020B0609020204030204" pitchFamily="49" charset="0"/>
              </a:rPr>
              <a:t>self.b</a:t>
            </a:r>
            <a:r>
              <a:rPr lang="en-US" altLang="ko-KR">
                <a:latin typeface="Consolas" panose="020B0609020204030204" pitchFamily="49" charset="0"/>
              </a:rPr>
              <a:t> -= self.rate*b</a:t>
            </a:r>
            <a:r>
              <a:rPr lang="en-US" altLang="ko-KR" err="1">
                <a:latin typeface="Consolas" panose="020B0609020204030204" pitchFamily="49" charset="0"/>
              </a:rPr>
              <a:t>_grad</a:t>
            </a:r>
            <a:r>
              <a:rPr lang="en-US" altLang="ko-KR">
                <a:latin typeface="Consolas" panose="020B0609020204030204" pitchFamily="49" charset="0"/>
              </a:rPr>
              <a:t>          # </a:t>
            </a:r>
            <a:r>
              <a:rPr lang="ko-KR" altLang="en-US">
                <a:latin typeface="Consolas" panose="020B0609020204030204" pitchFamily="49" charset="0"/>
              </a:rPr>
              <a:t>절편 업데이트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5" y="1058831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4.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훈련을 위한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fit()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 구현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FE916F-C007-456F-AD2D-A2A59CA63A90}"/>
              </a:ext>
            </a:extLst>
          </p:cNvPr>
          <p:cNvSpPr/>
          <p:nvPr/>
        </p:nvSpPr>
        <p:spPr>
          <a:xfrm>
            <a:off x="1751821" y="5272142"/>
            <a:ext cx="9030855" cy="646331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>
                <a:latin typeface="Consolas" panose="020B0609020204030204" pitchFamily="49" charset="0"/>
              </a:rPr>
              <a:t>neuron = Neuron()</a:t>
            </a:r>
          </a:p>
          <a:p>
            <a:r>
              <a:rPr lang="fr-FR" altLang="ko-KR">
                <a:latin typeface="Consolas" panose="020B0609020204030204" pitchFamily="49" charset="0"/>
              </a:rPr>
              <a:t>neuron.fit(x, y)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078089-E485-451B-BD0B-86F242C4FB80}"/>
              </a:ext>
            </a:extLst>
          </p:cNvPr>
          <p:cNvSpPr txBox="1"/>
          <p:nvPr/>
        </p:nvSpPr>
        <p:spPr>
          <a:xfrm>
            <a:off x="1359575" y="4671456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모델 훈련하기</a:t>
            </a:r>
          </a:p>
        </p:txBody>
      </p:sp>
    </p:spTree>
    <p:extLst>
      <p:ext uri="{BB962C8B-B14F-4D97-AF65-F5344CB8AC3E}">
        <p14:creationId xmlns:p14="http://schemas.microsoft.com/office/powerpoint/2010/main" val="37907386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Neuron class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선형회귀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E131A5-FC3D-41D2-A91D-3EB516950E29}"/>
              </a:ext>
            </a:extLst>
          </p:cNvPr>
          <p:cNvSpPr/>
          <p:nvPr/>
        </p:nvSpPr>
        <p:spPr>
          <a:xfrm>
            <a:off x="1751822" y="1447799"/>
            <a:ext cx="8392687" cy="2031325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err="1">
                <a:latin typeface="Consolas" panose="020B0609020204030204" pitchFamily="49" charset="0"/>
              </a:rPr>
              <a:t>plt.scatter</a:t>
            </a:r>
            <a:r>
              <a:rPr lang="en-US" altLang="ko-KR"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>
                <a:latin typeface="Consolas" panose="020B0609020204030204" pitchFamily="49" charset="0"/>
              </a:rPr>
              <a:t>pt1 = (-0.1, -0.1 * </a:t>
            </a:r>
            <a:r>
              <a:rPr lang="en-US" altLang="ko-KR" err="1">
                <a:latin typeface="Consolas" panose="020B0609020204030204" pitchFamily="49" charset="0"/>
              </a:rPr>
              <a:t>neuron.w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neuron.b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latin typeface="Consolas" panose="020B0609020204030204" pitchFamily="49" charset="0"/>
              </a:rPr>
              <a:t>pt2 = (0.15, 0.15 * </a:t>
            </a:r>
            <a:r>
              <a:rPr lang="en-US" altLang="ko-KR" err="1">
                <a:latin typeface="Consolas" panose="020B0609020204030204" pitchFamily="49" charset="0"/>
              </a:rPr>
              <a:t>neuron.w</a:t>
            </a:r>
            <a:r>
              <a:rPr lang="en-US" altLang="ko-KR">
                <a:latin typeface="Consolas" panose="020B0609020204030204" pitchFamily="49" charset="0"/>
              </a:rPr>
              <a:t> + </a:t>
            </a:r>
            <a:r>
              <a:rPr lang="en-US" altLang="ko-KR" err="1">
                <a:latin typeface="Consolas" panose="020B0609020204030204" pitchFamily="49" charset="0"/>
              </a:rPr>
              <a:t>neuron.b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([pt1[0], pt2[0]], [pt1[1], pt2[1]],'r')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plt.xlabel</a:t>
            </a:r>
            <a:r>
              <a:rPr lang="en-US" altLang="ko-KR">
                <a:latin typeface="Consolas" panose="020B0609020204030204" pitchFamily="49" charset="0"/>
              </a:rPr>
              <a:t>('x')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plt.ylabel</a:t>
            </a:r>
            <a:r>
              <a:rPr lang="en-US" altLang="ko-KR">
                <a:latin typeface="Consolas" panose="020B0609020204030204" pitchFamily="49" charset="0"/>
              </a:rPr>
              <a:t>('y')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8EF7-EEBA-4DFE-96B7-4187254CE32E}"/>
              </a:ext>
            </a:extLst>
          </p:cNvPr>
          <p:cNvSpPr txBox="1"/>
          <p:nvPr/>
        </p:nvSpPr>
        <p:spPr>
          <a:xfrm>
            <a:off x="1359574" y="1058831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학습이 완료된 모델의 가중치와 절편 확인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B4EC4878-CC7E-4AC3-B3C7-0BE6E55C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58" y="3674359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396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9" y="966440"/>
            <a:ext cx="2959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Logistic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Regression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2A27D1-1CC7-4A51-A749-673649BA336A}"/>
              </a:ext>
            </a:extLst>
          </p:cNvPr>
          <p:cNvSpPr/>
          <p:nvPr/>
        </p:nvSpPr>
        <p:spPr>
          <a:xfrm>
            <a:off x="2386593" y="1587179"/>
            <a:ext cx="7418814" cy="4304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로지스틱 회귀 란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Classification(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분류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Logistic vs Linear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동작 방식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가설 표현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Sigmoid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Decision Boundary(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결정경계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Cost Function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Optimizer (Gradient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Descent)</a:t>
            </a:r>
          </a:p>
        </p:txBody>
      </p:sp>
    </p:spTree>
    <p:extLst>
      <p:ext uri="{BB962C8B-B14F-4D97-AF65-F5344CB8AC3E}">
        <p14:creationId xmlns:p14="http://schemas.microsoft.com/office/powerpoint/2010/main" val="33393900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Classification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9" y="96644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Classification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2A27D1-1CC7-4A51-A749-673649BA336A}"/>
              </a:ext>
            </a:extLst>
          </p:cNvPr>
          <p:cNvSpPr/>
          <p:nvPr/>
        </p:nvSpPr>
        <p:spPr>
          <a:xfrm>
            <a:off x="2427105" y="2669412"/>
            <a:ext cx="7418814" cy="189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Exam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Pass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of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Fail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Spam : Not Spam of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Spam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Face : Real of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Fake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Tumor : Not Malignant or </a:t>
            </a:r>
            <a:r>
              <a:rPr lang="en-US" altLang="ko-KR" sz="20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Malignant</a:t>
            </a:r>
            <a:endParaRPr lang="en-US" altLang="ko-KR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00ECA0-69A9-49AC-9D13-BE339A10B191}"/>
              </a:ext>
            </a:extLst>
          </p:cNvPr>
          <p:cNvSpPr/>
          <p:nvPr/>
        </p:nvSpPr>
        <p:spPr>
          <a:xfrm>
            <a:off x="2502341" y="1428104"/>
            <a:ext cx="7418814" cy="88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Binary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Classification(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이진 분류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란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 :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값은 </a:t>
            </a:r>
            <a:r>
              <a:rPr lang="en-US" altLang="ko-KR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1B468-B1A5-4478-BD7B-BEC0774A882B}"/>
              </a:ext>
            </a:extLst>
          </p:cNvPr>
          <p:cNvSpPr/>
          <p:nvPr/>
        </p:nvSpPr>
        <p:spPr>
          <a:xfrm>
            <a:off x="2172462" y="4919102"/>
            <a:ext cx="74188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머신 러닝으로 시작하려면 변수를 인코딩해야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1B318C-7211-41A8-A547-9B06697AB472}"/>
              </a:ext>
            </a:extLst>
          </p:cNvPr>
          <p:cNvSpPr/>
          <p:nvPr/>
        </p:nvSpPr>
        <p:spPr>
          <a:xfrm>
            <a:off x="2589150" y="5429896"/>
            <a:ext cx="7418814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x_train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[[1,2], [2,3], [3,1], [4,3], [5,3], [6,2]]</a:t>
            </a:r>
          </a:p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y_train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[[0], [0], [0], [1], [1], [1]]</a:t>
            </a:r>
          </a:p>
        </p:txBody>
      </p:sp>
    </p:spTree>
    <p:extLst>
      <p:ext uri="{BB962C8B-B14F-4D97-AF65-F5344CB8AC3E}">
        <p14:creationId xmlns:p14="http://schemas.microsoft.com/office/powerpoint/2010/main" val="2795514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회귀의 특성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8" y="96644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Logistic vs Linear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00ECA0-69A9-49AC-9D13-BE339A10B191}"/>
              </a:ext>
            </a:extLst>
          </p:cNvPr>
          <p:cNvSpPr/>
          <p:nvPr/>
        </p:nvSpPr>
        <p:spPr>
          <a:xfrm>
            <a:off x="2502341" y="1428104"/>
            <a:ext cx="74188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로지스틱 회귀와 선형 회귀의 차이점은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1B468-B1A5-4478-BD7B-BEC0774A882B}"/>
              </a:ext>
            </a:extLst>
          </p:cNvPr>
          <p:cNvSpPr/>
          <p:nvPr/>
        </p:nvSpPr>
        <p:spPr>
          <a:xfrm>
            <a:off x="1998841" y="5277885"/>
            <a:ext cx="74188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머신 러닝으로 시작하려면 변수를 인코딩해야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1B318C-7211-41A8-A547-9B06697AB472}"/>
              </a:ext>
            </a:extLst>
          </p:cNvPr>
          <p:cNvSpPr/>
          <p:nvPr/>
        </p:nvSpPr>
        <p:spPr>
          <a:xfrm>
            <a:off x="2403955" y="5654855"/>
            <a:ext cx="7418814" cy="129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Logistic_Y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[[0], [0], [0], [1], [1], [1]] </a:t>
            </a:r>
          </a:p>
          <a:p>
            <a:pPr>
              <a:lnSpc>
                <a:spcPct val="150000"/>
              </a:lnSpc>
            </a:pPr>
            <a:r>
              <a:rPr lang="en-US" altLang="ko-KR" err="1">
                <a:latin typeface="Consolas" panose="020B0609020204030204" pitchFamily="49" charset="0"/>
                <a:ea typeface="고도 M" panose="02000503000000020004" pitchFamily="2" charset="-127"/>
              </a:rPr>
              <a:t>Linear_Y</a:t>
            </a:r>
            <a:r>
              <a:rPr lang="en-US" altLang="ko-KR">
                <a:latin typeface="Consolas" panose="020B0609020204030204" pitchFamily="49" charset="0"/>
                <a:ea typeface="고도 M" panose="02000503000000020004" pitchFamily="2" charset="-127"/>
              </a:rPr>
              <a:t> = [[828.2], [764.2], [123. 5], [342.5], [987.3], [234.1]]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C91E2B-5540-4845-A0CC-190B6E6EB143}"/>
              </a:ext>
            </a:extLst>
          </p:cNvPr>
          <p:cNvSpPr/>
          <p:nvPr/>
        </p:nvSpPr>
        <p:spPr>
          <a:xfrm>
            <a:off x="2573105" y="2016324"/>
            <a:ext cx="2748397" cy="2048719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D0D8F5-C402-47A2-9B36-AB34C17C163B}"/>
              </a:ext>
            </a:extLst>
          </p:cNvPr>
          <p:cNvSpPr/>
          <p:nvPr/>
        </p:nvSpPr>
        <p:spPr>
          <a:xfrm>
            <a:off x="6461920" y="2016323"/>
            <a:ext cx="2748397" cy="2048719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AE63D0-EDD1-42C1-BC30-2AEF23788D6E}"/>
              </a:ext>
            </a:extLst>
          </p:cNvPr>
          <p:cNvSpPr/>
          <p:nvPr/>
        </p:nvSpPr>
        <p:spPr>
          <a:xfrm>
            <a:off x="3614236" y="2225051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62776-737A-4DA9-A3E1-1C16096C79B1}"/>
              </a:ext>
            </a:extLst>
          </p:cNvPr>
          <p:cNvSpPr/>
          <p:nvPr/>
        </p:nvSpPr>
        <p:spPr>
          <a:xfrm>
            <a:off x="3394317" y="2644723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71A0A9-9033-4843-BE1C-742C25BECB2A}"/>
              </a:ext>
            </a:extLst>
          </p:cNvPr>
          <p:cNvSpPr/>
          <p:nvPr/>
        </p:nvSpPr>
        <p:spPr>
          <a:xfrm>
            <a:off x="3284357" y="2320139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474DB8-E87B-42B2-89C5-8D24F7398E1A}"/>
              </a:ext>
            </a:extLst>
          </p:cNvPr>
          <p:cNvSpPr/>
          <p:nvPr/>
        </p:nvSpPr>
        <p:spPr>
          <a:xfrm>
            <a:off x="2818772" y="2510993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172CF8-1988-4E66-A69F-D58766F69942}"/>
              </a:ext>
            </a:extLst>
          </p:cNvPr>
          <p:cNvSpPr/>
          <p:nvPr/>
        </p:nvSpPr>
        <p:spPr>
          <a:xfrm>
            <a:off x="2873752" y="2823124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299B26-F329-4FA1-8449-8218AF75BFB4}"/>
              </a:ext>
            </a:extLst>
          </p:cNvPr>
          <p:cNvSpPr/>
          <p:nvPr/>
        </p:nvSpPr>
        <p:spPr>
          <a:xfrm>
            <a:off x="3284356" y="3014025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E6DC7E-AE3E-4DD4-A9DD-5D5574CE0F24}"/>
              </a:ext>
            </a:extLst>
          </p:cNvPr>
          <p:cNvSpPr/>
          <p:nvPr/>
        </p:nvSpPr>
        <p:spPr>
          <a:xfrm>
            <a:off x="2928731" y="3153632"/>
            <a:ext cx="219919" cy="21991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247E0FF-E20E-4FFE-9AE4-DE44F4BAF3BE}"/>
              </a:ext>
            </a:extLst>
          </p:cNvPr>
          <p:cNvSpPr/>
          <p:nvPr/>
        </p:nvSpPr>
        <p:spPr>
          <a:xfrm>
            <a:off x="4524043" y="2823124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CA44068-96C4-4DBD-8B5C-95863C159DD7}"/>
              </a:ext>
            </a:extLst>
          </p:cNvPr>
          <p:cNvSpPr/>
          <p:nvPr/>
        </p:nvSpPr>
        <p:spPr>
          <a:xfrm>
            <a:off x="4124059" y="3182829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EEA0EDE1-38F9-4977-B8F9-AC0EA35F2D41}"/>
              </a:ext>
            </a:extLst>
          </p:cNvPr>
          <p:cNvSpPr/>
          <p:nvPr/>
        </p:nvSpPr>
        <p:spPr>
          <a:xfrm>
            <a:off x="4492819" y="3325077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90116C49-64B5-46C3-96FB-734063BDF849}"/>
              </a:ext>
            </a:extLst>
          </p:cNvPr>
          <p:cNvSpPr/>
          <p:nvPr/>
        </p:nvSpPr>
        <p:spPr>
          <a:xfrm>
            <a:off x="4845848" y="3182828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71D2AFB-CC9C-42A2-91CD-54862A273847}"/>
              </a:ext>
            </a:extLst>
          </p:cNvPr>
          <p:cNvSpPr/>
          <p:nvPr/>
        </p:nvSpPr>
        <p:spPr>
          <a:xfrm>
            <a:off x="4075542" y="3631867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8868E6A-DA12-4186-A663-9D5353C793D3}"/>
              </a:ext>
            </a:extLst>
          </p:cNvPr>
          <p:cNvSpPr/>
          <p:nvPr/>
        </p:nvSpPr>
        <p:spPr>
          <a:xfrm>
            <a:off x="3561145" y="3551374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2005640-3453-43E3-BE5E-43E40A5AF9CD}"/>
              </a:ext>
            </a:extLst>
          </p:cNvPr>
          <p:cNvSpPr/>
          <p:nvPr/>
        </p:nvSpPr>
        <p:spPr>
          <a:xfrm>
            <a:off x="4714193" y="3693622"/>
            <a:ext cx="330017" cy="2844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BF58D1-710A-488F-90A5-A1D9CE8D65BC}"/>
              </a:ext>
            </a:extLst>
          </p:cNvPr>
          <p:cNvCxnSpPr>
            <a:cxnSpLocks/>
          </p:cNvCxnSpPr>
          <p:nvPr/>
        </p:nvCxnSpPr>
        <p:spPr>
          <a:xfrm flipH="1">
            <a:off x="6631068" y="2111970"/>
            <a:ext cx="2579248" cy="18661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01F21DC-0E43-4014-B55C-DD24E4FBC590}"/>
              </a:ext>
            </a:extLst>
          </p:cNvPr>
          <p:cNvSpPr/>
          <p:nvPr/>
        </p:nvSpPr>
        <p:spPr>
          <a:xfrm>
            <a:off x="6631068" y="3631866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D76BD1-437C-4AAE-A2C8-5ED9C98E7D64}"/>
              </a:ext>
            </a:extLst>
          </p:cNvPr>
          <p:cNvSpPr/>
          <p:nvPr/>
        </p:nvSpPr>
        <p:spPr>
          <a:xfrm>
            <a:off x="7192440" y="3609573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47B6BB-6F66-44E9-AD18-B54F6F4D11F3}"/>
              </a:ext>
            </a:extLst>
          </p:cNvPr>
          <p:cNvSpPr/>
          <p:nvPr/>
        </p:nvSpPr>
        <p:spPr>
          <a:xfrm>
            <a:off x="7396444" y="3107620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AFA6BB-B046-4325-AAEB-4A2536538E37}"/>
              </a:ext>
            </a:extLst>
          </p:cNvPr>
          <p:cNvSpPr/>
          <p:nvPr/>
        </p:nvSpPr>
        <p:spPr>
          <a:xfrm>
            <a:off x="7680024" y="2663113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6E75CDD-0786-4288-A6DC-089CE3B90C04}"/>
              </a:ext>
            </a:extLst>
          </p:cNvPr>
          <p:cNvSpPr/>
          <p:nvPr/>
        </p:nvSpPr>
        <p:spPr>
          <a:xfrm>
            <a:off x="8148799" y="2721121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97AB9D4-A0B4-4552-93AE-11E94F5B6108}"/>
              </a:ext>
            </a:extLst>
          </p:cNvPr>
          <p:cNvSpPr/>
          <p:nvPr/>
        </p:nvSpPr>
        <p:spPr>
          <a:xfrm>
            <a:off x="8352803" y="2397977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B908F45-6DD6-407E-8181-0545369B3979}"/>
              </a:ext>
            </a:extLst>
          </p:cNvPr>
          <p:cNvSpPr/>
          <p:nvPr/>
        </p:nvSpPr>
        <p:spPr>
          <a:xfrm>
            <a:off x="8916063" y="2243889"/>
            <a:ext cx="204004" cy="2040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6EE0289-8B6A-4853-A9EA-FEBFC538282C}"/>
              </a:ext>
            </a:extLst>
          </p:cNvPr>
          <p:cNvCxnSpPr>
            <a:cxnSpLocks/>
          </p:cNvCxnSpPr>
          <p:nvPr/>
        </p:nvCxnSpPr>
        <p:spPr>
          <a:xfrm flipH="1">
            <a:off x="2978903" y="2111970"/>
            <a:ext cx="1959910" cy="1909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8AA2FC-29E9-4D4C-9B01-08C75D49A33B}"/>
              </a:ext>
            </a:extLst>
          </p:cNvPr>
          <p:cNvSpPr/>
          <p:nvPr/>
        </p:nvSpPr>
        <p:spPr>
          <a:xfrm>
            <a:off x="2721650" y="4054211"/>
            <a:ext cx="3134832" cy="71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Discrete(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분리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) :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분류 목적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신발 사이즈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회사의 근로자수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848B25-3407-4B63-97B9-D8B55171234F}"/>
              </a:ext>
            </a:extLst>
          </p:cNvPr>
          <p:cNvSpPr/>
          <p:nvPr/>
        </p:nvSpPr>
        <p:spPr>
          <a:xfrm>
            <a:off x="6581383" y="4073766"/>
            <a:ext cx="3134832" cy="71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Continuous (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지속적인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) :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값의 예측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시간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무게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높이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8D1F379-E26E-4871-AA98-63DAB30E1A02}"/>
              </a:ext>
            </a:extLst>
          </p:cNvPr>
          <p:cNvSpPr/>
          <p:nvPr/>
        </p:nvSpPr>
        <p:spPr>
          <a:xfrm>
            <a:off x="9315653" y="1866242"/>
            <a:ext cx="204004" cy="2040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729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 err="1">
                <a:solidFill>
                  <a:srgbClr val="000000"/>
                </a:solidFill>
                <a:ea typeface="-2002" pitchFamily="18" charset="-127"/>
              </a:rPr>
              <a:t>keras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7185" name="TextBox 7184">
            <a:extLst>
              <a:ext uri="{FF2B5EF4-FFF2-40B4-BE49-F238E27FC236}">
                <a16:creationId xmlns:a16="http://schemas.microsoft.com/office/drawing/2014/main" id="{62A45941-F357-47D3-9999-F8F8443648D7}"/>
              </a:ext>
            </a:extLst>
          </p:cNvPr>
          <p:cNvSpPr txBox="1"/>
          <p:nvPr/>
        </p:nvSpPr>
        <p:spPr>
          <a:xfrm>
            <a:off x="1668388" y="1568192"/>
            <a:ext cx="8237034" cy="5909310"/>
          </a:xfrm>
          <a:prstGeom prst="rect">
            <a:avLst/>
          </a:prstGeom>
          <a:solidFill>
            <a:srgbClr val="E2E2F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keras.models</a:t>
            </a:r>
            <a:r>
              <a:rPr lang="en-US" altLang="ko-KR">
                <a:latin typeface="Consolas" panose="020B0609020204030204" pitchFamily="49" charset="0"/>
              </a:rPr>
              <a:t> import Sequential # </a:t>
            </a:r>
            <a:r>
              <a:rPr lang="ko-KR" altLang="en-US" err="1">
                <a:latin typeface="Consolas" panose="020B0609020204030204" pitchFamily="49" charset="0"/>
              </a:rPr>
              <a:t>케라스의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Sequential()</a:t>
            </a:r>
            <a:r>
              <a:rPr lang="ko-KR" altLang="en-US">
                <a:latin typeface="Consolas" panose="020B0609020204030204" pitchFamily="49" charset="0"/>
              </a:rPr>
              <a:t>을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keras.layers</a:t>
            </a:r>
            <a:r>
              <a:rPr lang="en-US" altLang="ko-KR">
                <a:latin typeface="Consolas" panose="020B0609020204030204" pitchFamily="49" charset="0"/>
              </a:rPr>
              <a:t> import Dense      # </a:t>
            </a:r>
            <a:r>
              <a:rPr lang="ko-KR" altLang="en-US" err="1">
                <a:latin typeface="Consolas" panose="020B0609020204030204" pitchFamily="49" charset="0"/>
              </a:rPr>
              <a:t>케라스의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Dense()</a:t>
            </a:r>
            <a:r>
              <a:rPr lang="ko-KR" altLang="en-US">
                <a:latin typeface="Consolas" panose="020B0609020204030204" pitchFamily="49" charset="0"/>
              </a:rPr>
              <a:t>를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from </a:t>
            </a:r>
            <a:r>
              <a:rPr lang="en-US" altLang="ko-KR" err="1">
                <a:latin typeface="Consolas" panose="020B0609020204030204" pitchFamily="49" charset="0"/>
              </a:rPr>
              <a:t>keras</a:t>
            </a:r>
            <a:r>
              <a:rPr lang="en-US" altLang="ko-KR">
                <a:latin typeface="Consolas" panose="020B0609020204030204" pitchFamily="49" charset="0"/>
              </a:rPr>
              <a:t> import optimizers        # </a:t>
            </a:r>
            <a:r>
              <a:rPr lang="ko-KR" altLang="en-US" err="1">
                <a:latin typeface="Consolas" panose="020B0609020204030204" pitchFamily="49" charset="0"/>
              </a:rPr>
              <a:t>케라스의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ko-KR" altLang="en-US" err="1">
                <a:latin typeface="Consolas" panose="020B0609020204030204" pitchFamily="49" charset="0"/>
              </a:rPr>
              <a:t>옵티마이저를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en-US" altLang="ko-KR">
                <a:latin typeface="Consolas" panose="020B0609020204030204" pitchFamily="49" charset="0"/>
              </a:rPr>
              <a:t> as np # </a:t>
            </a:r>
            <a:r>
              <a:rPr lang="en-US" altLang="ko-KR" err="1">
                <a:latin typeface="Consolas" panose="020B0609020204030204" pitchFamily="49" charset="0"/>
              </a:rPr>
              <a:t>Numpy</a:t>
            </a:r>
            <a:r>
              <a:rPr lang="ko-KR" altLang="en-US">
                <a:latin typeface="Consolas" panose="020B0609020204030204" pitchFamily="49" charset="0"/>
              </a:rPr>
              <a:t>를 </a:t>
            </a:r>
            <a:r>
              <a:rPr lang="ko-KR" altLang="en-US" err="1">
                <a:latin typeface="Consolas" panose="020B0609020204030204" pitchFamily="49" charset="0"/>
              </a:rPr>
              <a:t>임포트</a:t>
            </a:r>
            <a:endParaRPr lang="ko-KR" altLang="en-US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import </a:t>
            </a:r>
            <a:r>
              <a:rPr lang="en-US" altLang="ko-KR" err="1">
                <a:latin typeface="Consolas" panose="020B0609020204030204" pitchFamily="49" charset="0"/>
              </a:rPr>
              <a:t>matplotlib.pyplot</a:t>
            </a:r>
            <a:r>
              <a:rPr lang="en-US" altLang="ko-KR">
                <a:latin typeface="Consolas" panose="020B0609020204030204" pitchFamily="49" charset="0"/>
              </a:rPr>
              <a:t> as </a:t>
            </a:r>
            <a:r>
              <a:rPr lang="en-US" altLang="ko-KR" err="1">
                <a:latin typeface="Consolas" panose="020B0609020204030204" pitchFamily="49" charset="0"/>
              </a:rPr>
              <a:t>plt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([1,2,3,4,5,6,7,8]) </a:t>
            </a:r>
          </a:p>
          <a:p>
            <a:r>
              <a:rPr lang="en-US" altLang="ko-KR">
                <a:latin typeface="Consolas" panose="020B0609020204030204" pitchFamily="49" charset="0"/>
              </a:rPr>
              <a:t>Y=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([0,0,0,0,1,1,1,1]) 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model=Sequential()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model.add</a:t>
            </a:r>
            <a:r>
              <a:rPr lang="en-US" altLang="ko-KR">
                <a:latin typeface="Consolas" panose="020B0609020204030204" pitchFamily="49" charset="0"/>
              </a:rPr>
              <a:t>(Dense(1, </a:t>
            </a:r>
            <a:r>
              <a:rPr lang="en-US" altLang="ko-KR" err="1">
                <a:latin typeface="Consolas" panose="020B0609020204030204" pitchFamily="49" charset="0"/>
              </a:rPr>
              <a:t>input_dim</a:t>
            </a:r>
            <a:r>
              <a:rPr lang="en-US" altLang="ko-KR">
                <a:latin typeface="Consolas" panose="020B0609020204030204" pitchFamily="49" charset="0"/>
              </a:rPr>
              <a:t>=1, activation='sigmoid'))</a:t>
            </a:r>
          </a:p>
          <a:p>
            <a:r>
              <a:rPr lang="en-US" altLang="ko-KR">
                <a:latin typeface="Consolas" panose="020B0609020204030204" pitchFamily="49" charset="0"/>
              </a:rPr>
              <a:t>RMSprop=</a:t>
            </a:r>
            <a:r>
              <a:rPr lang="en-US" altLang="ko-KR" err="1">
                <a:latin typeface="Consolas" panose="020B0609020204030204" pitchFamily="49" charset="0"/>
              </a:rPr>
              <a:t>optimizers.RMSprop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lr</a:t>
            </a:r>
            <a:r>
              <a:rPr lang="en-US" altLang="ko-KR"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model.compile</a:t>
            </a:r>
            <a:r>
              <a:rPr lang="en-US" altLang="ko-KR">
                <a:latin typeface="Consolas" panose="020B0609020204030204" pitchFamily="49" charset="0"/>
              </a:rPr>
              <a:t>(optimizer=RMSprop ,loss='binary_</a:t>
            </a:r>
            <a:r>
              <a:rPr lang="en-US" altLang="ko-KR" err="1">
                <a:latin typeface="Consolas" panose="020B0609020204030204" pitchFamily="49" charset="0"/>
              </a:rPr>
              <a:t>crossentropy</a:t>
            </a:r>
            <a:r>
              <a:rPr lang="en-US" altLang="ko-KR">
                <a:latin typeface="Consolas" panose="020B0609020204030204" pitchFamily="49" charset="0"/>
              </a:rPr>
              <a:t>',metrics=['accuracy'])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model.fit</a:t>
            </a:r>
            <a:r>
              <a:rPr lang="en-US" altLang="ko-KR">
                <a:latin typeface="Consolas" panose="020B0609020204030204" pitchFamily="49" charset="0"/>
              </a:rPr>
              <a:t>(X,Y, </a:t>
            </a:r>
            <a:r>
              <a:rPr lang="en-US" altLang="ko-KR" err="1">
                <a:latin typeface="Consolas" panose="020B0609020204030204" pitchFamily="49" charset="0"/>
              </a:rPr>
              <a:t>batch_size</a:t>
            </a:r>
            <a:r>
              <a:rPr lang="en-US" altLang="ko-KR">
                <a:latin typeface="Consolas" panose="020B0609020204030204" pitchFamily="49" charset="0"/>
              </a:rPr>
              <a:t>=1, epochs=200, shuffle=False)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err="1">
                <a:latin typeface="Consolas" panose="020B0609020204030204" pitchFamily="49" charset="0"/>
              </a:rPr>
              <a:t>plt.plot</a:t>
            </a:r>
            <a:r>
              <a:rPr lang="en-US" altLang="ko-KR">
                <a:latin typeface="Consolas" panose="020B0609020204030204" pitchFamily="49" charset="0"/>
              </a:rPr>
              <a:t>(X, Y, '</a:t>
            </a:r>
            <a:r>
              <a:rPr lang="en-US" altLang="ko-KR" err="1">
                <a:latin typeface="Consolas" panose="020B0609020204030204" pitchFamily="49" charset="0"/>
              </a:rPr>
              <a:t>rx</a:t>
            </a:r>
            <a:r>
              <a:rPr lang="en-US" altLang="ko-KR">
                <a:latin typeface="Consolas" panose="020B0609020204030204" pitchFamily="49" charset="0"/>
              </a:rPr>
              <a:t>')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print(X)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</a:t>
            </a:r>
            <a:r>
              <a:rPr lang="en-US" altLang="ko-KR" err="1">
                <a:latin typeface="Consolas" panose="020B0609020204030204" pitchFamily="49" charset="0"/>
              </a:rPr>
              <a:t>model.predict</a:t>
            </a:r>
            <a:r>
              <a:rPr lang="en-US" altLang="ko-KR">
                <a:latin typeface="Consolas" panose="020B0609020204030204" pitchFamily="49" charset="0"/>
              </a:rPr>
              <a:t>(X))</a:t>
            </a:r>
          </a:p>
          <a:p>
            <a:r>
              <a:rPr lang="en-US" altLang="ko-KR" err="1">
                <a:latin typeface="Consolas" panose="020B0609020204030204" pitchFamily="49" charset="0"/>
              </a:rPr>
              <a:t>plt.show</a:t>
            </a:r>
            <a:r>
              <a:rPr lang="en-US" altLang="ko-KR">
                <a:latin typeface="Consolas" panose="020B0609020204030204" pitchFamily="49" charset="0"/>
              </a:rPr>
              <a:t>()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92A9F2A4-C593-4FD8-893A-712E91E367C7}"/>
              </a:ext>
            </a:extLst>
          </p:cNvPr>
          <p:cNvSpPr txBox="1"/>
          <p:nvPr/>
        </p:nvSpPr>
        <p:spPr>
          <a:xfrm>
            <a:off x="1668388" y="966440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keras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로 구현한 이진 분류 문제</a:t>
            </a:r>
          </a:p>
        </p:txBody>
      </p:sp>
    </p:spTree>
    <p:extLst>
      <p:ext uri="{BB962C8B-B14F-4D97-AF65-F5344CB8AC3E}">
        <p14:creationId xmlns:p14="http://schemas.microsoft.com/office/powerpoint/2010/main" val="187250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44ABF-C64D-469C-B5F4-B6AD17C91E06}"/>
              </a:ext>
            </a:extLst>
          </p:cNvPr>
          <p:cNvSpPr txBox="1"/>
          <p:nvPr/>
        </p:nvSpPr>
        <p:spPr>
          <a:xfrm>
            <a:off x="172016" y="217284"/>
            <a:ext cx="1059777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pop.index: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'][n][-3:] not in ['</a:t>
            </a:r>
            <a:r>
              <a:rPr lang="ko-KR" altLang="en-US" sz="2000">
                <a:latin typeface="Consolas" panose="020B0609020204030204" pitchFamily="49" charset="0"/>
              </a:rPr>
              <a:t>광역시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특별시</a:t>
            </a:r>
            <a:r>
              <a:rPr lang="en-US" altLang="ko-KR" sz="2000">
                <a:latin typeface="Consolas" panose="020B0609020204030204" pitchFamily="49" charset="0"/>
              </a:rPr>
              <a:t>', '</a:t>
            </a:r>
            <a:r>
              <a:rPr lang="ko-KR" altLang="en-US" sz="2000">
                <a:latin typeface="Consolas" panose="020B0609020204030204" pitchFamily="49" charset="0"/>
              </a:rPr>
              <a:t>자치시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'][n][:-1]=='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' and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'][n]=='</a:t>
            </a:r>
            <a:r>
              <a:rPr lang="ko-KR" altLang="en-US" sz="2000">
                <a:latin typeface="Consolas" panose="020B0609020204030204" pitchFamily="49" charset="0"/>
              </a:rPr>
              <a:t>강원도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ko-KR" altLang="en-US" sz="2000">
                <a:latin typeface="Consolas" panose="020B0609020204030204" pitchFamily="49" charset="0"/>
              </a:rPr>
              <a:t>강원</a:t>
            </a:r>
            <a:r>
              <a:rPr lang="en-US" altLang="ko-KR" sz="2000">
                <a:latin typeface="Consolas" panose="020B0609020204030204" pitchFamily="49" charset="0"/>
              </a:rPr>
              <a:t>)'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'][n][:-1]=='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' and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'][n]=='</a:t>
            </a:r>
            <a:r>
              <a:rPr lang="ko-KR" altLang="en-US" sz="2000">
                <a:latin typeface="Consolas" panose="020B0609020204030204" pitchFamily="49" charset="0"/>
              </a:rPr>
              <a:t>경상남도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'</a:t>
            </a:r>
            <a:r>
              <a:rPr lang="ko-KR" altLang="en-US" sz="2000">
                <a:latin typeface="Consolas" panose="020B0609020204030204" pitchFamily="49" charset="0"/>
              </a:rPr>
              <a:t>고성</a:t>
            </a:r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ko-KR" altLang="en-US" sz="2000">
                <a:latin typeface="Consolas" panose="020B0609020204030204" pitchFamily="49" charset="0"/>
              </a:rPr>
              <a:t>경남</a:t>
            </a:r>
            <a:r>
              <a:rPr lang="en-US" altLang="ko-KR" sz="2000">
                <a:latin typeface="Consolas" panose="020B0609020204030204" pitchFamily="49" charset="0"/>
              </a:rPr>
              <a:t>)'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'</a:t>
            </a:r>
            <a:r>
              <a:rPr lang="ko-KR" altLang="en-US" sz="2000">
                <a:latin typeface="Consolas" panose="020B0609020204030204" pitchFamily="49" charset="0"/>
              </a:rPr>
              <a:t>장안구</a:t>
            </a:r>
            <a:r>
              <a:rPr lang="en-US" altLang="ko-KR" sz="20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for keys, values in tmp_gu_dict.items():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 in values: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if len(pop['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'][n])==2: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elif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 in ['</a:t>
            </a:r>
            <a:r>
              <a:rPr lang="ko-KR" altLang="en-US" sz="2000">
                <a:latin typeface="Consolas" panose="020B0609020204030204" pitchFamily="49" charset="0"/>
              </a:rPr>
              <a:t>마산합포구</a:t>
            </a:r>
            <a:r>
              <a:rPr lang="en-US" altLang="ko-KR" sz="2000">
                <a:latin typeface="Consolas" panose="020B0609020204030204" pitchFamily="49" charset="0"/>
              </a:rPr>
              <a:t>','</a:t>
            </a:r>
            <a:r>
              <a:rPr lang="ko-KR" altLang="en-US" sz="2000">
                <a:latin typeface="Consolas" panose="020B0609020204030204" pitchFamily="49" charset="0"/>
              </a:rPr>
              <a:t>마산회원구</a:t>
            </a:r>
            <a:r>
              <a:rPr lang="en-US" altLang="ko-KR" sz="2000">
                <a:latin typeface="Consolas" panose="020B0609020204030204" pitchFamily="49" charset="0"/>
              </a:rPr>
              <a:t>']: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'][n][2:-1]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si_name[n] = keys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         </a:t>
            </a:r>
            <a:r>
              <a:rPr lang="ko-KR" altLang="en-US" sz="2000">
                <a:latin typeface="Consolas" panose="020B0609020204030204" pitchFamily="49" charset="0"/>
              </a:rPr>
              <a:t>수원 장안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306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퍼셉트론</a:t>
            </a:r>
            <a:endParaRPr lang="ko-KR" altLang="en-US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6B52DF4-2423-4E0C-898B-883B2A87905A}"/>
              </a:ext>
            </a:extLst>
          </p:cNvPr>
          <p:cNvSpPr/>
          <p:nvPr/>
        </p:nvSpPr>
        <p:spPr>
          <a:xfrm>
            <a:off x="3756569" y="4823371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2C70B0C-D9CB-4291-8362-DDAB545A0E93}"/>
              </a:ext>
            </a:extLst>
          </p:cNvPr>
          <p:cNvCxnSpPr>
            <a:endCxn id="3" idx="2"/>
          </p:cNvCxnSpPr>
          <p:nvPr/>
        </p:nvCxnSpPr>
        <p:spPr>
          <a:xfrm>
            <a:off x="3104609" y="5347478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628AA8-4AAA-4156-BA46-B4DE51E8491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430590" y="4637516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8260F26-F55E-41D1-9950-059EBF5FD658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20200" y="5718078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E6B9BD-D467-4EB1-A493-20D1D1A1B090}"/>
              </a:ext>
            </a:extLst>
          </p:cNvPr>
          <p:cNvSpPr txBox="1"/>
          <p:nvPr/>
        </p:nvSpPr>
        <p:spPr>
          <a:xfrm>
            <a:off x="3065195" y="4284382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66DD72-7D32-43CE-8ABE-262614913B22}"/>
              </a:ext>
            </a:extLst>
          </p:cNvPr>
          <p:cNvSpPr txBox="1"/>
          <p:nvPr/>
        </p:nvSpPr>
        <p:spPr>
          <a:xfrm>
            <a:off x="2718035" y="5077992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C1A69C-D957-43DE-A48C-C09C17B307D9}"/>
              </a:ext>
            </a:extLst>
          </p:cNvPr>
          <p:cNvSpPr txBox="1"/>
          <p:nvPr/>
        </p:nvSpPr>
        <p:spPr>
          <a:xfrm>
            <a:off x="2985664" y="588776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9CC85F-6CDF-40BB-821C-E0A3D4E25BE3}"/>
              </a:ext>
            </a:extLst>
          </p:cNvPr>
          <p:cNvSpPr txBox="1"/>
          <p:nvPr/>
        </p:nvSpPr>
        <p:spPr>
          <a:xfrm>
            <a:off x="3756570" y="499174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8891C7-B222-4D40-ADEC-DF4A489A0813}"/>
              </a:ext>
            </a:extLst>
          </p:cNvPr>
          <p:cNvSpPr txBox="1"/>
          <p:nvPr/>
        </p:nvSpPr>
        <p:spPr>
          <a:xfrm>
            <a:off x="3755447" y="524080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5343993-FDE1-481E-921F-6677AAE207B5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804783" y="5347478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B9011F4-B717-4E97-9AC9-B2AB41129FDE}"/>
              </a:ext>
            </a:extLst>
          </p:cNvPr>
          <p:cNvSpPr txBox="1"/>
          <p:nvPr/>
        </p:nvSpPr>
        <p:spPr>
          <a:xfrm>
            <a:off x="5466423" y="508894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1518AF3-C163-4D26-A187-FC18698654C5}"/>
              </a:ext>
            </a:extLst>
          </p:cNvPr>
          <p:cNvCxnSpPr>
            <a:cxnSpLocks/>
          </p:cNvCxnSpPr>
          <p:nvPr/>
        </p:nvCxnSpPr>
        <p:spPr>
          <a:xfrm>
            <a:off x="5890167" y="5347478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F68038BB-14A0-45BC-89AB-F6FB74201BC6}"/>
              </a:ext>
            </a:extLst>
          </p:cNvPr>
          <p:cNvSpPr/>
          <p:nvPr/>
        </p:nvSpPr>
        <p:spPr>
          <a:xfrm>
            <a:off x="6542127" y="4944177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B206114-E7B1-4C66-A961-83FD15EEC2A0}"/>
              </a:ext>
            </a:extLst>
          </p:cNvPr>
          <p:cNvCxnSpPr>
            <a:cxnSpLocks/>
          </p:cNvCxnSpPr>
          <p:nvPr/>
        </p:nvCxnSpPr>
        <p:spPr>
          <a:xfrm flipH="1">
            <a:off x="6747343" y="5162729"/>
            <a:ext cx="431876" cy="3706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14BD590-6F6D-45E7-8BAE-9B64A01989BA}"/>
              </a:ext>
            </a:extLst>
          </p:cNvPr>
          <p:cNvSpPr/>
          <p:nvPr/>
        </p:nvSpPr>
        <p:spPr>
          <a:xfrm>
            <a:off x="3757692" y="1857335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A84D8DA-C391-4C87-A303-F19A718D38EB}"/>
              </a:ext>
            </a:extLst>
          </p:cNvPr>
          <p:cNvCxnSpPr>
            <a:endCxn id="85" idx="2"/>
          </p:cNvCxnSpPr>
          <p:nvPr/>
        </p:nvCxnSpPr>
        <p:spPr>
          <a:xfrm>
            <a:off x="3105732" y="2381442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AF77AD2-B7FA-43B0-AB76-A2719638A483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3431713" y="1671480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A5480-1ACF-47FB-9DE9-C840B869F2FF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3321323" y="2752042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98C8A61-A150-4D6D-95E6-2938C2189721}"/>
              </a:ext>
            </a:extLst>
          </p:cNvPr>
          <p:cNvSpPr txBox="1"/>
          <p:nvPr/>
        </p:nvSpPr>
        <p:spPr>
          <a:xfrm>
            <a:off x="3066318" y="131834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0DEFB0-6943-4A1C-BC29-B8E14809E6EC}"/>
              </a:ext>
            </a:extLst>
          </p:cNvPr>
          <p:cNvSpPr txBox="1"/>
          <p:nvPr/>
        </p:nvSpPr>
        <p:spPr>
          <a:xfrm>
            <a:off x="2719158" y="211195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64E565-52ED-4FC3-A7B1-84B7993AFDB7}"/>
              </a:ext>
            </a:extLst>
          </p:cNvPr>
          <p:cNvSpPr txBox="1"/>
          <p:nvPr/>
        </p:nvSpPr>
        <p:spPr>
          <a:xfrm>
            <a:off x="2986787" y="292172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40CFF3-D857-4EE0-879B-F8932205CD80}"/>
              </a:ext>
            </a:extLst>
          </p:cNvPr>
          <p:cNvSpPr txBox="1"/>
          <p:nvPr/>
        </p:nvSpPr>
        <p:spPr>
          <a:xfrm>
            <a:off x="3757693" y="2025711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718105E-26D7-4B54-A6BB-A2DCD3A87960}"/>
              </a:ext>
            </a:extLst>
          </p:cNvPr>
          <p:cNvSpPr txBox="1"/>
          <p:nvPr/>
        </p:nvSpPr>
        <p:spPr>
          <a:xfrm>
            <a:off x="3756570" y="227477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B35154F-8FDC-4A4D-8637-669C6433F3B7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4805906" y="2381442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4C2D7F-5091-4734-8F49-D44B51A44F2E}"/>
                  </a:ext>
                </a:extLst>
              </p:cNvPr>
              <p:cNvSpPr txBox="1"/>
              <p:nvPr/>
            </p:nvSpPr>
            <p:spPr>
              <a:xfrm>
                <a:off x="7993238" y="5116646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4C2D7F-5091-4734-8F49-D44B51A44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238" y="5116646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63" t="-3947" r="-1875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159FC65-37FD-49B3-BCFE-8E466F15E993}"/>
              </a:ext>
            </a:extLst>
          </p:cNvPr>
          <p:cNvCxnSpPr>
            <a:cxnSpLocks/>
            <a:stCxn id="81" idx="6"/>
            <a:endCxn id="113" idx="1"/>
          </p:cNvCxnSpPr>
          <p:nvPr/>
        </p:nvCxnSpPr>
        <p:spPr>
          <a:xfrm>
            <a:off x="7348729" y="5347478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CAD3382-DECD-4D04-B585-04A671961791}"/>
                  </a:ext>
                </a:extLst>
              </p:cNvPr>
              <p:cNvSpPr txBox="1"/>
              <p:nvPr/>
            </p:nvSpPr>
            <p:spPr>
              <a:xfrm>
                <a:off x="5457867" y="2111956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CAD3382-DECD-4D04-B585-04A671961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67" y="2111956"/>
                <a:ext cx="386575" cy="461665"/>
              </a:xfrm>
              <a:prstGeom prst="rect">
                <a:avLst/>
              </a:prstGeom>
              <a:blipFill>
                <a:blip r:embed="rId4"/>
                <a:stretch>
                  <a:fillRect l="-1563" t="-3947" r="-1875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7" name="TextBox 7176">
            <a:extLst>
              <a:ext uri="{FF2B5EF4-FFF2-40B4-BE49-F238E27FC236}">
                <a16:creationId xmlns:a16="http://schemas.microsoft.com/office/drawing/2014/main" id="{5728DCF7-12B9-415B-9D7A-AE5B6CA4B64C}"/>
              </a:ext>
            </a:extLst>
          </p:cNvPr>
          <p:cNvSpPr txBox="1"/>
          <p:nvPr/>
        </p:nvSpPr>
        <p:spPr>
          <a:xfrm>
            <a:off x="6404265" y="58715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373FFE-92A9-46D3-82EC-4671ACC2FFED}"/>
              </a:ext>
            </a:extLst>
          </p:cNvPr>
          <p:cNvSpPr txBox="1"/>
          <p:nvPr/>
        </p:nvSpPr>
        <p:spPr>
          <a:xfrm>
            <a:off x="2357323" y="37362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err="1">
                <a:latin typeface="고도 M" panose="02000503000000020004" pitchFamily="2" charset="-127"/>
                <a:ea typeface="고도 M" panose="02000503000000020004" pitchFamily="2" charset="-127"/>
              </a:rPr>
              <a:t>퍼셉트론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3555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638E7-B12E-4F6A-9476-B0AFDFAF0486}"/>
              </a:ext>
            </a:extLst>
          </p:cNvPr>
          <p:cNvSpPr txBox="1"/>
          <p:nvPr/>
        </p:nvSpPr>
        <p:spPr>
          <a:xfrm>
            <a:off x="2204821" y="387898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(No)0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ACBDB-4001-4DDA-9B00-EAA2A3E2A606}"/>
              </a:ext>
            </a:extLst>
          </p:cNvPr>
          <p:cNvSpPr txBox="1"/>
          <p:nvPr/>
        </p:nvSpPr>
        <p:spPr>
          <a:xfrm>
            <a:off x="2528785" y="2679146"/>
            <a:ext cx="71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0.5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610C1-B8EF-46BA-83D2-EEA793C8A39C}"/>
              </a:ext>
            </a:extLst>
          </p:cNvPr>
          <p:cNvSpPr txBox="1"/>
          <p:nvPr/>
        </p:nvSpPr>
        <p:spPr>
          <a:xfrm>
            <a:off x="2034901" y="1470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(Yes)1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D2078-95FE-4477-B554-4857A1E6DAD9}"/>
              </a:ext>
            </a:extLst>
          </p:cNvPr>
          <p:cNvSpPr txBox="1"/>
          <p:nvPr/>
        </p:nvSpPr>
        <p:spPr>
          <a:xfrm>
            <a:off x="31340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A32D6-7270-4073-B2AF-F7B75AB71100}"/>
              </a:ext>
            </a:extLst>
          </p:cNvPr>
          <p:cNvSpPr txBox="1"/>
          <p:nvPr/>
        </p:nvSpPr>
        <p:spPr>
          <a:xfrm>
            <a:off x="36582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E6C77-8BF4-4E0E-B5A4-939BE545CF12}"/>
              </a:ext>
            </a:extLst>
          </p:cNvPr>
          <p:cNvSpPr txBox="1"/>
          <p:nvPr/>
        </p:nvSpPr>
        <p:spPr>
          <a:xfrm>
            <a:off x="418508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F9F022-5259-4243-B0D4-C6E672C3BD7F}"/>
              </a:ext>
            </a:extLst>
          </p:cNvPr>
          <p:cNvSpPr txBox="1"/>
          <p:nvPr/>
        </p:nvSpPr>
        <p:spPr>
          <a:xfrm>
            <a:off x="46991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2ED5EE-82A9-44A0-BBB8-9E2B4FC11D55}"/>
              </a:ext>
            </a:extLst>
          </p:cNvPr>
          <p:cNvSpPr/>
          <p:nvPr/>
        </p:nvSpPr>
        <p:spPr>
          <a:xfrm>
            <a:off x="3308007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2F3D4-73B7-448E-9498-9AC81AFE9863}"/>
              </a:ext>
            </a:extLst>
          </p:cNvPr>
          <p:cNvSpPr/>
          <p:nvPr/>
        </p:nvSpPr>
        <p:spPr>
          <a:xfrm>
            <a:off x="3308007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9966A-382E-4864-B68D-81E3C9A027F2}"/>
              </a:ext>
            </a:extLst>
          </p:cNvPr>
          <p:cNvSpPr/>
          <p:nvPr/>
        </p:nvSpPr>
        <p:spPr>
          <a:xfrm>
            <a:off x="3830210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B00CE-B921-414B-9E8E-BA0A13D1E527}"/>
              </a:ext>
            </a:extLst>
          </p:cNvPr>
          <p:cNvSpPr/>
          <p:nvPr/>
        </p:nvSpPr>
        <p:spPr>
          <a:xfrm>
            <a:off x="3830210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CDC20F-A5E4-4677-A3C2-542256EAC790}"/>
              </a:ext>
            </a:extLst>
          </p:cNvPr>
          <p:cNvSpPr/>
          <p:nvPr/>
        </p:nvSpPr>
        <p:spPr>
          <a:xfrm>
            <a:off x="4352412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887AE4-6973-4256-B27C-0CA24C2B318A}"/>
              </a:ext>
            </a:extLst>
          </p:cNvPr>
          <p:cNvSpPr/>
          <p:nvPr/>
        </p:nvSpPr>
        <p:spPr>
          <a:xfrm>
            <a:off x="4352412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2E6138-4B05-4D63-80E3-7047F01951AB}"/>
              </a:ext>
            </a:extLst>
          </p:cNvPr>
          <p:cNvSpPr/>
          <p:nvPr/>
        </p:nvSpPr>
        <p:spPr>
          <a:xfrm>
            <a:off x="4873814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41E4AC-5DDC-455F-81F6-AB239CEB5B33}"/>
              </a:ext>
            </a:extLst>
          </p:cNvPr>
          <p:cNvSpPr/>
          <p:nvPr/>
        </p:nvSpPr>
        <p:spPr>
          <a:xfrm>
            <a:off x="4873814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34D00E-1E28-4E5C-AC38-405DF7606626}"/>
              </a:ext>
            </a:extLst>
          </p:cNvPr>
          <p:cNvSpPr/>
          <p:nvPr/>
        </p:nvSpPr>
        <p:spPr>
          <a:xfrm>
            <a:off x="5398170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AF14F6-84F5-43F8-B743-8399ACC1D6F9}"/>
              </a:ext>
            </a:extLst>
          </p:cNvPr>
          <p:cNvSpPr/>
          <p:nvPr/>
        </p:nvSpPr>
        <p:spPr>
          <a:xfrm>
            <a:off x="5398170" y="293744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BE590E-103A-46DD-A36E-1CB83A16ACBA}"/>
              </a:ext>
            </a:extLst>
          </p:cNvPr>
          <p:cNvSpPr/>
          <p:nvPr/>
        </p:nvSpPr>
        <p:spPr>
          <a:xfrm>
            <a:off x="5920373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F0675F-3B9B-4747-8AE0-179465A5A7A8}"/>
              </a:ext>
            </a:extLst>
          </p:cNvPr>
          <p:cNvSpPr/>
          <p:nvPr/>
        </p:nvSpPr>
        <p:spPr>
          <a:xfrm>
            <a:off x="5920373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A39F1B-A06A-4756-8083-2A00381298E3}"/>
              </a:ext>
            </a:extLst>
          </p:cNvPr>
          <p:cNvSpPr/>
          <p:nvPr/>
        </p:nvSpPr>
        <p:spPr>
          <a:xfrm>
            <a:off x="6442575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F37780-5FE8-4966-87DB-6293D9333484}"/>
              </a:ext>
            </a:extLst>
          </p:cNvPr>
          <p:cNvSpPr/>
          <p:nvPr/>
        </p:nvSpPr>
        <p:spPr>
          <a:xfrm>
            <a:off x="6442575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D80894FC-BC7C-4512-9EF1-EDB1A4DF6C17}"/>
              </a:ext>
            </a:extLst>
          </p:cNvPr>
          <p:cNvGrpSpPr/>
          <p:nvPr/>
        </p:nvGrpSpPr>
        <p:grpSpPr>
          <a:xfrm>
            <a:off x="6963977" y="1724722"/>
            <a:ext cx="522203" cy="2425462"/>
            <a:chOff x="6598374" y="3849090"/>
            <a:chExt cx="793603" cy="158720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9F76E03-A438-408F-B730-8A729B24CC3F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E6582B3-11C7-45AD-960F-1EF62C8B327C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십자형 46">
            <a:extLst>
              <a:ext uri="{FF2B5EF4-FFF2-40B4-BE49-F238E27FC236}">
                <a16:creationId xmlns:a16="http://schemas.microsoft.com/office/drawing/2014/main" id="{D2A8719B-480F-4800-99D1-CA08B40AB17F}"/>
              </a:ext>
            </a:extLst>
          </p:cNvPr>
          <p:cNvSpPr/>
          <p:nvPr/>
        </p:nvSpPr>
        <p:spPr>
          <a:xfrm rot="2700000">
            <a:off x="6357528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십자형 89">
            <a:extLst>
              <a:ext uri="{FF2B5EF4-FFF2-40B4-BE49-F238E27FC236}">
                <a16:creationId xmlns:a16="http://schemas.microsoft.com/office/drawing/2014/main" id="{0E6D9EFB-1997-48CB-B533-6C53783C34D9}"/>
              </a:ext>
            </a:extLst>
          </p:cNvPr>
          <p:cNvSpPr/>
          <p:nvPr/>
        </p:nvSpPr>
        <p:spPr>
          <a:xfrm rot="2700000">
            <a:off x="58463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십자형 91">
            <a:extLst>
              <a:ext uri="{FF2B5EF4-FFF2-40B4-BE49-F238E27FC236}">
                <a16:creationId xmlns:a16="http://schemas.microsoft.com/office/drawing/2014/main" id="{E7BBCB8A-D870-4203-9E84-8D9B909F263D}"/>
              </a:ext>
            </a:extLst>
          </p:cNvPr>
          <p:cNvSpPr/>
          <p:nvPr/>
        </p:nvSpPr>
        <p:spPr>
          <a:xfrm rot="2700000">
            <a:off x="68826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71E7D6-37F8-4197-B0F6-60F41CAB097D}"/>
              </a:ext>
            </a:extLst>
          </p:cNvPr>
          <p:cNvCxnSpPr/>
          <p:nvPr/>
        </p:nvCxnSpPr>
        <p:spPr>
          <a:xfrm flipV="1">
            <a:off x="3308006" y="1357038"/>
            <a:ext cx="0" cy="2793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24385E1-FC13-4A1A-87D8-3B218B113AC7}"/>
              </a:ext>
            </a:extLst>
          </p:cNvPr>
          <p:cNvSpPr txBox="1"/>
          <p:nvPr/>
        </p:nvSpPr>
        <p:spPr>
          <a:xfrm>
            <a:off x="521319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4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9B33A2-1A80-4FC4-BBD5-8AEF4B6103E7}"/>
              </a:ext>
            </a:extLst>
          </p:cNvPr>
          <p:cNvSpPr txBox="1"/>
          <p:nvPr/>
        </p:nvSpPr>
        <p:spPr>
          <a:xfrm>
            <a:off x="5734686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04E41D-22EB-4EB7-9150-A78C32CBAB34}"/>
              </a:ext>
            </a:extLst>
          </p:cNvPr>
          <p:cNvSpPr txBox="1"/>
          <p:nvPr/>
        </p:nvSpPr>
        <p:spPr>
          <a:xfrm>
            <a:off x="6256175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6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C33FA1-EEF9-4563-BDC4-4AB62AA6A4BF}"/>
              </a:ext>
            </a:extLst>
          </p:cNvPr>
          <p:cNvSpPr txBox="1"/>
          <p:nvPr/>
        </p:nvSpPr>
        <p:spPr>
          <a:xfrm>
            <a:off x="6785098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7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00CED7-1CE6-43F3-B553-11D888685F06}"/>
              </a:ext>
            </a:extLst>
          </p:cNvPr>
          <p:cNvSpPr txBox="1"/>
          <p:nvPr/>
        </p:nvSpPr>
        <p:spPr>
          <a:xfrm>
            <a:off x="73140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8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69ABFC1-74D7-438B-866E-775DF137684D}"/>
              </a:ext>
            </a:extLst>
          </p:cNvPr>
          <p:cNvSpPr/>
          <p:nvPr/>
        </p:nvSpPr>
        <p:spPr>
          <a:xfrm>
            <a:off x="7483043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C37537F-D3AF-4D10-AC7E-CDE91E5DBD59}"/>
              </a:ext>
            </a:extLst>
          </p:cNvPr>
          <p:cNvSpPr/>
          <p:nvPr/>
        </p:nvSpPr>
        <p:spPr>
          <a:xfrm>
            <a:off x="7483043" y="293450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F12A176-5C58-467A-A35E-7DF3FF24E22C}"/>
              </a:ext>
            </a:extLst>
          </p:cNvPr>
          <p:cNvSpPr/>
          <p:nvPr/>
        </p:nvSpPr>
        <p:spPr>
          <a:xfrm>
            <a:off x="8005246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6C1BD53-900A-41DA-9A60-493DECCF6FE6}"/>
              </a:ext>
            </a:extLst>
          </p:cNvPr>
          <p:cNvSpPr/>
          <p:nvPr/>
        </p:nvSpPr>
        <p:spPr>
          <a:xfrm>
            <a:off x="8005246" y="2934506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F7CCFD-D753-4000-88EA-06D5A34E5F2A}"/>
              </a:ext>
            </a:extLst>
          </p:cNvPr>
          <p:cNvSpPr/>
          <p:nvPr/>
        </p:nvSpPr>
        <p:spPr>
          <a:xfrm>
            <a:off x="8527448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90972D5-26CC-4FC1-9530-F1F3FAF07B10}"/>
              </a:ext>
            </a:extLst>
          </p:cNvPr>
          <p:cNvSpPr/>
          <p:nvPr/>
        </p:nvSpPr>
        <p:spPr>
          <a:xfrm>
            <a:off x="8527448" y="293450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ACC5EA5-6AD9-4967-94E1-17555A35A563}"/>
              </a:ext>
            </a:extLst>
          </p:cNvPr>
          <p:cNvGrpSpPr/>
          <p:nvPr/>
        </p:nvGrpSpPr>
        <p:grpSpPr>
          <a:xfrm>
            <a:off x="9048850" y="1721779"/>
            <a:ext cx="522203" cy="2425462"/>
            <a:chOff x="6598374" y="3849090"/>
            <a:chExt cx="793603" cy="158720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DEE9FAD-836E-40F0-91F6-EB88DB661AEE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EB86866-1F5F-40F0-9803-0FA7151C3532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72B58D-B631-4822-9959-C3E9A2534E2B}"/>
              </a:ext>
            </a:extLst>
          </p:cNvPr>
          <p:cNvCxnSpPr>
            <a:cxnSpLocks/>
          </p:cNvCxnSpPr>
          <p:nvPr/>
        </p:nvCxnSpPr>
        <p:spPr>
          <a:xfrm flipV="1">
            <a:off x="3308006" y="4150185"/>
            <a:ext cx="70557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십자형 90">
            <a:extLst>
              <a:ext uri="{FF2B5EF4-FFF2-40B4-BE49-F238E27FC236}">
                <a16:creationId xmlns:a16="http://schemas.microsoft.com/office/drawing/2014/main" id="{CBE6F2FE-2E42-4AAF-9E98-5B307F653099}"/>
              </a:ext>
            </a:extLst>
          </p:cNvPr>
          <p:cNvSpPr/>
          <p:nvPr/>
        </p:nvSpPr>
        <p:spPr>
          <a:xfrm rot="2700000">
            <a:off x="7408696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760E6276-2FA5-4869-9270-A3120EC95635}"/>
              </a:ext>
            </a:extLst>
          </p:cNvPr>
          <p:cNvSpPr/>
          <p:nvPr/>
        </p:nvSpPr>
        <p:spPr>
          <a:xfrm rot="2700000">
            <a:off x="3759897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십자형 71">
            <a:extLst>
              <a:ext uri="{FF2B5EF4-FFF2-40B4-BE49-F238E27FC236}">
                <a16:creationId xmlns:a16="http://schemas.microsoft.com/office/drawing/2014/main" id="{2142DF01-8100-45BA-B132-6381A4E928A3}"/>
              </a:ext>
            </a:extLst>
          </p:cNvPr>
          <p:cNvSpPr/>
          <p:nvPr/>
        </p:nvSpPr>
        <p:spPr>
          <a:xfrm rot="2700000">
            <a:off x="4277234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십자형 72">
            <a:extLst>
              <a:ext uri="{FF2B5EF4-FFF2-40B4-BE49-F238E27FC236}">
                <a16:creationId xmlns:a16="http://schemas.microsoft.com/office/drawing/2014/main" id="{9053127F-6B2A-4540-A308-78C57669F84D}"/>
              </a:ext>
            </a:extLst>
          </p:cNvPr>
          <p:cNvSpPr/>
          <p:nvPr/>
        </p:nvSpPr>
        <p:spPr>
          <a:xfrm rot="2700000">
            <a:off x="4787138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십자형 88">
            <a:extLst>
              <a:ext uri="{FF2B5EF4-FFF2-40B4-BE49-F238E27FC236}">
                <a16:creationId xmlns:a16="http://schemas.microsoft.com/office/drawing/2014/main" id="{89581E96-662E-4FD4-A17E-6E55F6C6D049}"/>
              </a:ext>
            </a:extLst>
          </p:cNvPr>
          <p:cNvSpPr/>
          <p:nvPr/>
        </p:nvSpPr>
        <p:spPr>
          <a:xfrm rot="2700000">
            <a:off x="5306685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78" name="직선 연결선 7177">
            <a:extLst>
              <a:ext uri="{FF2B5EF4-FFF2-40B4-BE49-F238E27FC236}">
                <a16:creationId xmlns:a16="http://schemas.microsoft.com/office/drawing/2014/main" id="{59AD85E6-F901-4069-90F1-6E7DA6B4EFE4}"/>
              </a:ext>
            </a:extLst>
          </p:cNvPr>
          <p:cNvCxnSpPr>
            <a:cxnSpLocks/>
          </p:cNvCxnSpPr>
          <p:nvPr/>
        </p:nvCxnSpPr>
        <p:spPr>
          <a:xfrm flipV="1">
            <a:off x="3655886" y="1931717"/>
            <a:ext cx="3951277" cy="2029556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85" name="TextBox 7184">
                <a:extLst>
                  <a:ext uri="{FF2B5EF4-FFF2-40B4-BE49-F238E27FC236}">
                    <a16:creationId xmlns:a16="http://schemas.microsoft.com/office/drawing/2014/main" id="{62A45941-F357-47D3-9999-F8F8443648D7}"/>
                  </a:ext>
                </a:extLst>
              </p:cNvPr>
              <p:cNvSpPr txBox="1"/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>
                    <a:latin typeface="Consolas" panose="020B0609020204030204" pitchFamily="49" charset="0"/>
                  </a:rPr>
                  <a:t>Threshold classifier output at 0.5:</a:t>
                </a:r>
              </a:p>
              <a:p>
                <a:endParaRPr lang="en-US" altLang="ko-KR" sz="2000">
                  <a:latin typeface="Consolas" panose="020B0609020204030204" pitchFamily="49" charset="0"/>
                </a:endParaRP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"y=1"</a:t>
                </a: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"y=0"</a:t>
                </a:r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185" name="TextBox 7184">
                <a:extLst>
                  <a:ext uri="{FF2B5EF4-FFF2-40B4-BE49-F238E27FC236}">
                    <a16:creationId xmlns:a16="http://schemas.microsoft.com/office/drawing/2014/main" id="{62A45941-F357-47D3-9999-F8F844364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blipFill>
                <a:blip r:embed="rId3"/>
                <a:stretch>
                  <a:fillRect l="-1294" t="-2304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B97F9CD2-0170-4319-838D-F00776E16F33}"/>
              </a:ext>
            </a:extLst>
          </p:cNvPr>
          <p:cNvSpPr txBox="1"/>
          <p:nvPr/>
        </p:nvSpPr>
        <p:spPr>
          <a:xfrm>
            <a:off x="9346821" y="412628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11572F-E763-4CC9-ACAF-EAFE26146146}"/>
              </a:ext>
            </a:extLst>
          </p:cNvPr>
          <p:cNvSpPr txBox="1"/>
          <p:nvPr/>
        </p:nvSpPr>
        <p:spPr>
          <a:xfrm>
            <a:off x="6820825" y="4994487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1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3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4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3CF49B-8824-4C22-A3CF-CEFBCA9D77AB}"/>
              </a:ext>
            </a:extLst>
          </p:cNvPr>
          <p:cNvSpPr txBox="1"/>
          <p:nvPr/>
        </p:nvSpPr>
        <p:spPr>
          <a:xfrm>
            <a:off x="8345323" y="4994486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5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6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7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8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</a:p>
        </p:txBody>
      </p:sp>
    </p:spTree>
    <p:extLst>
      <p:ext uri="{BB962C8B-B14F-4D97-AF65-F5344CB8AC3E}">
        <p14:creationId xmlns:p14="http://schemas.microsoft.com/office/powerpoint/2010/main" val="41259782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638E7-B12E-4F6A-9476-B0AFDFAF0486}"/>
              </a:ext>
            </a:extLst>
          </p:cNvPr>
          <p:cNvSpPr txBox="1"/>
          <p:nvPr/>
        </p:nvSpPr>
        <p:spPr>
          <a:xfrm>
            <a:off x="2204821" y="387898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(No)0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ACBDB-4001-4DDA-9B00-EAA2A3E2A606}"/>
              </a:ext>
            </a:extLst>
          </p:cNvPr>
          <p:cNvSpPr txBox="1"/>
          <p:nvPr/>
        </p:nvSpPr>
        <p:spPr>
          <a:xfrm>
            <a:off x="2528785" y="2679146"/>
            <a:ext cx="71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0.5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610C1-B8EF-46BA-83D2-EEA793C8A39C}"/>
              </a:ext>
            </a:extLst>
          </p:cNvPr>
          <p:cNvSpPr txBox="1"/>
          <p:nvPr/>
        </p:nvSpPr>
        <p:spPr>
          <a:xfrm>
            <a:off x="2034901" y="1470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(Yes)1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D2078-95FE-4477-B554-4857A1E6DAD9}"/>
              </a:ext>
            </a:extLst>
          </p:cNvPr>
          <p:cNvSpPr txBox="1"/>
          <p:nvPr/>
        </p:nvSpPr>
        <p:spPr>
          <a:xfrm>
            <a:off x="31340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A32D6-7270-4073-B2AF-F7B75AB71100}"/>
              </a:ext>
            </a:extLst>
          </p:cNvPr>
          <p:cNvSpPr txBox="1"/>
          <p:nvPr/>
        </p:nvSpPr>
        <p:spPr>
          <a:xfrm>
            <a:off x="36582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E6C77-8BF4-4E0E-B5A4-939BE545CF12}"/>
              </a:ext>
            </a:extLst>
          </p:cNvPr>
          <p:cNvSpPr txBox="1"/>
          <p:nvPr/>
        </p:nvSpPr>
        <p:spPr>
          <a:xfrm>
            <a:off x="418508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F9F022-5259-4243-B0D4-C6E672C3BD7F}"/>
              </a:ext>
            </a:extLst>
          </p:cNvPr>
          <p:cNvSpPr txBox="1"/>
          <p:nvPr/>
        </p:nvSpPr>
        <p:spPr>
          <a:xfrm>
            <a:off x="4699142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3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2ED5EE-82A9-44A0-BBB8-9E2B4FC11D55}"/>
              </a:ext>
            </a:extLst>
          </p:cNvPr>
          <p:cNvSpPr/>
          <p:nvPr/>
        </p:nvSpPr>
        <p:spPr>
          <a:xfrm>
            <a:off x="3308007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2F3D4-73B7-448E-9498-9AC81AFE9863}"/>
              </a:ext>
            </a:extLst>
          </p:cNvPr>
          <p:cNvSpPr/>
          <p:nvPr/>
        </p:nvSpPr>
        <p:spPr>
          <a:xfrm>
            <a:off x="3308007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9966A-382E-4864-B68D-81E3C9A027F2}"/>
              </a:ext>
            </a:extLst>
          </p:cNvPr>
          <p:cNvSpPr/>
          <p:nvPr/>
        </p:nvSpPr>
        <p:spPr>
          <a:xfrm>
            <a:off x="3830210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B00CE-B921-414B-9E8E-BA0A13D1E527}"/>
              </a:ext>
            </a:extLst>
          </p:cNvPr>
          <p:cNvSpPr/>
          <p:nvPr/>
        </p:nvSpPr>
        <p:spPr>
          <a:xfrm>
            <a:off x="3830210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CDC20F-A5E4-4677-A3C2-542256EAC790}"/>
              </a:ext>
            </a:extLst>
          </p:cNvPr>
          <p:cNvSpPr/>
          <p:nvPr/>
        </p:nvSpPr>
        <p:spPr>
          <a:xfrm>
            <a:off x="4352412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887AE4-6973-4256-B27C-0CA24C2B318A}"/>
              </a:ext>
            </a:extLst>
          </p:cNvPr>
          <p:cNvSpPr/>
          <p:nvPr/>
        </p:nvSpPr>
        <p:spPr>
          <a:xfrm>
            <a:off x="4352412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2E6138-4B05-4D63-80E3-7047F01951AB}"/>
              </a:ext>
            </a:extLst>
          </p:cNvPr>
          <p:cNvSpPr/>
          <p:nvPr/>
        </p:nvSpPr>
        <p:spPr>
          <a:xfrm>
            <a:off x="4873814" y="172472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41E4AC-5DDC-455F-81F6-AB239CEB5B33}"/>
              </a:ext>
            </a:extLst>
          </p:cNvPr>
          <p:cNvSpPr/>
          <p:nvPr/>
        </p:nvSpPr>
        <p:spPr>
          <a:xfrm>
            <a:off x="4873814" y="293745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34D00E-1E28-4E5C-AC38-405DF7606626}"/>
              </a:ext>
            </a:extLst>
          </p:cNvPr>
          <p:cNvSpPr/>
          <p:nvPr/>
        </p:nvSpPr>
        <p:spPr>
          <a:xfrm>
            <a:off x="5398170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AF14F6-84F5-43F8-B743-8399ACC1D6F9}"/>
              </a:ext>
            </a:extLst>
          </p:cNvPr>
          <p:cNvSpPr/>
          <p:nvPr/>
        </p:nvSpPr>
        <p:spPr>
          <a:xfrm>
            <a:off x="5398170" y="293744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BE590E-103A-46DD-A36E-1CB83A16ACBA}"/>
              </a:ext>
            </a:extLst>
          </p:cNvPr>
          <p:cNvSpPr/>
          <p:nvPr/>
        </p:nvSpPr>
        <p:spPr>
          <a:xfrm>
            <a:off x="5920373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F0675F-3B9B-4747-8AE0-179465A5A7A8}"/>
              </a:ext>
            </a:extLst>
          </p:cNvPr>
          <p:cNvSpPr/>
          <p:nvPr/>
        </p:nvSpPr>
        <p:spPr>
          <a:xfrm>
            <a:off x="5920373" y="293744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A39F1B-A06A-4756-8083-2A00381298E3}"/>
              </a:ext>
            </a:extLst>
          </p:cNvPr>
          <p:cNvSpPr/>
          <p:nvPr/>
        </p:nvSpPr>
        <p:spPr>
          <a:xfrm>
            <a:off x="6442575" y="1724722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F37780-5FE8-4966-87DB-6293D9333484}"/>
              </a:ext>
            </a:extLst>
          </p:cNvPr>
          <p:cNvSpPr/>
          <p:nvPr/>
        </p:nvSpPr>
        <p:spPr>
          <a:xfrm>
            <a:off x="6442575" y="2937450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D80894FC-BC7C-4512-9EF1-EDB1A4DF6C17}"/>
              </a:ext>
            </a:extLst>
          </p:cNvPr>
          <p:cNvGrpSpPr/>
          <p:nvPr/>
        </p:nvGrpSpPr>
        <p:grpSpPr>
          <a:xfrm>
            <a:off x="6963977" y="1724722"/>
            <a:ext cx="522203" cy="2425462"/>
            <a:chOff x="6598374" y="3849090"/>
            <a:chExt cx="793603" cy="158720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9F76E03-A438-408F-B730-8A729B24CC3F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E6582B3-11C7-45AD-960F-1EF62C8B327C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십자형 46">
            <a:extLst>
              <a:ext uri="{FF2B5EF4-FFF2-40B4-BE49-F238E27FC236}">
                <a16:creationId xmlns:a16="http://schemas.microsoft.com/office/drawing/2014/main" id="{D2A8719B-480F-4800-99D1-CA08B40AB17F}"/>
              </a:ext>
            </a:extLst>
          </p:cNvPr>
          <p:cNvSpPr/>
          <p:nvPr/>
        </p:nvSpPr>
        <p:spPr>
          <a:xfrm rot="2700000">
            <a:off x="6357528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십자형 89">
            <a:extLst>
              <a:ext uri="{FF2B5EF4-FFF2-40B4-BE49-F238E27FC236}">
                <a16:creationId xmlns:a16="http://schemas.microsoft.com/office/drawing/2014/main" id="{0E6D9EFB-1997-48CB-B533-6C53783C34D9}"/>
              </a:ext>
            </a:extLst>
          </p:cNvPr>
          <p:cNvSpPr/>
          <p:nvPr/>
        </p:nvSpPr>
        <p:spPr>
          <a:xfrm rot="2700000">
            <a:off x="58463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십자형 91">
            <a:extLst>
              <a:ext uri="{FF2B5EF4-FFF2-40B4-BE49-F238E27FC236}">
                <a16:creationId xmlns:a16="http://schemas.microsoft.com/office/drawing/2014/main" id="{E7BBCB8A-D870-4203-9E84-8D9B909F263D}"/>
              </a:ext>
            </a:extLst>
          </p:cNvPr>
          <p:cNvSpPr/>
          <p:nvPr/>
        </p:nvSpPr>
        <p:spPr>
          <a:xfrm rot="2700000">
            <a:off x="6882632" y="1644674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71E7D6-37F8-4197-B0F6-60F41CAB097D}"/>
              </a:ext>
            </a:extLst>
          </p:cNvPr>
          <p:cNvCxnSpPr/>
          <p:nvPr/>
        </p:nvCxnSpPr>
        <p:spPr>
          <a:xfrm flipV="1">
            <a:off x="3308006" y="1357038"/>
            <a:ext cx="0" cy="2793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24385E1-FC13-4A1A-87D8-3B218B113AC7}"/>
              </a:ext>
            </a:extLst>
          </p:cNvPr>
          <p:cNvSpPr txBox="1"/>
          <p:nvPr/>
        </p:nvSpPr>
        <p:spPr>
          <a:xfrm>
            <a:off x="5213197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4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9B33A2-1A80-4FC4-BBD5-8AEF4B6103E7}"/>
              </a:ext>
            </a:extLst>
          </p:cNvPr>
          <p:cNvSpPr txBox="1"/>
          <p:nvPr/>
        </p:nvSpPr>
        <p:spPr>
          <a:xfrm>
            <a:off x="5734686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5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04E41D-22EB-4EB7-9150-A78C32CBAB34}"/>
              </a:ext>
            </a:extLst>
          </p:cNvPr>
          <p:cNvSpPr txBox="1"/>
          <p:nvPr/>
        </p:nvSpPr>
        <p:spPr>
          <a:xfrm>
            <a:off x="6256175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6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C33FA1-EEF9-4563-BDC4-4AB62AA6A4BF}"/>
              </a:ext>
            </a:extLst>
          </p:cNvPr>
          <p:cNvSpPr txBox="1"/>
          <p:nvPr/>
        </p:nvSpPr>
        <p:spPr>
          <a:xfrm>
            <a:off x="6785098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7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00CED7-1CE6-43F3-B553-11D888685F06}"/>
              </a:ext>
            </a:extLst>
          </p:cNvPr>
          <p:cNvSpPr txBox="1"/>
          <p:nvPr/>
        </p:nvSpPr>
        <p:spPr>
          <a:xfrm>
            <a:off x="7314021" y="41740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8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69ABFC1-74D7-438B-866E-775DF137684D}"/>
              </a:ext>
            </a:extLst>
          </p:cNvPr>
          <p:cNvSpPr/>
          <p:nvPr/>
        </p:nvSpPr>
        <p:spPr>
          <a:xfrm>
            <a:off x="7483043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C37537F-D3AF-4D10-AC7E-CDE91E5DBD59}"/>
              </a:ext>
            </a:extLst>
          </p:cNvPr>
          <p:cNvSpPr/>
          <p:nvPr/>
        </p:nvSpPr>
        <p:spPr>
          <a:xfrm>
            <a:off x="7483043" y="2934504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F12A176-5C58-467A-A35E-7DF3FF24E22C}"/>
              </a:ext>
            </a:extLst>
          </p:cNvPr>
          <p:cNvSpPr/>
          <p:nvPr/>
        </p:nvSpPr>
        <p:spPr>
          <a:xfrm>
            <a:off x="8005246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6C1BD53-900A-41DA-9A60-493DECCF6FE6}"/>
              </a:ext>
            </a:extLst>
          </p:cNvPr>
          <p:cNvSpPr/>
          <p:nvPr/>
        </p:nvSpPr>
        <p:spPr>
          <a:xfrm>
            <a:off x="8005246" y="2934506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F7CCFD-D753-4000-88EA-06D5A34E5F2A}"/>
              </a:ext>
            </a:extLst>
          </p:cNvPr>
          <p:cNvSpPr/>
          <p:nvPr/>
        </p:nvSpPr>
        <p:spPr>
          <a:xfrm>
            <a:off x="8527448" y="1721779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90972D5-26CC-4FC1-9530-F1F3FAF07B10}"/>
              </a:ext>
            </a:extLst>
          </p:cNvPr>
          <p:cNvSpPr/>
          <p:nvPr/>
        </p:nvSpPr>
        <p:spPr>
          <a:xfrm>
            <a:off x="8527448" y="2934507"/>
            <a:ext cx="522203" cy="121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ACC5EA5-6AD9-4967-94E1-17555A35A563}"/>
              </a:ext>
            </a:extLst>
          </p:cNvPr>
          <p:cNvGrpSpPr/>
          <p:nvPr/>
        </p:nvGrpSpPr>
        <p:grpSpPr>
          <a:xfrm>
            <a:off x="9048850" y="1721779"/>
            <a:ext cx="522203" cy="2425462"/>
            <a:chOff x="6598374" y="3849090"/>
            <a:chExt cx="793603" cy="158720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DEE9FAD-836E-40F0-91F6-EB88DB661AEE}"/>
                </a:ext>
              </a:extLst>
            </p:cNvPr>
            <p:cNvSpPr/>
            <p:nvPr/>
          </p:nvSpPr>
          <p:spPr>
            <a:xfrm>
              <a:off x="6598374" y="3849090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EB86866-1F5F-40F0-9803-0FA7151C3532}"/>
                </a:ext>
              </a:extLst>
            </p:cNvPr>
            <p:cNvSpPr/>
            <p:nvPr/>
          </p:nvSpPr>
          <p:spPr>
            <a:xfrm>
              <a:off x="6598374" y="4642689"/>
              <a:ext cx="793603" cy="79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72B58D-B631-4822-9959-C3E9A2534E2B}"/>
              </a:ext>
            </a:extLst>
          </p:cNvPr>
          <p:cNvCxnSpPr>
            <a:cxnSpLocks/>
          </p:cNvCxnSpPr>
          <p:nvPr/>
        </p:nvCxnSpPr>
        <p:spPr>
          <a:xfrm flipV="1">
            <a:off x="3308006" y="4150185"/>
            <a:ext cx="70557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십자형 90">
            <a:extLst>
              <a:ext uri="{FF2B5EF4-FFF2-40B4-BE49-F238E27FC236}">
                <a16:creationId xmlns:a16="http://schemas.microsoft.com/office/drawing/2014/main" id="{CBE6F2FE-2E42-4AAF-9E98-5B307F653099}"/>
              </a:ext>
            </a:extLst>
          </p:cNvPr>
          <p:cNvSpPr/>
          <p:nvPr/>
        </p:nvSpPr>
        <p:spPr>
          <a:xfrm rot="2700000">
            <a:off x="7408696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십자형 28">
            <a:extLst>
              <a:ext uri="{FF2B5EF4-FFF2-40B4-BE49-F238E27FC236}">
                <a16:creationId xmlns:a16="http://schemas.microsoft.com/office/drawing/2014/main" id="{760E6276-2FA5-4869-9270-A3120EC95635}"/>
              </a:ext>
            </a:extLst>
          </p:cNvPr>
          <p:cNvSpPr/>
          <p:nvPr/>
        </p:nvSpPr>
        <p:spPr>
          <a:xfrm rot="2700000">
            <a:off x="3759897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십자형 71">
            <a:extLst>
              <a:ext uri="{FF2B5EF4-FFF2-40B4-BE49-F238E27FC236}">
                <a16:creationId xmlns:a16="http://schemas.microsoft.com/office/drawing/2014/main" id="{2142DF01-8100-45BA-B132-6381A4E928A3}"/>
              </a:ext>
            </a:extLst>
          </p:cNvPr>
          <p:cNvSpPr/>
          <p:nvPr/>
        </p:nvSpPr>
        <p:spPr>
          <a:xfrm rot="2700000">
            <a:off x="4277234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십자형 72">
            <a:extLst>
              <a:ext uri="{FF2B5EF4-FFF2-40B4-BE49-F238E27FC236}">
                <a16:creationId xmlns:a16="http://schemas.microsoft.com/office/drawing/2014/main" id="{9053127F-6B2A-4540-A308-78C57669F84D}"/>
              </a:ext>
            </a:extLst>
          </p:cNvPr>
          <p:cNvSpPr/>
          <p:nvPr/>
        </p:nvSpPr>
        <p:spPr>
          <a:xfrm rot="2700000">
            <a:off x="4787138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십자형 88">
            <a:extLst>
              <a:ext uri="{FF2B5EF4-FFF2-40B4-BE49-F238E27FC236}">
                <a16:creationId xmlns:a16="http://schemas.microsoft.com/office/drawing/2014/main" id="{89581E96-662E-4FD4-A17E-6E55F6C6D049}"/>
              </a:ext>
            </a:extLst>
          </p:cNvPr>
          <p:cNvSpPr/>
          <p:nvPr/>
        </p:nvSpPr>
        <p:spPr>
          <a:xfrm rot="2700000">
            <a:off x="5306685" y="4071925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78" name="직선 연결선 7177">
            <a:extLst>
              <a:ext uri="{FF2B5EF4-FFF2-40B4-BE49-F238E27FC236}">
                <a16:creationId xmlns:a16="http://schemas.microsoft.com/office/drawing/2014/main" id="{59AD85E6-F901-4069-90F1-6E7DA6B4EFE4}"/>
              </a:ext>
            </a:extLst>
          </p:cNvPr>
          <p:cNvCxnSpPr>
            <a:cxnSpLocks/>
          </p:cNvCxnSpPr>
          <p:nvPr/>
        </p:nvCxnSpPr>
        <p:spPr>
          <a:xfrm flipV="1">
            <a:off x="3655885" y="1931718"/>
            <a:ext cx="5596757" cy="2029556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십자형 122">
            <a:extLst>
              <a:ext uri="{FF2B5EF4-FFF2-40B4-BE49-F238E27FC236}">
                <a16:creationId xmlns:a16="http://schemas.microsoft.com/office/drawing/2014/main" id="{B38DC28E-2BA6-49B9-A7E8-2F4353A78A3B}"/>
              </a:ext>
            </a:extLst>
          </p:cNvPr>
          <p:cNvSpPr/>
          <p:nvPr/>
        </p:nvSpPr>
        <p:spPr>
          <a:xfrm rot="2700000">
            <a:off x="9488569" y="1644673"/>
            <a:ext cx="163040" cy="167731"/>
          </a:xfrm>
          <a:prstGeom prst="plus">
            <a:avLst>
              <a:gd name="adj" fmla="val 37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0" name="타원 7189">
            <a:extLst>
              <a:ext uri="{FF2B5EF4-FFF2-40B4-BE49-F238E27FC236}">
                <a16:creationId xmlns:a16="http://schemas.microsoft.com/office/drawing/2014/main" id="{6F68BBAC-1CED-4674-ADC3-4C2F6B759A30}"/>
              </a:ext>
            </a:extLst>
          </p:cNvPr>
          <p:cNvSpPr/>
          <p:nvPr/>
        </p:nvSpPr>
        <p:spPr>
          <a:xfrm>
            <a:off x="5599306" y="1347917"/>
            <a:ext cx="662289" cy="339032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7F9CD2-0170-4319-838D-F00776E16F33}"/>
              </a:ext>
            </a:extLst>
          </p:cNvPr>
          <p:cNvSpPr txBox="1"/>
          <p:nvPr/>
        </p:nvSpPr>
        <p:spPr>
          <a:xfrm>
            <a:off x="9346821" y="412628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196F0A-25F7-4D13-9460-4C5C1710D4EA}"/>
              </a:ext>
            </a:extLst>
          </p:cNvPr>
          <p:cNvSpPr txBox="1"/>
          <p:nvPr/>
        </p:nvSpPr>
        <p:spPr>
          <a:xfrm>
            <a:off x="6820825" y="4994487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1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3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4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CAC4E-CCF9-4129-9C39-FC307067621E}"/>
              </a:ext>
            </a:extLst>
          </p:cNvPr>
          <p:cNvSpPr txBox="1"/>
          <p:nvPr/>
        </p:nvSpPr>
        <p:spPr>
          <a:xfrm>
            <a:off x="8345323" y="4994486"/>
            <a:ext cx="140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5 =&gt;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양성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6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7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8 =&gt;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악성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D7935B-6F96-41AD-8622-5186149402F3}"/>
                  </a:ext>
                </a:extLst>
              </p:cNvPr>
              <p:cNvSpPr txBox="1"/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>
                    <a:latin typeface="Consolas" panose="020B0609020204030204" pitchFamily="49" charset="0"/>
                  </a:rPr>
                  <a:t>Threshold classifier output at 0.5:</a:t>
                </a:r>
              </a:p>
              <a:p>
                <a:endParaRPr lang="en-US" altLang="ko-KR" sz="2000">
                  <a:latin typeface="Consolas" panose="020B0609020204030204" pitchFamily="49" charset="0"/>
                </a:endParaRP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"y=1"</a:t>
                </a:r>
              </a:p>
              <a:p>
                <a:r>
                  <a:rPr lang="en-US" altLang="ko-KR" sz="200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2000">
                    <a:latin typeface="Consolas" panose="020B0609020204030204" pitchFamily="49" charset="0"/>
                  </a:rPr>
                  <a:t>, predict "y=0"</a:t>
                </a:r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D7935B-6F96-41AD-8622-518614940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63" y="4994486"/>
                <a:ext cx="5183957" cy="1323439"/>
              </a:xfrm>
              <a:prstGeom prst="rect">
                <a:avLst/>
              </a:prstGeom>
              <a:blipFill>
                <a:blip r:embed="rId3"/>
                <a:stretch>
                  <a:fillRect l="-1294" t="-2304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6187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308FED5-A47B-4656-AE45-468D27DEEDA5}"/>
              </a:ext>
            </a:extLst>
          </p:cNvPr>
          <p:cNvSpPr/>
          <p:nvPr/>
        </p:nvSpPr>
        <p:spPr>
          <a:xfrm>
            <a:off x="3283029" y="3138009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4AA526B-2E28-4F4E-B0FD-753900D4E6D2}"/>
              </a:ext>
            </a:extLst>
          </p:cNvPr>
          <p:cNvCxnSpPr>
            <a:endCxn id="60" idx="2"/>
          </p:cNvCxnSpPr>
          <p:nvPr/>
        </p:nvCxnSpPr>
        <p:spPr>
          <a:xfrm>
            <a:off x="2631069" y="3662116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845DEEE-3A22-4A44-9BE8-3D25AA5B4F3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957050" y="2952154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AE3DCBC-AC50-40C4-AB0C-78B0B787B722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2846660" y="4032716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157CB82-4815-4DC1-8D87-DF03C3C73202}"/>
              </a:ext>
            </a:extLst>
          </p:cNvPr>
          <p:cNvSpPr txBox="1"/>
          <p:nvPr/>
        </p:nvSpPr>
        <p:spPr>
          <a:xfrm>
            <a:off x="2591655" y="259902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8714EC-7F22-46D3-A18C-985569E010E6}"/>
              </a:ext>
            </a:extLst>
          </p:cNvPr>
          <p:cNvSpPr txBox="1"/>
          <p:nvPr/>
        </p:nvSpPr>
        <p:spPr>
          <a:xfrm>
            <a:off x="2244495" y="339263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5C2909-77FC-4FF7-B0D1-F8A18ECE29FB}"/>
              </a:ext>
            </a:extLst>
          </p:cNvPr>
          <p:cNvSpPr txBox="1"/>
          <p:nvPr/>
        </p:nvSpPr>
        <p:spPr>
          <a:xfrm>
            <a:off x="2512124" y="4202398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EC5BCE-092E-4FD5-99CD-45D387FDFF42}"/>
              </a:ext>
            </a:extLst>
          </p:cNvPr>
          <p:cNvSpPr txBox="1"/>
          <p:nvPr/>
        </p:nvSpPr>
        <p:spPr>
          <a:xfrm>
            <a:off x="3283030" y="330638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AD71F7-85C2-4930-9DC7-64CF02A5F2D1}"/>
              </a:ext>
            </a:extLst>
          </p:cNvPr>
          <p:cNvSpPr txBox="1"/>
          <p:nvPr/>
        </p:nvSpPr>
        <p:spPr>
          <a:xfrm>
            <a:off x="3281907" y="355544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31E7953-E813-4343-93DC-AE839840B0F7}"/>
              </a:ext>
            </a:extLst>
          </p:cNvPr>
          <p:cNvCxnSpPr>
            <a:cxnSpLocks/>
          </p:cNvCxnSpPr>
          <p:nvPr/>
        </p:nvCxnSpPr>
        <p:spPr>
          <a:xfrm>
            <a:off x="4331243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5205152-F2EA-47DE-941E-66C996EACD34}"/>
              </a:ext>
            </a:extLst>
          </p:cNvPr>
          <p:cNvSpPr txBox="1"/>
          <p:nvPr/>
        </p:nvSpPr>
        <p:spPr>
          <a:xfrm>
            <a:off x="4807032" y="341101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85CB056-81EC-43C3-9D52-724F939CE2CE}"/>
              </a:ext>
            </a:extLst>
          </p:cNvPr>
          <p:cNvSpPr/>
          <p:nvPr/>
        </p:nvSpPr>
        <p:spPr>
          <a:xfrm>
            <a:off x="7808171" y="3258815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42275DF-ACEE-4854-AFC9-A518FAA3B143}"/>
              </a:ext>
            </a:extLst>
          </p:cNvPr>
          <p:cNvCxnSpPr>
            <a:cxnSpLocks/>
          </p:cNvCxnSpPr>
          <p:nvPr/>
        </p:nvCxnSpPr>
        <p:spPr>
          <a:xfrm flipH="1">
            <a:off x="8013387" y="3477367"/>
            <a:ext cx="431876" cy="3706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6B4AE0-111A-485C-BB8C-A4E2C51F9860}"/>
                  </a:ext>
                </a:extLst>
              </p:cNvPr>
              <p:cNvSpPr txBox="1"/>
              <p:nvPr/>
            </p:nvSpPr>
            <p:spPr>
              <a:xfrm>
                <a:off x="9259282" y="3431284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6B4AE0-111A-485C-BB8C-A4E2C51F9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282" y="3431284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87" t="-3947" r="-19048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D81112D-BA43-44C8-AE5D-39052516A81B}"/>
              </a:ext>
            </a:extLst>
          </p:cNvPr>
          <p:cNvCxnSpPr>
            <a:cxnSpLocks/>
            <a:stCxn id="74" idx="6"/>
            <a:endCxn id="76" idx="1"/>
          </p:cNvCxnSpPr>
          <p:nvPr/>
        </p:nvCxnSpPr>
        <p:spPr>
          <a:xfrm>
            <a:off x="8614773" y="3662116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3169EF-4EF9-44E4-BAE6-C87CCD166BE5}"/>
              </a:ext>
            </a:extLst>
          </p:cNvPr>
          <p:cNvSpPr txBox="1"/>
          <p:nvPr/>
        </p:nvSpPr>
        <p:spPr>
          <a:xfrm>
            <a:off x="7670309" y="41862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727426F-EA2D-4EEE-B55F-7ACE3D61CEB1}"/>
              </a:ext>
            </a:extLst>
          </p:cNvPr>
          <p:cNvSpPr/>
          <p:nvPr/>
        </p:nvSpPr>
        <p:spPr>
          <a:xfrm>
            <a:off x="5647820" y="3263705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351605-5295-49B9-AB79-1F5A015A8CA6}"/>
              </a:ext>
            </a:extLst>
          </p:cNvPr>
          <p:cNvCxnSpPr/>
          <p:nvPr/>
        </p:nvCxnSpPr>
        <p:spPr>
          <a:xfrm>
            <a:off x="6045253" y="3411140"/>
            <a:ext cx="0" cy="490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90B5326-677C-4617-BEF7-E437D47AA3CC}"/>
              </a:ext>
            </a:extLst>
          </p:cNvPr>
          <p:cNvCxnSpPr>
            <a:cxnSpLocks/>
          </p:cNvCxnSpPr>
          <p:nvPr/>
        </p:nvCxnSpPr>
        <p:spPr>
          <a:xfrm>
            <a:off x="5795884" y="3663899"/>
            <a:ext cx="506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AA85699A-9752-402F-A402-5AF5640E434D}"/>
              </a:ext>
            </a:extLst>
          </p:cNvPr>
          <p:cNvSpPr/>
          <p:nvPr/>
        </p:nvSpPr>
        <p:spPr>
          <a:xfrm rot="5400000">
            <a:off x="5643617" y="3455647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1BBEA45F-D4C1-42CD-A167-024754B64BD8}"/>
              </a:ext>
            </a:extLst>
          </p:cNvPr>
          <p:cNvSpPr/>
          <p:nvPr/>
        </p:nvSpPr>
        <p:spPr>
          <a:xfrm rot="16200000">
            <a:off x="6045254" y="3491312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EF6AAE-17B1-4BCB-A45C-4BC60BD15285}"/>
              </a:ext>
            </a:extLst>
          </p:cNvPr>
          <p:cNvCxnSpPr>
            <a:cxnSpLocks/>
          </p:cNvCxnSpPr>
          <p:nvPr/>
        </p:nvCxnSpPr>
        <p:spPr>
          <a:xfrm>
            <a:off x="5186171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50A3952-98E4-4EED-93FF-5F5E6535CF09}"/>
              </a:ext>
            </a:extLst>
          </p:cNvPr>
          <p:cNvCxnSpPr>
            <a:cxnSpLocks/>
          </p:cNvCxnSpPr>
          <p:nvPr/>
        </p:nvCxnSpPr>
        <p:spPr>
          <a:xfrm>
            <a:off x="6456472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2AD7F7-91D6-4038-8FD0-821AC6D4BD06}"/>
              </a:ext>
            </a:extLst>
          </p:cNvPr>
          <p:cNvSpPr txBox="1"/>
          <p:nvPr/>
        </p:nvSpPr>
        <p:spPr>
          <a:xfrm>
            <a:off x="6932261" y="341101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BDE0D22-36D8-45B5-B784-B8BC5B7F13EA}"/>
              </a:ext>
            </a:extLst>
          </p:cNvPr>
          <p:cNvCxnSpPr>
            <a:cxnSpLocks/>
          </p:cNvCxnSpPr>
          <p:nvPr/>
        </p:nvCxnSpPr>
        <p:spPr>
          <a:xfrm>
            <a:off x="7311400" y="3669550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FE5CA07-43D6-4C68-B971-AE26CB88FAC1}"/>
              </a:ext>
            </a:extLst>
          </p:cNvPr>
          <p:cNvSpPr txBox="1"/>
          <p:nvPr/>
        </p:nvSpPr>
        <p:spPr>
          <a:xfrm>
            <a:off x="5463789" y="416032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활성화 함수</a:t>
            </a:r>
          </a:p>
        </p:txBody>
      </p:sp>
    </p:spTree>
    <p:extLst>
      <p:ext uri="{BB962C8B-B14F-4D97-AF65-F5344CB8AC3E}">
        <p14:creationId xmlns:p14="http://schemas.microsoft.com/office/powerpoint/2010/main" val="30633017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Sigmoid 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함수 사용 이유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454FD1-1511-4BBA-AAF0-DB2DEC4092D1}"/>
              </a:ext>
            </a:extLst>
          </p:cNvPr>
          <p:cNvSpPr txBox="1"/>
          <p:nvPr/>
        </p:nvSpPr>
        <p:spPr>
          <a:xfrm>
            <a:off x="2176482" y="1568605"/>
            <a:ext cx="823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Classification: y=0 or 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272374-37AC-4722-AAE5-35B605E3F264}"/>
                  </a:ext>
                </a:extLst>
              </p:cNvPr>
              <p:cNvSpPr txBox="1"/>
              <p:nvPr/>
            </p:nvSpPr>
            <p:spPr>
              <a:xfrm>
                <a:off x="2800950" y="2282102"/>
                <a:ext cx="8237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 can be &gt; 1 or &lt; 0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272374-37AC-4722-AAE5-35B605E3F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950" y="2282102"/>
                <a:ext cx="8237034" cy="461665"/>
              </a:xfrm>
              <a:prstGeom prst="rect">
                <a:avLst/>
              </a:prstGeom>
              <a:blipFill>
                <a:blip r:embed="rId3"/>
                <a:stretch>
                  <a:fillRect l="-222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D01DD47-335B-4302-B95E-762B061E05AA}"/>
                  </a:ext>
                </a:extLst>
              </p:cNvPr>
              <p:cNvSpPr txBox="1"/>
              <p:nvPr/>
            </p:nvSpPr>
            <p:spPr>
              <a:xfrm>
                <a:off x="2176482" y="3725181"/>
                <a:ext cx="82370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>
                    <a:latin typeface="Consolas" panose="020B0609020204030204" pitchFamily="49" charset="0"/>
                  </a:rPr>
                  <a:t>Logistic Regression:   0 &lt;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 &lt; 1</a:t>
                </a:r>
              </a:p>
              <a:p>
                <a:endParaRPr lang="en-US" altLang="ko-KR" sz="24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r>
                  <a:rPr lang="en-US" altLang="ko-KR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   </a:t>
                </a:r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분류 문제 사용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D01DD47-335B-4302-B95E-762B061E0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82" y="3725181"/>
                <a:ext cx="8237034" cy="1200329"/>
              </a:xfrm>
              <a:prstGeom prst="rect">
                <a:avLst/>
              </a:prstGeom>
              <a:blipFill>
                <a:blip r:embed="rId4"/>
                <a:stretch>
                  <a:fillRect l="-1110" t="-4061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3968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오즈 비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(odds ratio)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0E399F75-AFFF-4C6A-9A93-AC3B34FF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80" y="3019534"/>
            <a:ext cx="5293692" cy="35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/>
              <p:nvPr/>
            </p:nvSpPr>
            <p:spPr>
              <a:xfrm>
                <a:off x="2889580" y="1219951"/>
                <a:ext cx="5591146" cy="627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onsolas" panose="020B0609020204030204" pitchFamily="49" charset="0"/>
                  </a:rPr>
                  <a:t>OR(odds ratio)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ko-KR" altLang="en-US" sz="2400">
                    <a:latin typeface="Consolas" panose="020B0609020204030204" pitchFamily="49" charset="0"/>
                  </a:rPr>
                  <a:t> </a:t>
                </a:r>
                <a:r>
                  <a:rPr lang="en-US" altLang="ko-KR" sz="2400">
                    <a:latin typeface="Consolas" panose="020B0609020204030204" pitchFamily="49" charset="0"/>
                  </a:rPr>
                  <a:t>(p=</a:t>
                </a:r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성공확률</a:t>
                </a:r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80" y="1219951"/>
                <a:ext cx="5591146" cy="627159"/>
              </a:xfrm>
              <a:prstGeom prst="rect">
                <a:avLst/>
              </a:prstGeom>
              <a:blipFill>
                <a:blip r:embed="rId4"/>
                <a:stretch>
                  <a:fillRect l="-1636" t="-1942" r="-545" b="-2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B418D44-D257-4CAF-8759-EFFE1E6779F1}"/>
              </a:ext>
            </a:extLst>
          </p:cNvPr>
          <p:cNvSpPr txBox="1"/>
          <p:nvPr/>
        </p:nvSpPr>
        <p:spPr>
          <a:xfrm>
            <a:off x="3061355" y="2096203"/>
            <a:ext cx="606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오즈 비를 그래프로 그리면 다음과 같다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까지 증가할 때 오즈 비의 값은 처음에는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천천히 증가하지만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가까워지면 급격히 증가한다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6457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로짓 함수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( Logit function)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/>
              <p:nvPr/>
            </p:nvSpPr>
            <p:spPr>
              <a:xfrm>
                <a:off x="2889580" y="1219951"/>
                <a:ext cx="4635756" cy="627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logit(p)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>
                    <a:latin typeface="Consolas" panose="020B0609020204030204" pitchFamily="49" charset="0"/>
                  </a:rPr>
                  <a:t>(p=</a:t>
                </a:r>
                <a:r>
                  <a:rPr lang="ko-KR" altLang="en-US" sz="2400">
                    <a:latin typeface="고도 M" panose="02000503000000020004" pitchFamily="2" charset="-127"/>
                    <a:ea typeface="고도 M" panose="02000503000000020004" pitchFamily="2" charset="-127"/>
                  </a:rPr>
                  <a:t>성공확률</a:t>
                </a:r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80" y="1219951"/>
                <a:ext cx="4635756" cy="627159"/>
              </a:xfrm>
              <a:prstGeom prst="rect">
                <a:avLst/>
              </a:prstGeom>
              <a:blipFill>
                <a:blip r:embed="rId3"/>
                <a:stretch>
                  <a:fillRect l="-1974" t="-1942" r="-921" b="-2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B418D44-D257-4CAF-8759-EFFE1E6779F1}"/>
              </a:ext>
            </a:extLst>
          </p:cNvPr>
          <p:cNvSpPr txBox="1"/>
          <p:nvPr/>
        </p:nvSpPr>
        <p:spPr>
          <a:xfrm>
            <a:off x="3061355" y="2096204"/>
            <a:ext cx="697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로짓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함수는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일 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 되고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일 때 각각 무한대로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음수와 양수가 되는 특징을 가진다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B9156212-F3AC-4314-BEFC-FBCB671C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77" y="3170972"/>
            <a:ext cx="5128632" cy="34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737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( Sigmoid function)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/>
              <p:nvPr/>
            </p:nvSpPr>
            <p:spPr>
              <a:xfrm>
                <a:off x="1075649" y="821781"/>
                <a:ext cx="3212161" cy="627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logit(p)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ko-KR" altLang="en-US" sz="240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BF8E7E-7992-4302-8FC5-CBD5FDE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49" y="821781"/>
                <a:ext cx="3212161" cy="627159"/>
              </a:xfrm>
              <a:prstGeom prst="rect">
                <a:avLst/>
              </a:prstGeom>
              <a:blipFill>
                <a:blip r:embed="rId3"/>
                <a:stretch>
                  <a:fillRect l="-2846" t="-1942" b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6E35E64-1DBF-45AF-A6E2-E07FE89EACD7}"/>
              </a:ext>
            </a:extLst>
          </p:cNvPr>
          <p:cNvSpPr txBox="1"/>
          <p:nvPr/>
        </p:nvSpPr>
        <p:spPr>
          <a:xfrm>
            <a:off x="1075649" y="1509509"/>
            <a:ext cx="4177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로지틱 함수의 유도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: p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에대해 정리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C5528C-88F9-46AE-8CC6-713F17D8A2ED}"/>
                  </a:ext>
                </a:extLst>
              </p:cNvPr>
              <p:cNvSpPr txBox="1"/>
              <p:nvPr/>
            </p:nvSpPr>
            <p:spPr>
              <a:xfrm>
                <a:off x="1220191" y="1970190"/>
                <a:ext cx="2353593" cy="5570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2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ko-KR" altLang="en-US" sz="240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+ p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C5528C-88F9-46AE-8CC6-713F17D8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91" y="1970190"/>
                <a:ext cx="2353593" cy="5570115"/>
              </a:xfrm>
              <a:prstGeom prst="rect">
                <a:avLst/>
              </a:prstGeom>
              <a:blipFill>
                <a:blip r:embed="rId4"/>
                <a:stretch>
                  <a:fillRect l="-3886" t="-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986" name="Picture 2">
            <a:extLst>
              <a:ext uri="{FF2B5EF4-FFF2-40B4-BE49-F238E27FC236}">
                <a16:creationId xmlns:a16="http://schemas.microsoft.com/office/drawing/2014/main" id="{51B37BBB-CBCC-422C-96CB-AC758EE8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13" y="2541540"/>
            <a:ext cx="4580595" cy="310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905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Cost Function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B3BE0-3A7B-499B-B478-80C85ECF3EB3}"/>
              </a:ext>
            </a:extLst>
          </p:cNvPr>
          <p:cNvSpPr txBox="1"/>
          <p:nvPr/>
        </p:nvSpPr>
        <p:spPr>
          <a:xfrm>
            <a:off x="1390580" y="1192193"/>
            <a:ext cx="620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A convex logistic regression cost function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18CE116-8E50-444A-A0DF-E6D964ABD880}"/>
              </a:ext>
            </a:extLst>
          </p:cNvPr>
          <p:cNvCxnSpPr/>
          <p:nvPr/>
        </p:nvCxnSpPr>
        <p:spPr>
          <a:xfrm flipV="1">
            <a:off x="1894078" y="1979272"/>
            <a:ext cx="0" cy="2008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FB8D9E-C43F-4C0C-878F-E36EFB0CB3EB}"/>
              </a:ext>
            </a:extLst>
          </p:cNvPr>
          <p:cNvCxnSpPr>
            <a:cxnSpLocks/>
          </p:cNvCxnSpPr>
          <p:nvPr/>
        </p:nvCxnSpPr>
        <p:spPr>
          <a:xfrm>
            <a:off x="1894079" y="3987478"/>
            <a:ext cx="2772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D5C2E105-93CB-4C4A-9218-4DA9331682EF}"/>
              </a:ext>
            </a:extLst>
          </p:cNvPr>
          <p:cNvSpPr/>
          <p:nvPr/>
        </p:nvSpPr>
        <p:spPr>
          <a:xfrm>
            <a:off x="2148722" y="2546068"/>
            <a:ext cx="2192432" cy="1192576"/>
          </a:xfrm>
          <a:custGeom>
            <a:avLst/>
            <a:gdLst>
              <a:gd name="connsiteX0" fmla="*/ 0 w 2835797"/>
              <a:gd name="connsiteY0" fmla="*/ 20443 h 1542535"/>
              <a:gd name="connsiteX1" fmla="*/ 248855 w 2835797"/>
              <a:gd name="connsiteY1" fmla="*/ 43592 h 1542535"/>
              <a:gd name="connsiteX2" fmla="*/ 312516 w 2835797"/>
              <a:gd name="connsiteY2" fmla="*/ 408195 h 1542535"/>
              <a:gd name="connsiteX3" fmla="*/ 544010 w 2835797"/>
              <a:gd name="connsiteY3" fmla="*/ 338747 h 1542535"/>
              <a:gd name="connsiteX4" fmla="*/ 613458 w 2835797"/>
              <a:gd name="connsiteY4" fmla="*/ 674412 h 1542535"/>
              <a:gd name="connsiteX5" fmla="*/ 775503 w 2835797"/>
              <a:gd name="connsiteY5" fmla="*/ 610752 h 1542535"/>
              <a:gd name="connsiteX6" fmla="*/ 868101 w 2835797"/>
              <a:gd name="connsiteY6" fmla="*/ 1004291 h 1542535"/>
              <a:gd name="connsiteX7" fmla="*/ 1001210 w 2835797"/>
              <a:gd name="connsiteY7" fmla="*/ 905906 h 1542535"/>
              <a:gd name="connsiteX8" fmla="*/ 1076445 w 2835797"/>
              <a:gd name="connsiteY8" fmla="*/ 1258934 h 1542535"/>
              <a:gd name="connsiteX9" fmla="*/ 1221129 w 2835797"/>
              <a:gd name="connsiteY9" fmla="*/ 1206848 h 1542535"/>
              <a:gd name="connsiteX10" fmla="*/ 1360025 w 2835797"/>
              <a:gd name="connsiteY10" fmla="*/ 1542514 h 1542535"/>
              <a:gd name="connsiteX11" fmla="*/ 1533645 w 2835797"/>
              <a:gd name="connsiteY11" fmla="*/ 1224210 h 1542535"/>
              <a:gd name="connsiteX12" fmla="*/ 1672541 w 2835797"/>
              <a:gd name="connsiteY12" fmla="*/ 1322595 h 1542535"/>
              <a:gd name="connsiteX13" fmla="*/ 1741990 w 2835797"/>
              <a:gd name="connsiteY13" fmla="*/ 1033228 h 1542535"/>
              <a:gd name="connsiteX14" fmla="*/ 1944547 w 2835797"/>
              <a:gd name="connsiteY14" fmla="*/ 1108463 h 1542535"/>
              <a:gd name="connsiteX15" fmla="*/ 2025569 w 2835797"/>
              <a:gd name="connsiteY15" fmla="*/ 790159 h 1542535"/>
              <a:gd name="connsiteX16" fmla="*/ 2239701 w 2835797"/>
              <a:gd name="connsiteY16" fmla="*/ 813309 h 1542535"/>
              <a:gd name="connsiteX17" fmla="*/ 2320724 w 2835797"/>
              <a:gd name="connsiteY17" fmla="*/ 471855 h 1542535"/>
              <a:gd name="connsiteX18" fmla="*/ 2529068 w 2835797"/>
              <a:gd name="connsiteY18" fmla="*/ 512367 h 1542535"/>
              <a:gd name="connsiteX19" fmla="*/ 2615878 w 2835797"/>
              <a:gd name="connsiteY19" fmla="*/ 170914 h 1542535"/>
              <a:gd name="connsiteX20" fmla="*/ 2789498 w 2835797"/>
              <a:gd name="connsiteY20" fmla="*/ 275086 h 1542535"/>
              <a:gd name="connsiteX21" fmla="*/ 2835797 w 2835797"/>
              <a:gd name="connsiteY21" fmla="*/ 55167 h 154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35797" h="1542535">
                <a:moveTo>
                  <a:pt x="0" y="20443"/>
                </a:moveTo>
                <a:cubicBezTo>
                  <a:pt x="98384" y="-295"/>
                  <a:pt x="196769" y="-21033"/>
                  <a:pt x="248855" y="43592"/>
                </a:cubicBezTo>
                <a:cubicBezTo>
                  <a:pt x="300941" y="108217"/>
                  <a:pt x="263324" y="359003"/>
                  <a:pt x="312516" y="408195"/>
                </a:cubicBezTo>
                <a:cubicBezTo>
                  <a:pt x="361708" y="457387"/>
                  <a:pt x="493853" y="294378"/>
                  <a:pt x="544010" y="338747"/>
                </a:cubicBezTo>
                <a:cubicBezTo>
                  <a:pt x="594167" y="383116"/>
                  <a:pt x="574876" y="629078"/>
                  <a:pt x="613458" y="674412"/>
                </a:cubicBezTo>
                <a:cubicBezTo>
                  <a:pt x="652040" y="719746"/>
                  <a:pt x="733063" y="555772"/>
                  <a:pt x="775503" y="610752"/>
                </a:cubicBezTo>
                <a:cubicBezTo>
                  <a:pt x="817943" y="665732"/>
                  <a:pt x="830483" y="955099"/>
                  <a:pt x="868101" y="1004291"/>
                </a:cubicBezTo>
                <a:cubicBezTo>
                  <a:pt x="905719" y="1053483"/>
                  <a:pt x="966486" y="863466"/>
                  <a:pt x="1001210" y="905906"/>
                </a:cubicBezTo>
                <a:cubicBezTo>
                  <a:pt x="1035934" y="948347"/>
                  <a:pt x="1039792" y="1208777"/>
                  <a:pt x="1076445" y="1258934"/>
                </a:cubicBezTo>
                <a:cubicBezTo>
                  <a:pt x="1113098" y="1309091"/>
                  <a:pt x="1173866" y="1159585"/>
                  <a:pt x="1221129" y="1206848"/>
                </a:cubicBezTo>
                <a:cubicBezTo>
                  <a:pt x="1268392" y="1254111"/>
                  <a:pt x="1307939" y="1539620"/>
                  <a:pt x="1360025" y="1542514"/>
                </a:cubicBezTo>
                <a:cubicBezTo>
                  <a:pt x="1412111" y="1545408"/>
                  <a:pt x="1481559" y="1260863"/>
                  <a:pt x="1533645" y="1224210"/>
                </a:cubicBezTo>
                <a:cubicBezTo>
                  <a:pt x="1585731" y="1187557"/>
                  <a:pt x="1637817" y="1354425"/>
                  <a:pt x="1672541" y="1322595"/>
                </a:cubicBezTo>
                <a:cubicBezTo>
                  <a:pt x="1707265" y="1290765"/>
                  <a:pt x="1696656" y="1068917"/>
                  <a:pt x="1741990" y="1033228"/>
                </a:cubicBezTo>
                <a:cubicBezTo>
                  <a:pt x="1787324" y="997539"/>
                  <a:pt x="1897284" y="1148974"/>
                  <a:pt x="1944547" y="1108463"/>
                </a:cubicBezTo>
                <a:cubicBezTo>
                  <a:pt x="1991810" y="1067952"/>
                  <a:pt x="1976377" y="839351"/>
                  <a:pt x="2025569" y="790159"/>
                </a:cubicBezTo>
                <a:cubicBezTo>
                  <a:pt x="2074761" y="740967"/>
                  <a:pt x="2190509" y="866360"/>
                  <a:pt x="2239701" y="813309"/>
                </a:cubicBezTo>
                <a:cubicBezTo>
                  <a:pt x="2288893" y="760258"/>
                  <a:pt x="2272496" y="522012"/>
                  <a:pt x="2320724" y="471855"/>
                </a:cubicBezTo>
                <a:cubicBezTo>
                  <a:pt x="2368952" y="421698"/>
                  <a:pt x="2479876" y="562524"/>
                  <a:pt x="2529068" y="512367"/>
                </a:cubicBezTo>
                <a:cubicBezTo>
                  <a:pt x="2578260" y="462210"/>
                  <a:pt x="2572473" y="210461"/>
                  <a:pt x="2615878" y="170914"/>
                </a:cubicBezTo>
                <a:cubicBezTo>
                  <a:pt x="2659283" y="131367"/>
                  <a:pt x="2752845" y="294377"/>
                  <a:pt x="2789498" y="275086"/>
                </a:cubicBezTo>
                <a:cubicBezTo>
                  <a:pt x="2826151" y="255795"/>
                  <a:pt x="2830974" y="155481"/>
                  <a:pt x="2835797" y="551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7A50AD-483E-439C-B572-BF7D88A77D14}"/>
              </a:ext>
            </a:extLst>
          </p:cNvPr>
          <p:cNvSpPr txBox="1"/>
          <p:nvPr/>
        </p:nvSpPr>
        <p:spPr>
          <a:xfrm>
            <a:off x="1716785" y="3923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805D95-6AFB-47D0-928D-8B03A32A7F5F}"/>
              </a:ext>
            </a:extLst>
          </p:cNvPr>
          <p:cNvSpPr txBox="1"/>
          <p:nvPr/>
        </p:nvSpPr>
        <p:spPr>
          <a:xfrm>
            <a:off x="4163862" y="3923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010D6C-C6FD-417D-B0EF-049C12D9FFE6}"/>
                  </a:ext>
                </a:extLst>
              </p:cNvPr>
              <p:cNvSpPr txBox="1"/>
              <p:nvPr/>
            </p:nvSpPr>
            <p:spPr>
              <a:xfrm>
                <a:off x="1252875" y="5219667"/>
                <a:ext cx="4099327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𝑠𝑖𝑔𝑚𝑜𝑖𝑑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010D6C-C6FD-417D-B0EF-049C12D9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75" y="5219667"/>
                <a:ext cx="4099327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F1DD6B1-8C06-4DDC-BA4E-9864E70F761C}"/>
              </a:ext>
            </a:extLst>
          </p:cNvPr>
          <p:cNvSpPr/>
          <p:nvPr/>
        </p:nvSpPr>
        <p:spPr>
          <a:xfrm>
            <a:off x="2028090" y="4669897"/>
            <a:ext cx="499229" cy="338393"/>
          </a:xfrm>
          <a:custGeom>
            <a:avLst/>
            <a:gdLst>
              <a:gd name="connsiteX0" fmla="*/ 1006997 w 1006997"/>
              <a:gd name="connsiteY0" fmla="*/ 2728 h 682574"/>
              <a:gd name="connsiteX1" fmla="*/ 613458 w 1006997"/>
              <a:gd name="connsiteY1" fmla="*/ 89538 h 682574"/>
              <a:gd name="connsiteX2" fmla="*/ 364602 w 1006997"/>
              <a:gd name="connsiteY2" fmla="*/ 593036 h 682574"/>
              <a:gd name="connsiteX3" fmla="*/ 0 w 1006997"/>
              <a:gd name="connsiteY3" fmla="*/ 679846 h 68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997" h="682574">
                <a:moveTo>
                  <a:pt x="1006997" y="2728"/>
                </a:moveTo>
                <a:cubicBezTo>
                  <a:pt x="863760" y="-3060"/>
                  <a:pt x="720524" y="-8847"/>
                  <a:pt x="613458" y="89538"/>
                </a:cubicBezTo>
                <a:cubicBezTo>
                  <a:pt x="506392" y="187923"/>
                  <a:pt x="466845" y="494651"/>
                  <a:pt x="364602" y="593036"/>
                </a:cubicBezTo>
                <a:cubicBezTo>
                  <a:pt x="262359" y="691421"/>
                  <a:pt x="131179" y="685633"/>
                  <a:pt x="0" y="6798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473BA7-4DE8-430B-9594-B6296A07A3A0}"/>
              </a:ext>
            </a:extLst>
          </p:cNvPr>
          <p:cNvCxnSpPr/>
          <p:nvPr/>
        </p:nvCxnSpPr>
        <p:spPr>
          <a:xfrm flipH="1">
            <a:off x="3302539" y="4670296"/>
            <a:ext cx="381965" cy="381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D9D36-87D8-42C6-87BB-00E1912AB51F}"/>
                  </a:ext>
                </a:extLst>
              </p:cNvPr>
              <p:cNvSpPr txBox="1"/>
              <p:nvPr/>
            </p:nvSpPr>
            <p:spPr>
              <a:xfrm>
                <a:off x="2626915" y="4618365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D9D36-87D8-42C6-87BB-00E1912A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15" y="4618365"/>
                <a:ext cx="5838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1A6D00-0194-4D44-BCD3-D7F8A20A9864}"/>
                  </a:ext>
                </a:extLst>
              </p:cNvPr>
              <p:cNvSpPr txBox="1"/>
              <p:nvPr/>
            </p:nvSpPr>
            <p:spPr>
              <a:xfrm>
                <a:off x="3847618" y="4612357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1A6D00-0194-4D44-BCD3-D7F8A20A9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18" y="4612357"/>
                <a:ext cx="58381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1D47F2D-7057-4933-AA72-A4BB38FB6170}"/>
              </a:ext>
            </a:extLst>
          </p:cNvPr>
          <p:cNvSpPr/>
          <p:nvPr/>
        </p:nvSpPr>
        <p:spPr>
          <a:xfrm>
            <a:off x="4524888" y="4649347"/>
            <a:ext cx="386321" cy="424674"/>
          </a:xfrm>
          <a:custGeom>
            <a:avLst/>
            <a:gdLst>
              <a:gd name="connsiteX0" fmla="*/ 0 w 549798"/>
              <a:gd name="connsiteY0" fmla="*/ 66159 h 604381"/>
              <a:gd name="connsiteX1" fmla="*/ 202557 w 549798"/>
              <a:gd name="connsiteY1" fmla="*/ 25647 h 604381"/>
              <a:gd name="connsiteX2" fmla="*/ 243068 w 549798"/>
              <a:gd name="connsiteY2" fmla="*/ 407612 h 604381"/>
              <a:gd name="connsiteX3" fmla="*/ 468775 w 549798"/>
              <a:gd name="connsiteY3" fmla="*/ 361313 h 604381"/>
              <a:gd name="connsiteX4" fmla="*/ 549798 w 549798"/>
              <a:gd name="connsiteY4" fmla="*/ 604381 h 60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8" h="604381">
                <a:moveTo>
                  <a:pt x="0" y="66159"/>
                </a:moveTo>
                <a:cubicBezTo>
                  <a:pt x="81023" y="17448"/>
                  <a:pt x="162046" y="-31262"/>
                  <a:pt x="202557" y="25647"/>
                </a:cubicBezTo>
                <a:cubicBezTo>
                  <a:pt x="243068" y="82556"/>
                  <a:pt x="198698" y="351668"/>
                  <a:pt x="243068" y="407612"/>
                </a:cubicBezTo>
                <a:cubicBezTo>
                  <a:pt x="287438" y="463556"/>
                  <a:pt x="417653" y="328518"/>
                  <a:pt x="468775" y="361313"/>
                </a:cubicBezTo>
                <a:cubicBezTo>
                  <a:pt x="519897" y="394108"/>
                  <a:pt x="534847" y="499244"/>
                  <a:pt x="549798" y="6043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81D5B61-BC27-4C98-93CE-064AD0D5E1D3}"/>
              </a:ext>
            </a:extLst>
          </p:cNvPr>
          <p:cNvSpPr/>
          <p:nvPr/>
        </p:nvSpPr>
        <p:spPr>
          <a:xfrm>
            <a:off x="5629980" y="3400594"/>
            <a:ext cx="932041" cy="697371"/>
          </a:xfrm>
          <a:prstGeom prst="right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BFCE766-C0A2-4041-86B7-61D1EA167202}"/>
              </a:ext>
            </a:extLst>
          </p:cNvPr>
          <p:cNvCxnSpPr>
            <a:cxnSpLocks/>
          </p:cNvCxnSpPr>
          <p:nvPr/>
        </p:nvCxnSpPr>
        <p:spPr>
          <a:xfrm flipV="1">
            <a:off x="6801988" y="2407535"/>
            <a:ext cx="0" cy="159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F7C31F-703F-4E27-B966-261FF25EBF69}"/>
              </a:ext>
            </a:extLst>
          </p:cNvPr>
          <p:cNvCxnSpPr>
            <a:cxnSpLocks/>
          </p:cNvCxnSpPr>
          <p:nvPr/>
        </p:nvCxnSpPr>
        <p:spPr>
          <a:xfrm>
            <a:off x="6801988" y="4007198"/>
            <a:ext cx="1776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ED1644-84AD-4456-9C68-A0C83FD57EC8}"/>
              </a:ext>
            </a:extLst>
          </p:cNvPr>
          <p:cNvSpPr txBox="1"/>
          <p:nvPr/>
        </p:nvSpPr>
        <p:spPr>
          <a:xfrm>
            <a:off x="6624695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4757C-BDAB-4663-94C7-4C189281DFA4}"/>
              </a:ext>
            </a:extLst>
          </p:cNvPr>
          <p:cNvSpPr txBox="1"/>
          <p:nvPr/>
        </p:nvSpPr>
        <p:spPr>
          <a:xfrm>
            <a:off x="8071445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CF2B4E1-FF25-44FE-A37E-7D982311821B}"/>
              </a:ext>
            </a:extLst>
          </p:cNvPr>
          <p:cNvSpPr/>
          <p:nvPr/>
        </p:nvSpPr>
        <p:spPr>
          <a:xfrm flipH="1">
            <a:off x="6934195" y="2818436"/>
            <a:ext cx="1333892" cy="1188757"/>
          </a:xfrm>
          <a:custGeom>
            <a:avLst/>
            <a:gdLst>
              <a:gd name="connsiteX0" fmla="*/ 0 w 1597307"/>
              <a:gd name="connsiteY0" fmla="*/ 1174831 h 1174831"/>
              <a:gd name="connsiteX1" fmla="*/ 1006998 w 1597307"/>
              <a:gd name="connsiteY1" fmla="*/ 960699 h 1174831"/>
              <a:gd name="connsiteX2" fmla="*/ 1597307 w 1597307"/>
              <a:gd name="connsiteY2" fmla="*/ 0 h 1174831"/>
              <a:gd name="connsiteX3" fmla="*/ 1597307 w 1597307"/>
              <a:gd name="connsiteY3" fmla="*/ 0 h 117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307" h="1174831">
                <a:moveTo>
                  <a:pt x="0" y="1174831"/>
                </a:moveTo>
                <a:cubicBezTo>
                  <a:pt x="370390" y="1165667"/>
                  <a:pt x="740780" y="1156504"/>
                  <a:pt x="1006998" y="960699"/>
                </a:cubicBezTo>
                <a:cubicBezTo>
                  <a:pt x="1273216" y="764894"/>
                  <a:pt x="1597307" y="0"/>
                  <a:pt x="1597307" y="0"/>
                </a:cubicBezTo>
                <a:lnTo>
                  <a:pt x="159730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ED110B7-8919-4ADF-BE97-F8D94C0F7EC3}"/>
              </a:ext>
            </a:extLst>
          </p:cNvPr>
          <p:cNvCxnSpPr>
            <a:cxnSpLocks/>
          </p:cNvCxnSpPr>
          <p:nvPr/>
        </p:nvCxnSpPr>
        <p:spPr>
          <a:xfrm flipV="1">
            <a:off x="8959376" y="2407535"/>
            <a:ext cx="0" cy="159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6AB2795-E093-4C48-8ABB-CF7F5E690801}"/>
              </a:ext>
            </a:extLst>
          </p:cNvPr>
          <p:cNvCxnSpPr>
            <a:cxnSpLocks/>
          </p:cNvCxnSpPr>
          <p:nvPr/>
        </p:nvCxnSpPr>
        <p:spPr>
          <a:xfrm>
            <a:off x="8959376" y="4007198"/>
            <a:ext cx="1776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89EC417-A742-45EA-8C5C-13FF207CF3E4}"/>
              </a:ext>
            </a:extLst>
          </p:cNvPr>
          <p:cNvSpPr txBox="1"/>
          <p:nvPr/>
        </p:nvSpPr>
        <p:spPr>
          <a:xfrm>
            <a:off x="8782083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BB2E37-D967-4FC7-831E-BD71EF9EA0C7}"/>
              </a:ext>
            </a:extLst>
          </p:cNvPr>
          <p:cNvSpPr txBox="1"/>
          <p:nvPr/>
        </p:nvSpPr>
        <p:spPr>
          <a:xfrm>
            <a:off x="10362843" y="3943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BB2B536-51C6-495A-B3AA-CB06E1F3A645}"/>
              </a:ext>
            </a:extLst>
          </p:cNvPr>
          <p:cNvSpPr/>
          <p:nvPr/>
        </p:nvSpPr>
        <p:spPr>
          <a:xfrm>
            <a:off x="8955007" y="2820512"/>
            <a:ext cx="1346129" cy="1188757"/>
          </a:xfrm>
          <a:custGeom>
            <a:avLst/>
            <a:gdLst>
              <a:gd name="connsiteX0" fmla="*/ 0 w 1597307"/>
              <a:gd name="connsiteY0" fmla="*/ 1174831 h 1174831"/>
              <a:gd name="connsiteX1" fmla="*/ 1006998 w 1597307"/>
              <a:gd name="connsiteY1" fmla="*/ 960699 h 1174831"/>
              <a:gd name="connsiteX2" fmla="*/ 1597307 w 1597307"/>
              <a:gd name="connsiteY2" fmla="*/ 0 h 1174831"/>
              <a:gd name="connsiteX3" fmla="*/ 1597307 w 1597307"/>
              <a:gd name="connsiteY3" fmla="*/ 0 h 117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307" h="1174831">
                <a:moveTo>
                  <a:pt x="0" y="1174831"/>
                </a:moveTo>
                <a:cubicBezTo>
                  <a:pt x="370390" y="1165667"/>
                  <a:pt x="740780" y="1156504"/>
                  <a:pt x="1006998" y="960699"/>
                </a:cubicBezTo>
                <a:cubicBezTo>
                  <a:pt x="1273216" y="764894"/>
                  <a:pt x="1597307" y="0"/>
                  <a:pt x="1597307" y="0"/>
                </a:cubicBezTo>
                <a:lnTo>
                  <a:pt x="159730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7ACFC4-0488-4D50-B627-FD895A1E709A}"/>
                  </a:ext>
                </a:extLst>
              </p:cNvPr>
              <p:cNvSpPr txBox="1"/>
              <p:nvPr/>
            </p:nvSpPr>
            <p:spPr>
              <a:xfrm>
                <a:off x="5336883" y="5413814"/>
                <a:ext cx="609173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cost</m:t>
                      </m:r>
                      <m: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)=−(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ko-K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2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7ACFC4-0488-4D50-B627-FD895A1E7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3" y="5413814"/>
                <a:ext cx="6091732" cy="430887"/>
              </a:xfrm>
              <a:prstGeom prst="rect">
                <a:avLst/>
              </a:prstGeom>
              <a:blipFill>
                <a:blip r:embed="rId6"/>
                <a:stretch>
                  <a:fillRect t="-12676" b="-15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F94EDF-0233-4120-B0DD-93AF30E6FB28}"/>
                  </a:ext>
                </a:extLst>
              </p:cNvPr>
              <p:cNvSpPr txBox="1"/>
              <p:nvPr/>
            </p:nvSpPr>
            <p:spPr>
              <a:xfrm>
                <a:off x="5771999" y="4819557"/>
                <a:ext cx="1586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F94EDF-0233-4120-B0DD-93AF30E6F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999" y="4819557"/>
                <a:ext cx="1586588" cy="400110"/>
              </a:xfrm>
              <a:prstGeom prst="rect">
                <a:avLst/>
              </a:prstGeom>
              <a:blipFill>
                <a:blip r:embed="rId7"/>
                <a:stretch>
                  <a:fillRect l="-4231" t="-10769" b="-2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CE36B79-E5F7-4C31-BA1E-9D066734798F}"/>
                  </a:ext>
                </a:extLst>
              </p:cNvPr>
              <p:cNvSpPr/>
              <p:nvPr/>
            </p:nvSpPr>
            <p:spPr>
              <a:xfrm>
                <a:off x="7636420" y="4660955"/>
                <a:ext cx="3042628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CE36B79-E5F7-4C31-BA1E-9D0667347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420" y="4660955"/>
                <a:ext cx="3042628" cy="71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D8C7AA04-6699-49D2-AB12-489E48465459}"/>
              </a:ext>
            </a:extLst>
          </p:cNvPr>
          <p:cNvSpPr/>
          <p:nvPr/>
        </p:nvSpPr>
        <p:spPr>
          <a:xfrm>
            <a:off x="2368203" y="2740333"/>
            <a:ext cx="128967" cy="128967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E6B226F-8C6D-465B-A3C8-6D66202EC62E}"/>
              </a:ext>
            </a:extLst>
          </p:cNvPr>
          <p:cNvCxnSpPr>
            <a:cxnSpLocks/>
          </p:cNvCxnSpPr>
          <p:nvPr/>
        </p:nvCxnSpPr>
        <p:spPr>
          <a:xfrm flipH="1">
            <a:off x="2063469" y="2869300"/>
            <a:ext cx="6094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A2A6B9C5-740B-408F-B125-8EC21092DC09}"/>
              </a:ext>
            </a:extLst>
          </p:cNvPr>
          <p:cNvSpPr/>
          <p:nvPr/>
        </p:nvSpPr>
        <p:spPr>
          <a:xfrm>
            <a:off x="3751801" y="3045114"/>
            <a:ext cx="128967" cy="128967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EA93C8-C0DB-4B58-B8A6-078FB031D6CD}"/>
              </a:ext>
            </a:extLst>
          </p:cNvPr>
          <p:cNvCxnSpPr>
            <a:cxnSpLocks/>
          </p:cNvCxnSpPr>
          <p:nvPr/>
        </p:nvCxnSpPr>
        <p:spPr>
          <a:xfrm flipH="1">
            <a:off x="3554396" y="3198953"/>
            <a:ext cx="6094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604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8E7E-7992-4302-8FC5-CBD5FDEBA41F}"/>
              </a:ext>
            </a:extLst>
          </p:cNvPr>
          <p:cNvSpPr txBox="1"/>
          <p:nvPr/>
        </p:nvSpPr>
        <p:spPr>
          <a:xfrm>
            <a:off x="1075648" y="821781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ea typeface="Cambria Math" panose="02040503050406030204" pitchFamily="18" charset="0"/>
              </a:rPr>
              <a:t>Logistic regression cost function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/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blipFill>
                <a:blip r:embed="rId3"/>
                <a:stretch>
                  <a:fillRect l="-4902" t="-13158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/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010" name="Picture 2">
            <a:extLst>
              <a:ext uri="{FF2B5EF4-FFF2-40B4-BE49-F238E27FC236}">
                <a16:creationId xmlns:a16="http://schemas.microsoft.com/office/drawing/2014/main" id="{790DBCF7-8C6D-4851-BD69-C6B89CA2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55" y="3217225"/>
            <a:ext cx="4350158" cy="301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/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= 0  if  y = 1, </a:t>
                </a:r>
                <a14:m>
                  <m:oMath xmlns:m="http://schemas.openxmlformats.org/officeDocument/2006/math"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But as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Cost  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320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blipFill>
                <a:blip r:embed="rId6"/>
                <a:stretch>
                  <a:fillRect l="-3467" t="-3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/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6D8C4AD1-A6AF-4102-BCF2-59D3163098C2}"/>
              </a:ext>
            </a:extLst>
          </p:cNvPr>
          <p:cNvSpPr/>
          <p:nvPr/>
        </p:nvSpPr>
        <p:spPr>
          <a:xfrm>
            <a:off x="2369223" y="4512904"/>
            <a:ext cx="422031" cy="4220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AE01CF-0FD1-42F9-B3BE-7A347D6A9FC7}"/>
              </a:ext>
            </a:extLst>
          </p:cNvPr>
          <p:cNvCxnSpPr>
            <a:cxnSpLocks/>
          </p:cNvCxnSpPr>
          <p:nvPr/>
        </p:nvCxnSpPr>
        <p:spPr>
          <a:xfrm>
            <a:off x="1382555" y="3895660"/>
            <a:ext cx="2063870" cy="1848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44ABF-C64D-469C-B5F4-B6AD17C91E06}"/>
              </a:ext>
            </a:extLst>
          </p:cNvPr>
          <p:cNvSpPr txBox="1"/>
          <p:nvPr/>
        </p:nvSpPr>
        <p:spPr>
          <a:xfrm>
            <a:off x="172016" y="217284"/>
            <a:ext cx="106105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for n in pop.index: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elif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 == '</a:t>
            </a:r>
            <a:r>
              <a:rPr lang="ko-KR" altLang="en-US" sz="2000">
                <a:latin typeface="Consolas" panose="020B0609020204030204" pitchFamily="49" charset="0"/>
              </a:rPr>
              <a:t>세종특별자치시</a:t>
            </a:r>
            <a:r>
              <a:rPr lang="en-US" altLang="ko-KR" sz="2000">
                <a:latin typeface="Consolas" panose="020B0609020204030204" pitchFamily="49" charset="0"/>
              </a:rPr>
              <a:t>':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si_name[n] = '</a:t>
            </a:r>
            <a:r>
              <a:rPr lang="ko-KR" altLang="en-US" sz="2000">
                <a:latin typeface="Consolas" panose="020B0609020204030204" pitchFamily="49" charset="0"/>
              </a:rPr>
              <a:t>세종</a:t>
            </a:r>
            <a:r>
              <a:rPr lang="en-US" altLang="ko-KR" sz="2000">
                <a:latin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if len(pop['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'][n])==2: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'][n][:2]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else: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si_name[n] = pop['</a:t>
            </a:r>
            <a:r>
              <a:rPr lang="ko-KR" altLang="en-US" sz="2000">
                <a:latin typeface="Consolas" panose="020B0609020204030204" pitchFamily="49" charset="0"/>
              </a:rPr>
              <a:t>광역시도</a:t>
            </a:r>
            <a:r>
              <a:rPr lang="en-US" altLang="ko-KR" sz="2000">
                <a:latin typeface="Consolas" panose="020B0609020204030204" pitchFamily="49" charset="0"/>
              </a:rPr>
              <a:t>'][n][:2] + ' ' + pop['</a:t>
            </a:r>
            <a:r>
              <a:rPr lang="ko-KR" altLang="en-US" sz="2000">
                <a:latin typeface="Consolas" panose="020B0609020204030204" pitchFamily="49" charset="0"/>
              </a:rPr>
              <a:t>시도</a:t>
            </a:r>
            <a:r>
              <a:rPr lang="en-US" altLang="ko-KR" sz="2000">
                <a:latin typeface="Consolas" panose="020B0609020204030204" pitchFamily="49" charset="0"/>
              </a:rPr>
              <a:t>'][n][:-1]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40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79BECEA4-9195-48C3-82A7-CCB9293B1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81" y="3603432"/>
            <a:ext cx="4350157" cy="301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8E7E-7992-4302-8FC5-CBD5FDEBA41F}"/>
              </a:ext>
            </a:extLst>
          </p:cNvPr>
          <p:cNvSpPr txBox="1"/>
          <p:nvPr/>
        </p:nvSpPr>
        <p:spPr>
          <a:xfrm>
            <a:off x="1075648" y="821781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ea typeface="Cambria Math" panose="02040503050406030204" pitchFamily="18" charset="0"/>
              </a:rPr>
              <a:t>Logistic regression cost function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/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49" y="1804116"/>
                <a:ext cx="1864421" cy="461665"/>
              </a:xfrm>
              <a:prstGeom prst="rect">
                <a:avLst/>
              </a:prstGeom>
              <a:blipFill>
                <a:blip r:embed="rId4"/>
                <a:stretch>
                  <a:fillRect l="-4902" t="-13158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/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69" y="1645513"/>
                <a:ext cx="3348674" cy="778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/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= 0  if  y = 0, </a:t>
                </a:r>
                <a14:m>
                  <m:oMath xmlns:m="http://schemas.openxmlformats.org/officeDocument/2006/math"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But as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Cost  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3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sz="320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A1ADF-E4D0-4459-B2DA-E8AB0742A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22" y="3253774"/>
                <a:ext cx="4394729" cy="2554545"/>
              </a:xfrm>
              <a:prstGeom prst="rect">
                <a:avLst/>
              </a:prstGeom>
              <a:blipFill>
                <a:blip r:embed="rId6"/>
                <a:stretch>
                  <a:fillRect l="-3467" t="-3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/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B4A1E5-1C55-40C6-A553-7CF84A3AD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25" y="4070046"/>
                <a:ext cx="1451936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6EB6A077-E30B-4ABC-AB46-C4276BD13FAD}"/>
              </a:ext>
            </a:extLst>
          </p:cNvPr>
          <p:cNvSpPr/>
          <p:nvPr/>
        </p:nvSpPr>
        <p:spPr>
          <a:xfrm>
            <a:off x="4755461" y="4864274"/>
            <a:ext cx="422031" cy="4220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6348B2-C5BD-4036-A924-218A44405599}"/>
              </a:ext>
            </a:extLst>
          </p:cNvPr>
          <p:cNvCxnSpPr>
            <a:cxnSpLocks/>
          </p:cNvCxnSpPr>
          <p:nvPr/>
        </p:nvCxnSpPr>
        <p:spPr>
          <a:xfrm flipH="1">
            <a:off x="4432903" y="4358026"/>
            <a:ext cx="1578672" cy="1504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051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8E7E-7992-4302-8FC5-CBD5FDEBA41F}"/>
              </a:ext>
            </a:extLst>
          </p:cNvPr>
          <p:cNvSpPr txBox="1"/>
          <p:nvPr/>
        </p:nvSpPr>
        <p:spPr>
          <a:xfrm>
            <a:off x="1075458" y="1150576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  <a:ea typeface="Cambria Math" panose="02040503050406030204" pitchFamily="18" charset="0"/>
              </a:rPr>
              <a:t>Logistic regression cost function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/>
              <p:nvPr/>
            </p:nvSpPr>
            <p:spPr>
              <a:xfrm>
                <a:off x="3201813" y="2558171"/>
                <a:ext cx="186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1EA3F-6EBE-4D17-9435-21F7D9F14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813" y="2558171"/>
                <a:ext cx="1864421" cy="461665"/>
              </a:xfrm>
              <a:prstGeom prst="rect">
                <a:avLst/>
              </a:prstGeom>
              <a:blipFill>
                <a:blip r:embed="rId3"/>
                <a:stretch>
                  <a:fillRect l="-4902" t="-13333"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/>
              <p:nvPr/>
            </p:nvSpPr>
            <p:spPr>
              <a:xfrm>
                <a:off x="5066233" y="2399568"/>
                <a:ext cx="3348674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      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>
                                  <a:latin typeface="Consolas" panose="020B0609020204030204" pitchFamily="49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ko-KR" altLang="en-US" sz="2000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E8F4191-323B-437C-98DA-7F73B3857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33" y="2399568"/>
                <a:ext cx="3348674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18DC9EF-E8E7-4C36-BD33-4119D1121E21}"/>
              </a:ext>
            </a:extLst>
          </p:cNvPr>
          <p:cNvSpPr/>
          <p:nvPr/>
        </p:nvSpPr>
        <p:spPr>
          <a:xfrm>
            <a:off x="5066234" y="3523694"/>
            <a:ext cx="1095077" cy="566854"/>
          </a:xfrm>
          <a:prstGeom prst="downArrow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1DD07-7808-44AC-A089-AC57AFD980C3}"/>
                  </a:ext>
                </a:extLst>
              </p:cNvPr>
              <p:cNvSpPr txBox="1"/>
              <p:nvPr/>
            </p:nvSpPr>
            <p:spPr>
              <a:xfrm>
                <a:off x="2255895" y="4459789"/>
                <a:ext cx="71619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>
                    <a:latin typeface="Consolas" panose="020B0609020204030204" pitchFamily="49" charset="0"/>
                  </a:rPr>
                  <a:t>L = -(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ko-K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32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320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32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1DD07-7808-44AC-A089-AC57AFD98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895" y="4459789"/>
                <a:ext cx="7161961" cy="584775"/>
              </a:xfrm>
              <a:prstGeom prst="rect">
                <a:avLst/>
              </a:prstGeom>
              <a:blipFill>
                <a:blip r:embed="rId5"/>
                <a:stretch>
                  <a:fillRect l="-2128" t="-1354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9315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BA9BFFA-9B02-47C7-B0C7-F539D7423C8C}"/>
              </a:ext>
            </a:extLst>
          </p:cNvPr>
          <p:cNvSpPr/>
          <p:nvPr/>
        </p:nvSpPr>
        <p:spPr>
          <a:xfrm>
            <a:off x="3297898" y="1632397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0EBB15-296C-48F9-B73F-10653E4C653C}"/>
              </a:ext>
            </a:extLst>
          </p:cNvPr>
          <p:cNvCxnSpPr>
            <a:endCxn id="10" idx="2"/>
          </p:cNvCxnSpPr>
          <p:nvPr/>
        </p:nvCxnSpPr>
        <p:spPr>
          <a:xfrm>
            <a:off x="2645938" y="2156504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22AD72-4770-45B9-BE3E-11DFE36F51B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71919" y="1446542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47B463-DC30-4EDC-969C-B777DFC58F2E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861529" y="2527104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B6C13D-AF8B-42B1-A55C-907A95D0FCE2}"/>
              </a:ext>
            </a:extLst>
          </p:cNvPr>
          <p:cNvSpPr txBox="1"/>
          <p:nvPr/>
        </p:nvSpPr>
        <p:spPr>
          <a:xfrm>
            <a:off x="2606524" y="1093408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5C59A3-426C-47F1-BCE5-AF1363CDABF4}"/>
              </a:ext>
            </a:extLst>
          </p:cNvPr>
          <p:cNvSpPr txBox="1"/>
          <p:nvPr/>
        </p:nvSpPr>
        <p:spPr>
          <a:xfrm>
            <a:off x="2259364" y="1887018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D6C78-D28D-4485-ABDF-2C85316A8313}"/>
              </a:ext>
            </a:extLst>
          </p:cNvPr>
          <p:cNvSpPr txBox="1"/>
          <p:nvPr/>
        </p:nvSpPr>
        <p:spPr>
          <a:xfrm>
            <a:off x="2526993" y="2696786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9A1B0-3738-4EC4-80FD-E0BB6E782098}"/>
              </a:ext>
            </a:extLst>
          </p:cNvPr>
          <p:cNvSpPr txBox="1"/>
          <p:nvPr/>
        </p:nvSpPr>
        <p:spPr>
          <a:xfrm>
            <a:off x="3297899" y="180077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D4BE2-ED6E-445A-BBD4-FBC1834AA701}"/>
              </a:ext>
            </a:extLst>
          </p:cNvPr>
          <p:cNvSpPr txBox="1"/>
          <p:nvPr/>
        </p:nvSpPr>
        <p:spPr>
          <a:xfrm>
            <a:off x="3296776" y="2049832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6D3702-D0B3-4E3B-A3C2-242B59823EFE}"/>
              </a:ext>
            </a:extLst>
          </p:cNvPr>
          <p:cNvCxnSpPr>
            <a:cxnSpLocks/>
          </p:cNvCxnSpPr>
          <p:nvPr/>
        </p:nvCxnSpPr>
        <p:spPr>
          <a:xfrm>
            <a:off x="4346112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8F5961-F293-4285-9DB3-E1073C429C2A}"/>
              </a:ext>
            </a:extLst>
          </p:cNvPr>
          <p:cNvSpPr txBox="1"/>
          <p:nvPr/>
        </p:nvSpPr>
        <p:spPr>
          <a:xfrm>
            <a:off x="4821901" y="190540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A67049-F98B-46FE-A37F-EC108AEA3678}"/>
              </a:ext>
            </a:extLst>
          </p:cNvPr>
          <p:cNvSpPr/>
          <p:nvPr/>
        </p:nvSpPr>
        <p:spPr>
          <a:xfrm>
            <a:off x="7823040" y="1753203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BAA396-EFCF-478C-9296-2006A5CFA032}"/>
              </a:ext>
            </a:extLst>
          </p:cNvPr>
          <p:cNvCxnSpPr>
            <a:cxnSpLocks/>
          </p:cNvCxnSpPr>
          <p:nvPr/>
        </p:nvCxnSpPr>
        <p:spPr>
          <a:xfrm flipH="1">
            <a:off x="8028256" y="1971755"/>
            <a:ext cx="431876" cy="3706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2CB9E9-11F9-4199-BD09-A8FA9EFD73DC}"/>
                  </a:ext>
                </a:extLst>
              </p:cNvPr>
              <p:cNvSpPr txBox="1"/>
              <p:nvPr/>
            </p:nvSpPr>
            <p:spPr>
              <a:xfrm>
                <a:off x="9274151" y="1925672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2CB9E9-11F9-4199-BD09-A8FA9EFD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151" y="1925672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63" t="-3947" r="-18750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B9195D-2461-424C-8802-96BD0C59FE06}"/>
              </a:ext>
            </a:extLst>
          </p:cNvPr>
          <p:cNvCxnSpPr>
            <a:cxnSpLocks/>
            <a:stCxn id="22" idx="6"/>
            <a:endCxn id="24" idx="1"/>
          </p:cNvCxnSpPr>
          <p:nvPr/>
        </p:nvCxnSpPr>
        <p:spPr>
          <a:xfrm>
            <a:off x="8629642" y="2156504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B59782-60DC-45AF-82C3-896F42C98ACD}"/>
              </a:ext>
            </a:extLst>
          </p:cNvPr>
          <p:cNvSpPr txBox="1"/>
          <p:nvPr/>
        </p:nvSpPr>
        <p:spPr>
          <a:xfrm>
            <a:off x="7685178" y="26806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16FAF4-44FD-4686-BC08-7F7EE9CE2C6E}"/>
              </a:ext>
            </a:extLst>
          </p:cNvPr>
          <p:cNvSpPr/>
          <p:nvPr/>
        </p:nvSpPr>
        <p:spPr>
          <a:xfrm>
            <a:off x="5662689" y="1758093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D6430DE-D113-46C0-A77B-74CCBEA6D7BC}"/>
              </a:ext>
            </a:extLst>
          </p:cNvPr>
          <p:cNvCxnSpPr/>
          <p:nvPr/>
        </p:nvCxnSpPr>
        <p:spPr>
          <a:xfrm>
            <a:off x="6060122" y="1905528"/>
            <a:ext cx="0" cy="490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0C628C-8A6C-4258-BA3D-37503B134539}"/>
              </a:ext>
            </a:extLst>
          </p:cNvPr>
          <p:cNvCxnSpPr>
            <a:cxnSpLocks/>
          </p:cNvCxnSpPr>
          <p:nvPr/>
        </p:nvCxnSpPr>
        <p:spPr>
          <a:xfrm>
            <a:off x="5810753" y="2158287"/>
            <a:ext cx="506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>
            <a:extLst>
              <a:ext uri="{FF2B5EF4-FFF2-40B4-BE49-F238E27FC236}">
                <a16:creationId xmlns:a16="http://schemas.microsoft.com/office/drawing/2014/main" id="{986D3474-8431-4261-8DC5-01121FC80332}"/>
              </a:ext>
            </a:extLst>
          </p:cNvPr>
          <p:cNvSpPr/>
          <p:nvPr/>
        </p:nvSpPr>
        <p:spPr>
          <a:xfrm rot="5400000">
            <a:off x="5658486" y="1950035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A5457878-7973-4928-82DC-A6D276EEA60C}"/>
              </a:ext>
            </a:extLst>
          </p:cNvPr>
          <p:cNvSpPr/>
          <p:nvPr/>
        </p:nvSpPr>
        <p:spPr>
          <a:xfrm rot="16200000">
            <a:off x="6060123" y="1985700"/>
            <a:ext cx="401637" cy="4016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E1204B2-BE74-4C00-B931-18F160282387}"/>
              </a:ext>
            </a:extLst>
          </p:cNvPr>
          <p:cNvCxnSpPr>
            <a:cxnSpLocks/>
          </p:cNvCxnSpPr>
          <p:nvPr/>
        </p:nvCxnSpPr>
        <p:spPr>
          <a:xfrm>
            <a:off x="5201040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5F5EF3-2FB3-4AFA-B324-4DAB140A6EA5}"/>
              </a:ext>
            </a:extLst>
          </p:cNvPr>
          <p:cNvCxnSpPr>
            <a:cxnSpLocks/>
          </p:cNvCxnSpPr>
          <p:nvPr/>
        </p:nvCxnSpPr>
        <p:spPr>
          <a:xfrm>
            <a:off x="6471341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F1BD53-7367-4BF2-AC39-B8A94A5E71FF}"/>
              </a:ext>
            </a:extLst>
          </p:cNvPr>
          <p:cNvSpPr txBox="1"/>
          <p:nvPr/>
        </p:nvSpPr>
        <p:spPr>
          <a:xfrm>
            <a:off x="6947130" y="1905407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97E3735-82EE-41AC-8BC9-9196CFF06CBD}"/>
              </a:ext>
            </a:extLst>
          </p:cNvPr>
          <p:cNvCxnSpPr>
            <a:cxnSpLocks/>
          </p:cNvCxnSpPr>
          <p:nvPr/>
        </p:nvCxnSpPr>
        <p:spPr>
          <a:xfrm>
            <a:off x="7326269" y="2163938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9FDEB8F-0757-4530-A41E-C19971427F8C}"/>
              </a:ext>
            </a:extLst>
          </p:cNvPr>
          <p:cNvSpPr txBox="1"/>
          <p:nvPr/>
        </p:nvSpPr>
        <p:spPr>
          <a:xfrm>
            <a:off x="5478658" y="265471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활성화 함수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53F728-C8F6-467C-98E0-F32BFA4F0A70}"/>
              </a:ext>
            </a:extLst>
          </p:cNvPr>
          <p:cNvSpPr/>
          <p:nvPr/>
        </p:nvSpPr>
        <p:spPr>
          <a:xfrm>
            <a:off x="3297898" y="4444264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2B3FBA-1891-47FA-B29C-F93E2F8D171F}"/>
              </a:ext>
            </a:extLst>
          </p:cNvPr>
          <p:cNvCxnSpPr>
            <a:endCxn id="39" idx="2"/>
          </p:cNvCxnSpPr>
          <p:nvPr/>
        </p:nvCxnSpPr>
        <p:spPr>
          <a:xfrm>
            <a:off x="2645938" y="4968371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C0BD17-06B6-4D53-B788-DB6E1D125DB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971919" y="4258409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957BA8-991E-43EE-AC7A-25A24126D54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2861529" y="5338971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236F67-EFAB-44B2-9F69-A9B25F5F4D2C}"/>
              </a:ext>
            </a:extLst>
          </p:cNvPr>
          <p:cNvSpPr txBox="1"/>
          <p:nvPr/>
        </p:nvSpPr>
        <p:spPr>
          <a:xfrm>
            <a:off x="2606524" y="390527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E927-6AD5-403B-9305-0327502EF4D0}"/>
              </a:ext>
            </a:extLst>
          </p:cNvPr>
          <p:cNvSpPr txBox="1"/>
          <p:nvPr/>
        </p:nvSpPr>
        <p:spPr>
          <a:xfrm>
            <a:off x="2259364" y="469888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37E305-BCB6-4E3F-9A05-5C22075E359A}"/>
              </a:ext>
            </a:extLst>
          </p:cNvPr>
          <p:cNvSpPr txBox="1"/>
          <p:nvPr/>
        </p:nvSpPr>
        <p:spPr>
          <a:xfrm>
            <a:off x="2526993" y="550865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0C7E9-5037-4D74-A68B-A18940E9C8E2}"/>
              </a:ext>
            </a:extLst>
          </p:cNvPr>
          <p:cNvSpPr txBox="1"/>
          <p:nvPr/>
        </p:nvSpPr>
        <p:spPr>
          <a:xfrm>
            <a:off x="3297899" y="461264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614B3-746E-4451-8AC8-EC9ECF63B954}"/>
              </a:ext>
            </a:extLst>
          </p:cNvPr>
          <p:cNvSpPr txBox="1"/>
          <p:nvPr/>
        </p:nvSpPr>
        <p:spPr>
          <a:xfrm>
            <a:off x="3296776" y="486169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D618A5-3C57-4FE1-B848-9B148A09DC21}"/>
              </a:ext>
            </a:extLst>
          </p:cNvPr>
          <p:cNvCxnSpPr>
            <a:cxnSpLocks/>
          </p:cNvCxnSpPr>
          <p:nvPr/>
        </p:nvCxnSpPr>
        <p:spPr>
          <a:xfrm>
            <a:off x="4346112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5BA8EB-1569-4482-B3D5-DD86130B99EB}"/>
              </a:ext>
            </a:extLst>
          </p:cNvPr>
          <p:cNvSpPr txBox="1"/>
          <p:nvPr/>
        </p:nvSpPr>
        <p:spPr>
          <a:xfrm>
            <a:off x="4821901" y="471727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5EAD53-CA90-4FE5-921A-4F47429433E3}"/>
              </a:ext>
            </a:extLst>
          </p:cNvPr>
          <p:cNvSpPr/>
          <p:nvPr/>
        </p:nvSpPr>
        <p:spPr>
          <a:xfrm>
            <a:off x="7823040" y="456507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/>
              <p:nvPr/>
            </p:nvSpPr>
            <p:spPr>
              <a:xfrm>
                <a:off x="9274151" y="4737539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151" y="4737539"/>
                <a:ext cx="386575" cy="461665"/>
              </a:xfrm>
              <a:prstGeom prst="rect">
                <a:avLst/>
              </a:prstGeom>
              <a:blipFill>
                <a:blip r:embed="rId4"/>
                <a:stretch>
                  <a:fillRect l="-1563" t="-3947" r="-1875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4CCA23-90A9-42E4-86DC-A4BAB5670C21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8629642" y="4968371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65E04E-C58B-446E-9BCB-DB45F2E7F953}"/>
              </a:ext>
            </a:extLst>
          </p:cNvPr>
          <p:cNvSpPr txBox="1"/>
          <p:nvPr/>
        </p:nvSpPr>
        <p:spPr>
          <a:xfrm>
            <a:off x="7685178" y="54924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임계함수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A4DC699-A801-443F-9DA8-98B5936B0D6A}"/>
              </a:ext>
            </a:extLst>
          </p:cNvPr>
          <p:cNvSpPr/>
          <p:nvPr/>
        </p:nvSpPr>
        <p:spPr>
          <a:xfrm>
            <a:off x="5662689" y="456996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50830-0AE3-4CA5-BEB5-96EE8E0C518B}"/>
              </a:ext>
            </a:extLst>
          </p:cNvPr>
          <p:cNvCxnSpPr>
            <a:cxnSpLocks/>
          </p:cNvCxnSpPr>
          <p:nvPr/>
        </p:nvCxnSpPr>
        <p:spPr>
          <a:xfrm>
            <a:off x="5201040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655629-DD84-4E23-BB67-F2DB6BE814A9}"/>
              </a:ext>
            </a:extLst>
          </p:cNvPr>
          <p:cNvCxnSpPr>
            <a:cxnSpLocks/>
          </p:cNvCxnSpPr>
          <p:nvPr/>
        </p:nvCxnSpPr>
        <p:spPr>
          <a:xfrm>
            <a:off x="6471341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F7ED54-58F5-47B4-B192-71F6BE971E7F}"/>
              </a:ext>
            </a:extLst>
          </p:cNvPr>
          <p:cNvSpPr txBox="1"/>
          <p:nvPr/>
        </p:nvSpPr>
        <p:spPr>
          <a:xfrm>
            <a:off x="6947130" y="471727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59E1B6-A6A2-4974-B0AF-F030DB9ED2B9}"/>
              </a:ext>
            </a:extLst>
          </p:cNvPr>
          <p:cNvCxnSpPr>
            <a:cxnSpLocks/>
          </p:cNvCxnSpPr>
          <p:nvPr/>
        </p:nvCxnSpPr>
        <p:spPr>
          <a:xfrm>
            <a:off x="7326269" y="497580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/>
              <p:nvPr/>
            </p:nvSpPr>
            <p:spPr>
              <a:xfrm>
                <a:off x="4407441" y="5182509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r>
                        <a:rPr lang="ko-KR" altLang="en-US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∞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2000">
                  <a:solidFill>
                    <a:srgbClr val="3399FF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441" y="5182509"/>
                <a:ext cx="10855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45D8C1C-BE00-4C9C-8EE8-9800600A003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6403166" y="3980022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962A7B-35FB-4EED-91B2-7EA25D04A60D}"/>
              </a:ext>
            </a:extLst>
          </p:cNvPr>
          <p:cNvSpPr txBox="1"/>
          <p:nvPr/>
        </p:nvSpPr>
        <p:spPr>
          <a:xfrm>
            <a:off x="6393131" y="362015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역방향 계산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/>
              <p:nvPr/>
            </p:nvSpPr>
            <p:spPr>
              <a:xfrm>
                <a:off x="6866724" y="5182509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ko-KR">
                    <a:solidFill>
                      <a:srgbClr val="3399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ko-KR" altLang="en-US">
                  <a:solidFill>
                    <a:srgbClr val="3399FF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724" y="5182509"/>
                <a:ext cx="606256" cy="369332"/>
              </a:xfrm>
              <a:prstGeom prst="rect">
                <a:avLst/>
              </a:prstGeom>
              <a:blipFill>
                <a:blip r:embed="rId6"/>
                <a:stretch>
                  <a:fillRect t="-9836" r="-8000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07CDE1F-CF16-4EDE-8F64-A3EEE07EAFB9}"/>
              </a:ext>
            </a:extLst>
          </p:cNvPr>
          <p:cNvSpPr txBox="1"/>
          <p:nvPr/>
        </p:nvSpPr>
        <p:spPr>
          <a:xfrm>
            <a:off x="9160530" y="518251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</a:t>
            </a:r>
            <a:r>
              <a:rPr lang="ko-KR" altLang="en-US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400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/>
              <p:nvPr/>
            </p:nvSpPr>
            <p:spPr>
              <a:xfrm>
                <a:off x="5655664" y="4706577"/>
                <a:ext cx="874108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664" y="4706577"/>
                <a:ext cx="874108" cy="500650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/>
              <p:nvPr/>
            </p:nvSpPr>
            <p:spPr>
              <a:xfrm>
                <a:off x="7873618" y="4762719"/>
                <a:ext cx="727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18" y="4762719"/>
                <a:ext cx="727635" cy="430887"/>
              </a:xfrm>
              <a:prstGeom prst="rect">
                <a:avLst/>
              </a:prstGeom>
              <a:blipFill>
                <a:blip r:embed="rId8"/>
                <a:stretch>
                  <a:fillRect r="-840" b="-4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3170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53F728-C8F6-467C-98E0-F32BFA4F0A70}"/>
              </a:ext>
            </a:extLst>
          </p:cNvPr>
          <p:cNvSpPr/>
          <p:nvPr/>
        </p:nvSpPr>
        <p:spPr>
          <a:xfrm>
            <a:off x="3439147" y="2831054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2B3FBA-1891-47FA-B29C-F93E2F8D171F}"/>
              </a:ext>
            </a:extLst>
          </p:cNvPr>
          <p:cNvCxnSpPr>
            <a:endCxn id="39" idx="2"/>
          </p:cNvCxnSpPr>
          <p:nvPr/>
        </p:nvCxnSpPr>
        <p:spPr>
          <a:xfrm>
            <a:off x="2787187" y="3355161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C0BD17-06B6-4D53-B788-DB6E1D125DB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113168" y="2645199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957BA8-991E-43EE-AC7A-25A24126D54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002778" y="3725761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236F67-EFAB-44B2-9F69-A9B25F5F4D2C}"/>
              </a:ext>
            </a:extLst>
          </p:cNvPr>
          <p:cNvSpPr txBox="1"/>
          <p:nvPr/>
        </p:nvSpPr>
        <p:spPr>
          <a:xfrm>
            <a:off x="2747773" y="229206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E927-6AD5-403B-9305-0327502EF4D0}"/>
              </a:ext>
            </a:extLst>
          </p:cNvPr>
          <p:cNvSpPr txBox="1"/>
          <p:nvPr/>
        </p:nvSpPr>
        <p:spPr>
          <a:xfrm>
            <a:off x="2400613" y="3085675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37E305-BCB6-4E3F-9A05-5C22075E359A}"/>
              </a:ext>
            </a:extLst>
          </p:cNvPr>
          <p:cNvSpPr txBox="1"/>
          <p:nvPr/>
        </p:nvSpPr>
        <p:spPr>
          <a:xfrm>
            <a:off x="2668242" y="389544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0C7E9-5037-4D74-A68B-A18940E9C8E2}"/>
              </a:ext>
            </a:extLst>
          </p:cNvPr>
          <p:cNvSpPr txBox="1"/>
          <p:nvPr/>
        </p:nvSpPr>
        <p:spPr>
          <a:xfrm>
            <a:off x="3439148" y="2999430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*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614B3-746E-4451-8AC8-EC9ECF63B954}"/>
              </a:ext>
            </a:extLst>
          </p:cNvPr>
          <p:cNvSpPr txBox="1"/>
          <p:nvPr/>
        </p:nvSpPr>
        <p:spPr>
          <a:xfrm>
            <a:off x="3438025" y="324848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D618A5-3C57-4FE1-B848-9B148A09DC21}"/>
              </a:ext>
            </a:extLst>
          </p:cNvPr>
          <p:cNvCxnSpPr>
            <a:cxnSpLocks/>
          </p:cNvCxnSpPr>
          <p:nvPr/>
        </p:nvCxnSpPr>
        <p:spPr>
          <a:xfrm>
            <a:off x="4487361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5BA8EB-1569-4482-B3D5-DD86130B99EB}"/>
              </a:ext>
            </a:extLst>
          </p:cNvPr>
          <p:cNvSpPr txBox="1"/>
          <p:nvPr/>
        </p:nvSpPr>
        <p:spPr>
          <a:xfrm>
            <a:off x="4963150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5EAD53-CA90-4FE5-921A-4F47429433E3}"/>
              </a:ext>
            </a:extLst>
          </p:cNvPr>
          <p:cNvSpPr/>
          <p:nvPr/>
        </p:nvSpPr>
        <p:spPr>
          <a:xfrm>
            <a:off x="7964289" y="295186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/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blipFill>
                <a:blip r:embed="rId3"/>
                <a:stretch>
                  <a:fillRect l="-1587" t="-4000" r="-19048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4CCA23-90A9-42E4-86DC-A4BAB5670C21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8770891" y="3355161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A4DC699-A801-443F-9DA8-98B5936B0D6A}"/>
              </a:ext>
            </a:extLst>
          </p:cNvPr>
          <p:cNvSpPr/>
          <p:nvPr/>
        </p:nvSpPr>
        <p:spPr>
          <a:xfrm>
            <a:off x="5803938" y="295675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50830-0AE3-4CA5-BEB5-96EE8E0C518B}"/>
              </a:ext>
            </a:extLst>
          </p:cNvPr>
          <p:cNvCxnSpPr>
            <a:cxnSpLocks/>
          </p:cNvCxnSpPr>
          <p:nvPr/>
        </p:nvCxnSpPr>
        <p:spPr>
          <a:xfrm>
            <a:off x="5342289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655629-DD84-4E23-BB67-F2DB6BE814A9}"/>
              </a:ext>
            </a:extLst>
          </p:cNvPr>
          <p:cNvCxnSpPr>
            <a:cxnSpLocks/>
          </p:cNvCxnSpPr>
          <p:nvPr/>
        </p:nvCxnSpPr>
        <p:spPr>
          <a:xfrm>
            <a:off x="6612590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F7ED54-58F5-47B4-B192-71F6BE971E7F}"/>
              </a:ext>
            </a:extLst>
          </p:cNvPr>
          <p:cNvSpPr txBox="1"/>
          <p:nvPr/>
        </p:nvSpPr>
        <p:spPr>
          <a:xfrm>
            <a:off x="7088379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59E1B6-A6A2-4974-B0AF-F030DB9ED2B9}"/>
              </a:ext>
            </a:extLst>
          </p:cNvPr>
          <p:cNvCxnSpPr>
            <a:cxnSpLocks/>
          </p:cNvCxnSpPr>
          <p:nvPr/>
        </p:nvCxnSpPr>
        <p:spPr>
          <a:xfrm>
            <a:off x="7467518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/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r>
                        <a:rPr lang="ko-KR" altLang="en-US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∞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2000">
                  <a:solidFill>
                    <a:srgbClr val="3399FF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45D8C1C-BE00-4C9C-8EE8-9800600A003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6544415" y="2366812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962A7B-35FB-4EED-91B2-7EA25D04A60D}"/>
              </a:ext>
            </a:extLst>
          </p:cNvPr>
          <p:cNvSpPr txBox="1"/>
          <p:nvPr/>
        </p:nvSpPr>
        <p:spPr>
          <a:xfrm>
            <a:off x="6534380" y="20069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역방향 계산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/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ko-KR">
                    <a:solidFill>
                      <a:srgbClr val="3399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ko-KR" altLang="en-US">
                  <a:solidFill>
                    <a:srgbClr val="3399FF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blipFill>
                <a:blip r:embed="rId5"/>
                <a:stretch>
                  <a:fillRect t="-11667" r="-808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07CDE1F-CF16-4EDE-8F64-A3EEE07EAFB9}"/>
              </a:ext>
            </a:extLst>
          </p:cNvPr>
          <p:cNvSpPr txBox="1"/>
          <p:nvPr/>
        </p:nvSpPr>
        <p:spPr>
          <a:xfrm>
            <a:off x="9301779" y="356930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</a:t>
            </a:r>
            <a:r>
              <a:rPr lang="ko-KR" altLang="en-US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400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/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/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blipFill>
                <a:blip r:embed="rId7"/>
                <a:stretch>
                  <a:fillRect r="-840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3E54A66F-526C-424D-8AD1-D3664B1023E1}"/>
              </a:ext>
            </a:extLst>
          </p:cNvPr>
          <p:cNvSpPr/>
          <p:nvPr/>
        </p:nvSpPr>
        <p:spPr>
          <a:xfrm rot="10997524">
            <a:off x="7717046" y="2991350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9891F2-934D-42FC-BA28-9430CA2FB97D}"/>
              </a:ext>
            </a:extLst>
          </p:cNvPr>
          <p:cNvSpPr txBox="1"/>
          <p:nvPr/>
        </p:nvSpPr>
        <p:spPr>
          <a:xfrm>
            <a:off x="7922142" y="434567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손실함수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L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화살표: 원형 69">
            <a:extLst>
              <a:ext uri="{FF2B5EF4-FFF2-40B4-BE49-F238E27FC236}">
                <a16:creationId xmlns:a16="http://schemas.microsoft.com/office/drawing/2014/main" id="{59137F2C-E35C-486F-B655-D606517787C0}"/>
              </a:ext>
            </a:extLst>
          </p:cNvPr>
          <p:cNvSpPr/>
          <p:nvPr/>
        </p:nvSpPr>
        <p:spPr>
          <a:xfrm rot="10997524">
            <a:off x="5539729" y="3020829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화살표: 원형 70">
            <a:extLst>
              <a:ext uri="{FF2B5EF4-FFF2-40B4-BE49-F238E27FC236}">
                <a16:creationId xmlns:a16="http://schemas.microsoft.com/office/drawing/2014/main" id="{71E15683-63AE-44EA-B896-07732310EFEB}"/>
              </a:ext>
            </a:extLst>
          </p:cNvPr>
          <p:cNvSpPr/>
          <p:nvPr/>
        </p:nvSpPr>
        <p:spPr>
          <a:xfrm rot="10997524">
            <a:off x="3281094" y="3267885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/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/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/>
              <p:nvPr/>
            </p:nvSpPr>
            <p:spPr>
              <a:xfrm>
                <a:off x="4319161" y="4285981"/>
                <a:ext cx="480388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61" y="4285981"/>
                <a:ext cx="480388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59AE4400-A4C1-4B94-AFDD-8A0EA7674775}"/>
              </a:ext>
            </a:extLst>
          </p:cNvPr>
          <p:cNvSpPr txBox="1"/>
          <p:nvPr/>
        </p:nvSpPr>
        <p:spPr>
          <a:xfrm>
            <a:off x="2233458" y="1047100"/>
            <a:ext cx="3560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특성이 하나인 경우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=&gt; x 1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z = wx + b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4831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/>
              <p:nvPr/>
            </p:nvSpPr>
            <p:spPr>
              <a:xfrm>
                <a:off x="1919520" y="2472044"/>
                <a:ext cx="3118995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20" y="2472044"/>
                <a:ext cx="3118995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36B531B-ADFA-48F3-A517-2BCD4621F8BE}"/>
              </a:ext>
            </a:extLst>
          </p:cNvPr>
          <p:cNvSpPr txBox="1"/>
          <p:nvPr/>
        </p:nvSpPr>
        <p:spPr>
          <a:xfrm>
            <a:off x="1574316" y="959006"/>
            <a:ext cx="783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을 이용하여 각 단계의 미분 결과를 곱한다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/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blipFill>
                <a:blip r:embed="rId4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/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/>
              <p:nvPr/>
            </p:nvSpPr>
            <p:spPr>
              <a:xfrm>
                <a:off x="1919520" y="5173221"/>
                <a:ext cx="959237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20" y="5173221"/>
                <a:ext cx="959237" cy="585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/>
              <p:nvPr/>
            </p:nvSpPr>
            <p:spPr>
              <a:xfrm>
                <a:off x="6870660" y="2472044"/>
                <a:ext cx="3011337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0" y="2472044"/>
                <a:ext cx="3011337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/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blipFill>
                <a:blip r:embed="rId8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/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/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03F928CF-983A-4227-9369-647883A96FE2}"/>
              </a:ext>
            </a:extLst>
          </p:cNvPr>
          <p:cNvSpPr txBox="1"/>
          <p:nvPr/>
        </p:nvSpPr>
        <p:spPr>
          <a:xfrm>
            <a:off x="2183914" y="1814123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0FC2CD-38A0-41D7-8FF4-8CE8801010AD}"/>
              </a:ext>
            </a:extLst>
          </p:cNvPr>
          <p:cNvSpPr txBox="1"/>
          <p:nvPr/>
        </p:nvSpPr>
        <p:spPr>
          <a:xfrm>
            <a:off x="6916161" y="1878512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</p:spTree>
    <p:extLst>
      <p:ext uri="{BB962C8B-B14F-4D97-AF65-F5344CB8AC3E}">
        <p14:creationId xmlns:p14="http://schemas.microsoft.com/office/powerpoint/2010/main" val="31914333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53F728-C8F6-467C-98E0-F32BFA4F0A70}"/>
              </a:ext>
            </a:extLst>
          </p:cNvPr>
          <p:cNvSpPr/>
          <p:nvPr/>
        </p:nvSpPr>
        <p:spPr>
          <a:xfrm>
            <a:off x="3439147" y="2831054"/>
            <a:ext cx="1048214" cy="104821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12B3FBA-1891-47FA-B29C-F93E2F8D171F}"/>
              </a:ext>
            </a:extLst>
          </p:cNvPr>
          <p:cNvCxnSpPr>
            <a:endCxn id="39" idx="2"/>
          </p:cNvCxnSpPr>
          <p:nvPr/>
        </p:nvCxnSpPr>
        <p:spPr>
          <a:xfrm>
            <a:off x="2787187" y="3355161"/>
            <a:ext cx="65196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C0BD17-06B6-4D53-B788-DB6E1D125DB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113168" y="2645199"/>
            <a:ext cx="47948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957BA8-991E-43EE-AC7A-25A24126D54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002778" y="3725761"/>
            <a:ext cx="589877" cy="33936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236F67-EFAB-44B2-9F69-A9B25F5F4D2C}"/>
                  </a:ext>
                </a:extLst>
              </p:cNvPr>
              <p:cNvSpPr txBox="1"/>
              <p:nvPr/>
            </p:nvSpPr>
            <p:spPr>
              <a:xfrm>
                <a:off x="2399286" y="2207000"/>
                <a:ext cx="823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236F67-EFAB-44B2-9F69-A9B25F5F4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86" y="2207000"/>
                <a:ext cx="823116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737E305-BCB6-4E3F-9A05-5C22075E359A}"/>
              </a:ext>
            </a:extLst>
          </p:cNvPr>
          <p:cNvSpPr txBox="1"/>
          <p:nvPr/>
        </p:nvSpPr>
        <p:spPr>
          <a:xfrm>
            <a:off x="2668242" y="3895443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614B3-746E-4451-8AC8-EC9ECF63B954}"/>
              </a:ext>
            </a:extLst>
          </p:cNvPr>
          <p:cNvSpPr txBox="1"/>
          <p:nvPr/>
        </p:nvSpPr>
        <p:spPr>
          <a:xfrm>
            <a:off x="3452893" y="3099809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+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D618A5-3C57-4FE1-B848-9B148A09DC21}"/>
              </a:ext>
            </a:extLst>
          </p:cNvPr>
          <p:cNvCxnSpPr>
            <a:cxnSpLocks/>
          </p:cNvCxnSpPr>
          <p:nvPr/>
        </p:nvCxnSpPr>
        <p:spPr>
          <a:xfrm>
            <a:off x="4487361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5BA8EB-1569-4482-B3D5-DD86130B99EB}"/>
              </a:ext>
            </a:extLst>
          </p:cNvPr>
          <p:cNvSpPr txBox="1"/>
          <p:nvPr/>
        </p:nvSpPr>
        <p:spPr>
          <a:xfrm>
            <a:off x="4963150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5EAD53-CA90-4FE5-921A-4F47429433E3}"/>
              </a:ext>
            </a:extLst>
          </p:cNvPr>
          <p:cNvSpPr/>
          <p:nvPr/>
        </p:nvSpPr>
        <p:spPr>
          <a:xfrm>
            <a:off x="7964289" y="295186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/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3345F8-8180-4C46-83B2-42C08E8F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00" y="3124329"/>
                <a:ext cx="386575" cy="461665"/>
              </a:xfrm>
              <a:prstGeom prst="rect">
                <a:avLst/>
              </a:prstGeom>
              <a:blipFill>
                <a:blip r:embed="rId4"/>
                <a:stretch>
                  <a:fillRect l="-1587" t="-4000" r="-19048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4CCA23-90A9-42E4-86DC-A4BAB5670C21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8770891" y="3355161"/>
            <a:ext cx="644508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A4DC699-A801-443F-9DA8-98B5936B0D6A}"/>
              </a:ext>
            </a:extLst>
          </p:cNvPr>
          <p:cNvSpPr/>
          <p:nvPr/>
        </p:nvSpPr>
        <p:spPr>
          <a:xfrm>
            <a:off x="5803938" y="2956750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50830-0AE3-4CA5-BEB5-96EE8E0C518B}"/>
              </a:ext>
            </a:extLst>
          </p:cNvPr>
          <p:cNvCxnSpPr>
            <a:cxnSpLocks/>
          </p:cNvCxnSpPr>
          <p:nvPr/>
        </p:nvCxnSpPr>
        <p:spPr>
          <a:xfrm>
            <a:off x="5342289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E655629-DD84-4E23-BB67-F2DB6BE814A9}"/>
              </a:ext>
            </a:extLst>
          </p:cNvPr>
          <p:cNvCxnSpPr>
            <a:cxnSpLocks/>
          </p:cNvCxnSpPr>
          <p:nvPr/>
        </p:nvCxnSpPr>
        <p:spPr>
          <a:xfrm>
            <a:off x="6612590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F7ED54-58F5-47B4-B192-71F6BE971E7F}"/>
              </a:ext>
            </a:extLst>
          </p:cNvPr>
          <p:cNvSpPr txBox="1"/>
          <p:nvPr/>
        </p:nvSpPr>
        <p:spPr>
          <a:xfrm>
            <a:off x="7088379" y="3104064"/>
            <a:ext cx="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Cambria Math" panose="02040503050406030204" pitchFamily="18" charset="0"/>
              </a:rPr>
              <a:t>a</a:t>
            </a:r>
            <a:endParaRPr lang="ko-KR" altLang="en-US" sz="2400">
              <a:latin typeface="Cambria Math" panose="02040503050406030204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59E1B6-A6A2-4974-B0AF-F030DB9ED2B9}"/>
              </a:ext>
            </a:extLst>
          </p:cNvPr>
          <p:cNvCxnSpPr>
            <a:cxnSpLocks/>
          </p:cNvCxnSpPr>
          <p:nvPr/>
        </p:nvCxnSpPr>
        <p:spPr>
          <a:xfrm>
            <a:off x="7467518" y="3362595"/>
            <a:ext cx="454624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/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−</m:t>
                      </m:r>
                      <m:r>
                        <a:rPr lang="ko-KR" altLang="en-US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∞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i="1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2000">
                  <a:solidFill>
                    <a:srgbClr val="3399FF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75C940-5684-42FB-A670-2419AD6B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90" y="3569299"/>
                <a:ext cx="10855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45D8C1C-BE00-4C9C-8EE8-9800600A003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6544415" y="2366812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962A7B-35FB-4EED-91B2-7EA25D04A60D}"/>
              </a:ext>
            </a:extLst>
          </p:cNvPr>
          <p:cNvSpPr txBox="1"/>
          <p:nvPr/>
        </p:nvSpPr>
        <p:spPr>
          <a:xfrm>
            <a:off x="6534380" y="20069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역방향 계산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/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ko-KR">
                    <a:solidFill>
                      <a:srgbClr val="3399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ko-KR" altLang="en-US">
                  <a:solidFill>
                    <a:srgbClr val="3399FF"/>
                  </a:solidFill>
                  <a:latin typeface="Cambria Math" panose="02040503050406030204" pitchFamily="18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B6DD5-8372-4863-920E-7A48EA9E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73" y="3569299"/>
                <a:ext cx="606256" cy="369332"/>
              </a:xfrm>
              <a:prstGeom prst="rect">
                <a:avLst/>
              </a:prstGeom>
              <a:blipFill>
                <a:blip r:embed="rId6"/>
                <a:stretch>
                  <a:fillRect t="-11667" r="-808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07CDE1F-CF16-4EDE-8F64-A3EEE07EAFB9}"/>
              </a:ext>
            </a:extLst>
          </p:cNvPr>
          <p:cNvSpPr txBox="1"/>
          <p:nvPr/>
        </p:nvSpPr>
        <p:spPr>
          <a:xfrm>
            <a:off x="9301779" y="356930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</a:t>
            </a:r>
            <a:r>
              <a:rPr lang="ko-KR" altLang="en-US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또는 </a:t>
            </a:r>
            <a:r>
              <a:rPr lang="en-US" altLang="ko-KR" sz="14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endParaRPr lang="ko-KR" altLang="en-US" sz="1400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/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b="1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4CC26D-21A1-4D8B-96BD-8B55FEE4A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13" y="3093367"/>
                <a:ext cx="874108" cy="5006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/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b="1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071CF7AC-54F1-483D-AE56-0C7814A8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867" y="3149509"/>
                <a:ext cx="727635" cy="430887"/>
              </a:xfrm>
              <a:prstGeom prst="rect">
                <a:avLst/>
              </a:prstGeom>
              <a:blipFill>
                <a:blip r:embed="rId8"/>
                <a:stretch>
                  <a:fillRect r="-840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3E54A66F-526C-424D-8AD1-D3664B1023E1}"/>
              </a:ext>
            </a:extLst>
          </p:cNvPr>
          <p:cNvSpPr/>
          <p:nvPr/>
        </p:nvSpPr>
        <p:spPr>
          <a:xfrm rot="10997524">
            <a:off x="7717046" y="2991350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9891F2-934D-42FC-BA28-9430CA2FB97D}"/>
              </a:ext>
            </a:extLst>
          </p:cNvPr>
          <p:cNvSpPr txBox="1"/>
          <p:nvPr/>
        </p:nvSpPr>
        <p:spPr>
          <a:xfrm>
            <a:off x="7922142" y="434567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손실함수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L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화살표: 원형 69">
            <a:extLst>
              <a:ext uri="{FF2B5EF4-FFF2-40B4-BE49-F238E27FC236}">
                <a16:creationId xmlns:a16="http://schemas.microsoft.com/office/drawing/2014/main" id="{59137F2C-E35C-486F-B655-D606517787C0}"/>
              </a:ext>
            </a:extLst>
          </p:cNvPr>
          <p:cNvSpPr/>
          <p:nvPr/>
        </p:nvSpPr>
        <p:spPr>
          <a:xfrm rot="10997524">
            <a:off x="5539729" y="3020829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화살표: 원형 70">
            <a:extLst>
              <a:ext uri="{FF2B5EF4-FFF2-40B4-BE49-F238E27FC236}">
                <a16:creationId xmlns:a16="http://schemas.microsoft.com/office/drawing/2014/main" id="{71E15683-63AE-44EA-B896-07732310EFEB}"/>
              </a:ext>
            </a:extLst>
          </p:cNvPr>
          <p:cNvSpPr/>
          <p:nvPr/>
        </p:nvSpPr>
        <p:spPr>
          <a:xfrm rot="10997524">
            <a:off x="3281094" y="3267885"/>
            <a:ext cx="1349083" cy="1349083"/>
          </a:xfrm>
          <a:prstGeom prst="circularArrow">
            <a:avLst>
              <a:gd name="adj1" fmla="val 10730"/>
              <a:gd name="adj2" fmla="val 1142319"/>
              <a:gd name="adj3" fmla="val 20233103"/>
              <a:gd name="adj4" fmla="val 10639743"/>
              <a:gd name="adj5" fmla="val 12500"/>
            </a:avLst>
          </a:prstGeom>
          <a:solidFill>
            <a:srgbClr val="E2E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/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13752A-7A29-4B41-A87F-E9D32F69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68" y="4293881"/>
                <a:ext cx="432683" cy="5852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/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359CCA-99E4-4B86-AAC2-8C333846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898" y="4293881"/>
                <a:ext cx="432683" cy="5852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/>
              <p:nvPr/>
            </p:nvSpPr>
            <p:spPr>
              <a:xfrm>
                <a:off x="4319161" y="4285980"/>
                <a:ext cx="553678" cy="637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9A39338-E888-4445-8D30-EC16E7080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61" y="4285980"/>
                <a:ext cx="553678" cy="6372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32D152C-1EDC-4DB1-A9A7-71F4CA51D727}"/>
              </a:ext>
            </a:extLst>
          </p:cNvPr>
          <p:cNvSpPr txBox="1"/>
          <p:nvPr/>
        </p:nvSpPr>
        <p:spPr>
          <a:xfrm>
            <a:off x="2233458" y="1047100"/>
            <a:ext cx="4011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특성이 여러개인 경우 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=&gt; x n</a:t>
            </a:r>
            <a:r>
              <a:rPr lang="ko-KR" altLang="en-US" sz="2000"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 sz="20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z = w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 + w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 +  ... + w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en-US" altLang="ko-KR" sz="2000" baseline="-25000"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 + b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5A8B67-E5A7-4311-8835-E643BECCB524}"/>
                  </a:ext>
                </a:extLst>
              </p:cNvPr>
              <p:cNvSpPr txBox="1"/>
              <p:nvPr/>
            </p:nvSpPr>
            <p:spPr>
              <a:xfrm>
                <a:off x="2042769" y="3010026"/>
                <a:ext cx="823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5A8B67-E5A7-4311-8835-E643BECC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769" y="3010026"/>
                <a:ext cx="823116" cy="461665"/>
              </a:xfrm>
              <a:prstGeom prst="rect">
                <a:avLst/>
              </a:prstGeom>
              <a:blipFill>
                <a:blip r:embed="rId12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0AE03A74-D402-450D-9283-6F1A752C2E8D}"/>
              </a:ext>
            </a:extLst>
          </p:cNvPr>
          <p:cNvSpPr txBox="1"/>
          <p:nvPr/>
        </p:nvSpPr>
        <p:spPr>
          <a:xfrm>
            <a:off x="2557208" y="2608626"/>
            <a:ext cx="240772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20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2C8526-87D1-43E5-808C-6EC2861C0C6F}"/>
              </a:ext>
            </a:extLst>
          </p:cNvPr>
          <p:cNvCxnSpPr>
            <a:cxnSpLocks/>
          </p:cNvCxnSpPr>
          <p:nvPr/>
        </p:nvCxnSpPr>
        <p:spPr>
          <a:xfrm>
            <a:off x="3041026" y="2860977"/>
            <a:ext cx="462611" cy="22549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16D860-3E06-494F-8542-F17AF1A1C82C}"/>
              </a:ext>
            </a:extLst>
          </p:cNvPr>
          <p:cNvCxnSpPr>
            <a:cxnSpLocks/>
          </p:cNvCxnSpPr>
          <p:nvPr/>
        </p:nvCxnSpPr>
        <p:spPr>
          <a:xfrm>
            <a:off x="2946291" y="3079373"/>
            <a:ext cx="498725" cy="126414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1058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/>
              <p:nvPr/>
            </p:nvSpPr>
            <p:spPr>
              <a:xfrm>
                <a:off x="1919520" y="2472044"/>
                <a:ext cx="3601883" cy="637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34CD81-F2F2-4AD2-94A5-B2C8F159B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20" y="2472044"/>
                <a:ext cx="3601883" cy="637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36B531B-ADFA-48F3-A517-2BCD4621F8BE}"/>
              </a:ext>
            </a:extLst>
          </p:cNvPr>
          <p:cNvSpPr txBox="1"/>
          <p:nvPr/>
        </p:nvSpPr>
        <p:spPr>
          <a:xfrm>
            <a:off x="1574316" y="959006"/>
            <a:ext cx="783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chain rule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을 이용하여 각 단계의 미분 결과를 곱한다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/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36D44-44FB-4D1F-B17A-B139A508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9" y="3469373"/>
                <a:ext cx="3414589" cy="543034"/>
              </a:xfrm>
              <a:prstGeom prst="rect">
                <a:avLst/>
              </a:prstGeom>
              <a:blipFill>
                <a:blip r:embed="rId4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/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644AC-4DF1-48A4-82C4-063C0EEB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19" y="4306140"/>
                <a:ext cx="1726050" cy="585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/>
              <p:nvPr/>
            </p:nvSpPr>
            <p:spPr>
              <a:xfrm>
                <a:off x="2005809" y="5207372"/>
                <a:ext cx="1090491" cy="591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483994B-8DDE-4F0B-A9EB-82C12530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9" y="5207372"/>
                <a:ext cx="1090491" cy="591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/>
              <p:nvPr/>
            </p:nvSpPr>
            <p:spPr>
              <a:xfrm>
                <a:off x="6870659" y="2472044"/>
                <a:ext cx="3203698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67C1E8-98AE-4F23-8732-A6D9B66A0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9" y="2472044"/>
                <a:ext cx="3203698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/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400">
                    <a:latin typeface="Consolas" panose="020B0609020204030204" pitchFamily="49" charset="0"/>
                  </a:rPr>
                  <a:t>)</a:t>
                </a:r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A98715-BCC7-458F-A6A3-E8F281B9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9" y="3469373"/>
                <a:ext cx="3414589" cy="543034"/>
              </a:xfrm>
              <a:prstGeom prst="rect">
                <a:avLst/>
              </a:prstGeom>
              <a:blipFill>
                <a:blip r:embed="rId8"/>
                <a:stretch>
                  <a:fillRect r="-4643" b="-20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/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8FE369-4D5E-4F0B-B1FD-1CD6B9D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9" y="4306140"/>
                <a:ext cx="1726050" cy="585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/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6FE76F-AB33-40BD-9355-5D90D056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0" y="5173221"/>
                <a:ext cx="904735" cy="585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03F928CF-983A-4227-9369-647883A96FE2}"/>
              </a:ext>
            </a:extLst>
          </p:cNvPr>
          <p:cNvSpPr txBox="1"/>
          <p:nvPr/>
        </p:nvSpPr>
        <p:spPr>
          <a:xfrm>
            <a:off x="2183914" y="1814123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0FC2CD-38A0-41D7-8FF4-8CE8801010AD}"/>
              </a:ext>
            </a:extLst>
          </p:cNvPr>
          <p:cNvSpPr txBox="1"/>
          <p:nvPr/>
        </p:nvSpPr>
        <p:spPr>
          <a:xfrm>
            <a:off x="6916161" y="1878512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미분</a:t>
            </a:r>
          </a:p>
        </p:txBody>
      </p:sp>
    </p:spTree>
    <p:extLst>
      <p:ext uri="{BB962C8B-B14F-4D97-AF65-F5344CB8AC3E}">
        <p14:creationId xmlns:p14="http://schemas.microsoft.com/office/powerpoint/2010/main" val="35001723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257B-758A-4434-932C-364A01831180}"/>
                  </a:ext>
                </a:extLst>
              </p:cNvPr>
              <p:cNvSpPr txBox="1"/>
              <p:nvPr/>
            </p:nvSpPr>
            <p:spPr>
              <a:xfrm>
                <a:off x="1176950" y="1240325"/>
                <a:ext cx="2229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257B-758A-4434-932C-364A0183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50" y="1240325"/>
                <a:ext cx="22290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/>
              <p:nvPr/>
            </p:nvSpPr>
            <p:spPr>
              <a:xfrm>
                <a:off x="1087094" y="2633296"/>
                <a:ext cx="5638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94" y="2633296"/>
                <a:ext cx="56385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F4500081-E7DF-4025-ABBF-EB36F9F974A5}"/>
              </a:ext>
            </a:extLst>
          </p:cNvPr>
          <p:cNvSpPr/>
          <p:nvPr/>
        </p:nvSpPr>
        <p:spPr>
          <a:xfrm>
            <a:off x="5602586" y="4280142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834091-7344-4878-A229-9C8402C9793D}"/>
              </a:ext>
            </a:extLst>
          </p:cNvPr>
          <p:cNvCxnSpPr>
            <a:endCxn id="5" idx="1"/>
          </p:cNvCxnSpPr>
          <p:nvPr/>
        </p:nvCxnSpPr>
        <p:spPr>
          <a:xfrm>
            <a:off x="4986950" y="3938374"/>
            <a:ext cx="760154" cy="486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68127-6C51-4F88-94E0-FE701194466C}"/>
              </a:ext>
            </a:extLst>
          </p:cNvPr>
          <p:cNvCxnSpPr>
            <a:cxnSpLocks/>
          </p:cNvCxnSpPr>
          <p:nvPr/>
        </p:nvCxnSpPr>
        <p:spPr>
          <a:xfrm>
            <a:off x="4697914" y="4602672"/>
            <a:ext cx="904672" cy="129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09D2A0-D2B3-430D-BB7B-780DA721CA9A}"/>
              </a:ext>
            </a:extLst>
          </p:cNvPr>
          <p:cNvCxnSpPr>
            <a:cxnSpLocks/>
          </p:cNvCxnSpPr>
          <p:nvPr/>
        </p:nvCxnSpPr>
        <p:spPr>
          <a:xfrm flipV="1">
            <a:off x="4832382" y="5073956"/>
            <a:ext cx="857888" cy="237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DA8904-E5FB-4105-9DFC-686DD9DEB05F}"/>
              </a:ext>
            </a:extLst>
          </p:cNvPr>
          <p:cNvCxnSpPr>
            <a:cxnSpLocks/>
          </p:cNvCxnSpPr>
          <p:nvPr/>
        </p:nvCxnSpPr>
        <p:spPr>
          <a:xfrm flipV="1">
            <a:off x="5163592" y="5212642"/>
            <a:ext cx="701544" cy="665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72644A-4CCC-4F6A-9840-41C2B0394C25}"/>
                  </a:ext>
                </a:extLst>
              </p:cNvPr>
              <p:cNvSpPr txBox="1"/>
              <p:nvPr/>
            </p:nvSpPr>
            <p:spPr>
              <a:xfrm>
                <a:off x="5092992" y="3701485"/>
                <a:ext cx="6541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72644A-4CCC-4F6A-9840-41C2B0394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92" y="3701485"/>
                <a:ext cx="65411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C16C01-0D36-41F2-83A5-F73D226D894F}"/>
                  </a:ext>
                </a:extLst>
              </p:cNvPr>
              <p:cNvSpPr txBox="1"/>
              <p:nvPr/>
            </p:nvSpPr>
            <p:spPr>
              <a:xfrm>
                <a:off x="4606873" y="4226212"/>
                <a:ext cx="760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C16C01-0D36-41F2-83A5-F73D226D8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73" y="4226212"/>
                <a:ext cx="76015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B62F80-325C-4873-8D86-906EE1F05152}"/>
                  </a:ext>
                </a:extLst>
              </p:cNvPr>
              <p:cNvSpPr txBox="1"/>
              <p:nvPr/>
            </p:nvSpPr>
            <p:spPr>
              <a:xfrm>
                <a:off x="4430598" y="4883382"/>
                <a:ext cx="760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B62F80-325C-4873-8D86-906EE1F05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598" y="4883382"/>
                <a:ext cx="76015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A85318-3C60-49B2-8F5E-7B0638A62598}"/>
                  </a:ext>
                </a:extLst>
              </p:cNvPr>
              <p:cNvSpPr txBox="1"/>
              <p:nvPr/>
            </p:nvSpPr>
            <p:spPr>
              <a:xfrm>
                <a:off x="4606873" y="5618159"/>
                <a:ext cx="760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A85318-3C60-49B2-8F5E-7B0638A6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73" y="5618159"/>
                <a:ext cx="760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64B0D1-A45F-44B0-A13B-1F426E816BD8}"/>
                  </a:ext>
                </a:extLst>
              </p:cNvPr>
              <p:cNvSpPr txBox="1"/>
              <p:nvPr/>
            </p:nvSpPr>
            <p:spPr>
              <a:xfrm>
                <a:off x="1176950" y="1789773"/>
                <a:ext cx="2711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64B0D1-A45F-44B0-A13B-1F426E816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50" y="1789773"/>
                <a:ext cx="271176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41B39B-C392-497A-B406-7625304017D9}"/>
                  </a:ext>
                </a:extLst>
              </p:cNvPr>
              <p:cNvSpPr txBox="1"/>
              <p:nvPr/>
            </p:nvSpPr>
            <p:spPr>
              <a:xfrm>
                <a:off x="4264182" y="1784002"/>
                <a:ext cx="2711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41B39B-C392-497A-B406-762530401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82" y="1784002"/>
                <a:ext cx="271176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4C1170-FCB0-4D0F-AE9F-8A92FE736567}"/>
                  </a:ext>
                </a:extLst>
              </p:cNvPr>
              <p:cNvSpPr txBox="1"/>
              <p:nvPr/>
            </p:nvSpPr>
            <p:spPr>
              <a:xfrm>
                <a:off x="841857" y="3609111"/>
                <a:ext cx="2992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4C1170-FCB0-4D0F-AE9F-8A92FE736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" y="3609111"/>
                <a:ext cx="299267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8D9959-824C-4AF4-AE66-E6BC8826CE60}"/>
                  </a:ext>
                </a:extLst>
              </p:cNvPr>
              <p:cNvSpPr txBox="1"/>
              <p:nvPr/>
            </p:nvSpPr>
            <p:spPr>
              <a:xfrm>
                <a:off x="787676" y="4118014"/>
                <a:ext cx="310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8D9959-824C-4AF4-AE66-E6BC8826C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6" y="4118014"/>
                <a:ext cx="310104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DBD2DF-B74A-4580-82D6-9626883E4E3B}"/>
                  </a:ext>
                </a:extLst>
              </p:cNvPr>
              <p:cNvSpPr txBox="1"/>
              <p:nvPr/>
            </p:nvSpPr>
            <p:spPr>
              <a:xfrm>
                <a:off x="787676" y="4624750"/>
                <a:ext cx="310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DBD2DF-B74A-4580-82D6-9626883E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6" y="4624750"/>
                <a:ext cx="310104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0705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867428" y="14579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/>
              <p:nvPr/>
            </p:nvSpPr>
            <p:spPr>
              <a:xfrm>
                <a:off x="281335" y="958405"/>
                <a:ext cx="4071884" cy="528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AE7D6-6A9A-4A70-8E52-22796B0C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5" y="958405"/>
                <a:ext cx="4071884" cy="528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99488FEE-1EE4-4D00-9405-7FA3A0AA5EEC}"/>
              </a:ext>
            </a:extLst>
          </p:cNvPr>
          <p:cNvSpPr/>
          <p:nvPr/>
        </p:nvSpPr>
        <p:spPr>
          <a:xfrm>
            <a:off x="7338046" y="3197136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9BAB86-9B32-4BEE-804D-D193767C9FB0}"/>
              </a:ext>
            </a:extLst>
          </p:cNvPr>
          <p:cNvSpPr/>
          <p:nvPr/>
        </p:nvSpPr>
        <p:spPr>
          <a:xfrm>
            <a:off x="7338046" y="4453865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67A9458-EDC0-4F14-8591-3339E3286A54}"/>
              </a:ext>
            </a:extLst>
          </p:cNvPr>
          <p:cNvSpPr/>
          <p:nvPr/>
        </p:nvSpPr>
        <p:spPr>
          <a:xfrm>
            <a:off x="7338046" y="5787033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B6B7D3B-E424-42E1-817C-682422B9759D}"/>
              </a:ext>
            </a:extLst>
          </p:cNvPr>
          <p:cNvSpPr/>
          <p:nvPr/>
        </p:nvSpPr>
        <p:spPr>
          <a:xfrm>
            <a:off x="9260373" y="3848203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D10D539-EB70-4B34-AF1E-20D460BD2C3D}"/>
              </a:ext>
            </a:extLst>
          </p:cNvPr>
          <p:cNvSpPr/>
          <p:nvPr/>
        </p:nvSpPr>
        <p:spPr>
          <a:xfrm>
            <a:off x="9260373" y="5037734"/>
            <a:ext cx="986828" cy="986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0819F9-859F-4486-A82D-529789FCE80C}"/>
              </a:ext>
            </a:extLst>
          </p:cNvPr>
          <p:cNvSpPr/>
          <p:nvPr/>
        </p:nvSpPr>
        <p:spPr>
          <a:xfrm>
            <a:off x="5871384" y="3690550"/>
            <a:ext cx="531163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x1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525F14-B6EC-48CF-BB2D-4F87DAD08330}"/>
              </a:ext>
            </a:extLst>
          </p:cNvPr>
          <p:cNvSpPr/>
          <p:nvPr/>
        </p:nvSpPr>
        <p:spPr>
          <a:xfrm>
            <a:off x="5855365" y="5239874"/>
            <a:ext cx="531163" cy="401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x2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EEBDF0-51CE-4D9B-BD0B-70B517546621}"/>
              </a:ext>
            </a:extLst>
          </p:cNvPr>
          <p:cNvCxnSpPr>
            <a:stCxn id="23" idx="3"/>
            <a:endCxn id="33" idx="2"/>
          </p:cNvCxnSpPr>
          <p:nvPr/>
        </p:nvCxnSpPr>
        <p:spPr>
          <a:xfrm flipV="1">
            <a:off x="6402547" y="3690550"/>
            <a:ext cx="935499" cy="20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311F3A1-4B7E-4182-A4B9-168AA3ED4A09}"/>
              </a:ext>
            </a:extLst>
          </p:cNvPr>
          <p:cNvCxnSpPr>
            <a:cxnSpLocks/>
            <a:stCxn id="23" idx="3"/>
            <a:endCxn id="34" idx="2"/>
          </p:cNvCxnSpPr>
          <p:nvPr/>
        </p:nvCxnSpPr>
        <p:spPr>
          <a:xfrm>
            <a:off x="6402547" y="3891369"/>
            <a:ext cx="935499" cy="105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CA8F55E-16D2-45B2-BDDE-80C0854386D1}"/>
              </a:ext>
            </a:extLst>
          </p:cNvPr>
          <p:cNvCxnSpPr>
            <a:cxnSpLocks/>
            <a:stCxn id="23" idx="3"/>
            <a:endCxn id="35" idx="2"/>
          </p:cNvCxnSpPr>
          <p:nvPr/>
        </p:nvCxnSpPr>
        <p:spPr>
          <a:xfrm>
            <a:off x="6402547" y="3891369"/>
            <a:ext cx="935499" cy="238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06BD2A7-79EA-4848-BFF7-EFF815718E43}"/>
              </a:ext>
            </a:extLst>
          </p:cNvPr>
          <p:cNvCxnSpPr>
            <a:cxnSpLocks/>
            <a:stCxn id="40" idx="3"/>
            <a:endCxn id="33" idx="2"/>
          </p:cNvCxnSpPr>
          <p:nvPr/>
        </p:nvCxnSpPr>
        <p:spPr>
          <a:xfrm flipV="1">
            <a:off x="6386528" y="3690550"/>
            <a:ext cx="951518" cy="175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7A53CDB-A775-4DCD-B14A-85F19CCE22EB}"/>
              </a:ext>
            </a:extLst>
          </p:cNvPr>
          <p:cNvCxnSpPr>
            <a:cxnSpLocks/>
            <a:stCxn id="40" idx="3"/>
            <a:endCxn id="34" idx="2"/>
          </p:cNvCxnSpPr>
          <p:nvPr/>
        </p:nvCxnSpPr>
        <p:spPr>
          <a:xfrm flipV="1">
            <a:off x="6386528" y="4947279"/>
            <a:ext cx="951518" cy="49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D023438-9104-4F69-93F7-6E52EBC87517}"/>
              </a:ext>
            </a:extLst>
          </p:cNvPr>
          <p:cNvCxnSpPr>
            <a:cxnSpLocks/>
            <a:stCxn id="40" idx="3"/>
            <a:endCxn id="35" idx="2"/>
          </p:cNvCxnSpPr>
          <p:nvPr/>
        </p:nvCxnSpPr>
        <p:spPr>
          <a:xfrm>
            <a:off x="6386528" y="5440693"/>
            <a:ext cx="951518" cy="83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41EA15-4D66-4AC5-AC6E-8A2A809B9029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8324874" y="3690550"/>
            <a:ext cx="935499" cy="65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0924855-6F23-48A3-BF87-DDCD0134A26B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 flipV="1">
            <a:off x="8324874" y="4341617"/>
            <a:ext cx="935499" cy="60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B29420A-7CC2-416C-A46C-DF03EC26A3F9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8324874" y="4341617"/>
            <a:ext cx="935499" cy="19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B15CDE8-9EFD-4F99-BA38-1FF028C03AB0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>
            <a:off x="8324874" y="3690550"/>
            <a:ext cx="935499" cy="184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06AD34-F5B3-465F-B6E7-EDD8334682FD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>
            <a:off x="8324874" y="4947279"/>
            <a:ext cx="935499" cy="58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14F26D9-D2BB-4697-ADED-21CD885E1F39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 flipV="1">
            <a:off x="8324874" y="5531148"/>
            <a:ext cx="935499" cy="74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AB6102-E07A-48F4-AFAA-5A93CE6B5663}"/>
              </a:ext>
            </a:extLst>
          </p:cNvPr>
          <p:cNvSpPr txBox="1"/>
          <p:nvPr/>
        </p:nvSpPr>
        <p:spPr>
          <a:xfrm>
            <a:off x="8324874" y="328908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y1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AE579F-7BC1-4828-A071-1D3FA7B4232E}"/>
                  </a:ext>
                </a:extLst>
              </p:cNvPr>
              <p:cNvSpPr txBox="1"/>
              <p:nvPr/>
            </p:nvSpPr>
            <p:spPr>
              <a:xfrm>
                <a:off x="281335" y="1762752"/>
                <a:ext cx="4088427" cy="52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AE579F-7BC1-4828-A071-1D3FA7B42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5" y="1762752"/>
                <a:ext cx="4088427" cy="52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A7C36CA-0BD1-4032-A38D-524AB887C2B4}"/>
                  </a:ext>
                </a:extLst>
              </p:cNvPr>
              <p:cNvSpPr txBox="1"/>
              <p:nvPr/>
            </p:nvSpPr>
            <p:spPr>
              <a:xfrm>
                <a:off x="281335" y="2800636"/>
                <a:ext cx="4088427" cy="531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A7C36CA-0BD1-4032-A38D-524AB887C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5" y="2800636"/>
                <a:ext cx="4088427" cy="5311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9EEE21-B5CB-4594-9BFE-9B696D975EF5}"/>
              </a:ext>
            </a:extLst>
          </p:cNvPr>
          <p:cNvSpPr/>
          <p:nvPr/>
        </p:nvSpPr>
        <p:spPr>
          <a:xfrm>
            <a:off x="6596705" y="160640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57B68AF-CC8A-44BE-AB29-BA99ED4AE7F3}"/>
              </a:ext>
            </a:extLst>
          </p:cNvPr>
          <p:cNvSpPr/>
          <p:nvPr/>
        </p:nvSpPr>
        <p:spPr>
          <a:xfrm>
            <a:off x="7021455" y="160640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3A42EAD-F471-47F0-A676-51F036968743}"/>
              </a:ext>
            </a:extLst>
          </p:cNvPr>
          <p:cNvSpPr/>
          <p:nvPr/>
        </p:nvSpPr>
        <p:spPr>
          <a:xfrm>
            <a:off x="7446205" y="160640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79B8DB-FF8B-4248-AABF-305D9C039E79}"/>
              </a:ext>
            </a:extLst>
          </p:cNvPr>
          <p:cNvSpPr/>
          <p:nvPr/>
        </p:nvSpPr>
        <p:spPr>
          <a:xfrm>
            <a:off x="6596705" y="203115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80E5C02-CDB5-4A6C-ACB0-AD7BC5233F6F}"/>
              </a:ext>
            </a:extLst>
          </p:cNvPr>
          <p:cNvSpPr/>
          <p:nvPr/>
        </p:nvSpPr>
        <p:spPr>
          <a:xfrm>
            <a:off x="7021455" y="203115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E9D21A-421F-4488-9979-952F47225174}"/>
              </a:ext>
            </a:extLst>
          </p:cNvPr>
          <p:cNvSpPr/>
          <p:nvPr/>
        </p:nvSpPr>
        <p:spPr>
          <a:xfrm>
            <a:off x="7446205" y="203115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B9A6A7-9865-4012-B72D-94EC53114178}"/>
              </a:ext>
            </a:extLst>
          </p:cNvPr>
          <p:cNvSpPr txBox="1"/>
          <p:nvPr/>
        </p:nvSpPr>
        <p:spPr>
          <a:xfrm>
            <a:off x="6579347" y="106848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,3)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A88DE5-46D6-498B-AF8A-D008B4F342FD}"/>
              </a:ext>
            </a:extLst>
          </p:cNvPr>
          <p:cNvSpPr/>
          <p:nvPr/>
        </p:nvSpPr>
        <p:spPr>
          <a:xfrm>
            <a:off x="5005865" y="107221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D51959D-B3BE-4A0B-96F6-A8D0A5E03800}"/>
              </a:ext>
            </a:extLst>
          </p:cNvPr>
          <p:cNvSpPr/>
          <p:nvPr/>
        </p:nvSpPr>
        <p:spPr>
          <a:xfrm>
            <a:off x="5430615" y="107221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0347CAC-5E64-4E73-B1B8-778EF5293EEB}"/>
              </a:ext>
            </a:extLst>
          </p:cNvPr>
          <p:cNvSpPr/>
          <p:nvPr/>
        </p:nvSpPr>
        <p:spPr>
          <a:xfrm>
            <a:off x="5005865" y="147924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1394E7-628A-4B80-B700-66E3F44DA10E}"/>
              </a:ext>
            </a:extLst>
          </p:cNvPr>
          <p:cNvSpPr/>
          <p:nvPr/>
        </p:nvSpPr>
        <p:spPr>
          <a:xfrm>
            <a:off x="5430615" y="147924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D17DFE-1717-4E37-8A4C-698C8C7F02A4}"/>
              </a:ext>
            </a:extLst>
          </p:cNvPr>
          <p:cNvSpPr/>
          <p:nvPr/>
        </p:nvSpPr>
        <p:spPr>
          <a:xfrm>
            <a:off x="5005865" y="188626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BA06A4-BFB3-40C3-BFE9-2A259D086C9B}"/>
              </a:ext>
            </a:extLst>
          </p:cNvPr>
          <p:cNvSpPr/>
          <p:nvPr/>
        </p:nvSpPr>
        <p:spPr>
          <a:xfrm>
            <a:off x="5430615" y="188626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279FCCA-499D-4014-9258-962BC567ED11}"/>
              </a:ext>
            </a:extLst>
          </p:cNvPr>
          <p:cNvSpPr/>
          <p:nvPr/>
        </p:nvSpPr>
        <p:spPr>
          <a:xfrm>
            <a:off x="5005865" y="2293296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03BFCF0-2F19-41BB-9104-FF9A05F06048}"/>
              </a:ext>
            </a:extLst>
          </p:cNvPr>
          <p:cNvSpPr/>
          <p:nvPr/>
        </p:nvSpPr>
        <p:spPr>
          <a:xfrm>
            <a:off x="5430615" y="2293296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290E4B-EA0C-42A1-9069-5E5FC0B0362E}"/>
              </a:ext>
            </a:extLst>
          </p:cNvPr>
          <p:cNvSpPr/>
          <p:nvPr/>
        </p:nvSpPr>
        <p:spPr>
          <a:xfrm>
            <a:off x="5005865" y="2700323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711ED3E-F926-4289-B914-E6C7B2390613}"/>
              </a:ext>
            </a:extLst>
          </p:cNvPr>
          <p:cNvSpPr/>
          <p:nvPr/>
        </p:nvSpPr>
        <p:spPr>
          <a:xfrm>
            <a:off x="5430615" y="2700323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09998E-3FF3-485C-BD28-BF323503823B}"/>
              </a:ext>
            </a:extLst>
          </p:cNvPr>
          <p:cNvSpPr txBox="1"/>
          <p:nvPr/>
        </p:nvSpPr>
        <p:spPr>
          <a:xfrm>
            <a:off x="4807435" y="49089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(m,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7C079E-6CD4-4859-9389-9D19EA82F460}"/>
              </a:ext>
            </a:extLst>
          </p:cNvPr>
          <p:cNvSpPr txBox="1"/>
          <p:nvPr/>
        </p:nvSpPr>
        <p:spPr>
          <a:xfrm>
            <a:off x="6022092" y="178913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*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5AF89F6E-D09A-47A8-899A-07030B9BC432}"/>
              </a:ext>
            </a:extLst>
          </p:cNvPr>
          <p:cNvSpPr txBox="1"/>
          <p:nvPr/>
        </p:nvSpPr>
        <p:spPr>
          <a:xfrm>
            <a:off x="8137211" y="17877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=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24C961-2E60-43B2-B113-B28904C53590}"/>
              </a:ext>
            </a:extLst>
          </p:cNvPr>
          <p:cNvSpPr txBox="1"/>
          <p:nvPr/>
        </p:nvSpPr>
        <p:spPr>
          <a:xfrm>
            <a:off x="8614394" y="45116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(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>
                <a:latin typeface="Consolas" panose="020B0609020204030204" pitchFamily="49" charset="0"/>
              </a:rPr>
              <a:t>,3)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812119E-F5F2-4E60-856C-77D2A18948EB}"/>
              </a:ext>
            </a:extLst>
          </p:cNvPr>
          <p:cNvSpPr/>
          <p:nvPr/>
        </p:nvSpPr>
        <p:spPr>
          <a:xfrm>
            <a:off x="8795386" y="992151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6AD8EF-7648-40B8-A82F-845B5D19F553}"/>
              </a:ext>
            </a:extLst>
          </p:cNvPr>
          <p:cNvSpPr/>
          <p:nvPr/>
        </p:nvSpPr>
        <p:spPr>
          <a:xfrm>
            <a:off x="9220136" y="992151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DF99C57-CC91-42E1-A716-15230E939BFF}"/>
              </a:ext>
            </a:extLst>
          </p:cNvPr>
          <p:cNvSpPr/>
          <p:nvPr/>
        </p:nvSpPr>
        <p:spPr>
          <a:xfrm>
            <a:off x="8795386" y="139917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6B510D9-CB7C-4B78-81A1-5C4ABB5BF368}"/>
              </a:ext>
            </a:extLst>
          </p:cNvPr>
          <p:cNvSpPr/>
          <p:nvPr/>
        </p:nvSpPr>
        <p:spPr>
          <a:xfrm>
            <a:off x="9220136" y="139917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B76B23-E39F-4FCC-8106-9D0C62838CAB}"/>
              </a:ext>
            </a:extLst>
          </p:cNvPr>
          <p:cNvSpPr/>
          <p:nvPr/>
        </p:nvSpPr>
        <p:spPr>
          <a:xfrm>
            <a:off x="8795386" y="180620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7275DDB-99E9-495D-8696-B82F62AA9376}"/>
              </a:ext>
            </a:extLst>
          </p:cNvPr>
          <p:cNvSpPr/>
          <p:nvPr/>
        </p:nvSpPr>
        <p:spPr>
          <a:xfrm>
            <a:off x="9220136" y="180620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9FBBFF7-DFEB-4B39-893B-956129A67404}"/>
              </a:ext>
            </a:extLst>
          </p:cNvPr>
          <p:cNvSpPr/>
          <p:nvPr/>
        </p:nvSpPr>
        <p:spPr>
          <a:xfrm>
            <a:off x="8795386" y="221323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EC11C5-411B-42EC-AA31-880ECECE494A}"/>
              </a:ext>
            </a:extLst>
          </p:cNvPr>
          <p:cNvSpPr/>
          <p:nvPr/>
        </p:nvSpPr>
        <p:spPr>
          <a:xfrm>
            <a:off x="9220136" y="221323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0FC3EB0-2C88-4286-904D-424721913D23}"/>
              </a:ext>
            </a:extLst>
          </p:cNvPr>
          <p:cNvSpPr/>
          <p:nvPr/>
        </p:nvSpPr>
        <p:spPr>
          <a:xfrm>
            <a:off x="8795386" y="262025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CA5C4C9-3DE2-4C58-8192-59D11A76B184}"/>
              </a:ext>
            </a:extLst>
          </p:cNvPr>
          <p:cNvSpPr/>
          <p:nvPr/>
        </p:nvSpPr>
        <p:spPr>
          <a:xfrm>
            <a:off x="9220136" y="262025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EB1C995-D619-473C-A71F-2769C56136D5}"/>
              </a:ext>
            </a:extLst>
          </p:cNvPr>
          <p:cNvSpPr/>
          <p:nvPr/>
        </p:nvSpPr>
        <p:spPr>
          <a:xfrm>
            <a:off x="9635735" y="992151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C121452-AB92-49D8-A98F-987328C4BDD0}"/>
              </a:ext>
            </a:extLst>
          </p:cNvPr>
          <p:cNvSpPr/>
          <p:nvPr/>
        </p:nvSpPr>
        <p:spPr>
          <a:xfrm>
            <a:off x="9635735" y="1399178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76374C3-98E0-443A-AF46-56FC4DBA265C}"/>
              </a:ext>
            </a:extLst>
          </p:cNvPr>
          <p:cNvSpPr/>
          <p:nvPr/>
        </p:nvSpPr>
        <p:spPr>
          <a:xfrm>
            <a:off x="9635735" y="1806205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EB91E6C-D8D8-4C69-ABF6-C9877DB73241}"/>
              </a:ext>
            </a:extLst>
          </p:cNvPr>
          <p:cNvSpPr/>
          <p:nvPr/>
        </p:nvSpPr>
        <p:spPr>
          <a:xfrm>
            <a:off x="9635735" y="2213232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BA84D6D-256A-450E-871C-CAE256298C87}"/>
              </a:ext>
            </a:extLst>
          </p:cNvPr>
          <p:cNvSpPr/>
          <p:nvPr/>
        </p:nvSpPr>
        <p:spPr>
          <a:xfrm>
            <a:off x="9635735" y="2620259"/>
            <a:ext cx="424750" cy="424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72" name="직선 연결선 7171">
            <a:extLst>
              <a:ext uri="{FF2B5EF4-FFF2-40B4-BE49-F238E27FC236}">
                <a16:creationId xmlns:a16="http://schemas.microsoft.com/office/drawing/2014/main" id="{B60E315B-EE80-4B2B-A6E2-36F2B7CDC52D}"/>
              </a:ext>
            </a:extLst>
          </p:cNvPr>
          <p:cNvCxnSpPr/>
          <p:nvPr/>
        </p:nvCxnSpPr>
        <p:spPr>
          <a:xfrm>
            <a:off x="7873573" y="2888055"/>
            <a:ext cx="0" cy="396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D875611-3C83-4CEF-AE6D-39342D3B424B}"/>
              </a:ext>
            </a:extLst>
          </p:cNvPr>
          <p:cNvCxnSpPr/>
          <p:nvPr/>
        </p:nvCxnSpPr>
        <p:spPr>
          <a:xfrm>
            <a:off x="9762938" y="3052761"/>
            <a:ext cx="0" cy="396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664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손실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시그모이드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48455CF9-B371-421C-924F-B0576B179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54745" y="3435668"/>
              <a:ext cx="8682510" cy="2726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9952">
                      <a:extLst>
                        <a:ext uri="{9D8B030D-6E8A-4147-A177-3AD203B41FA5}">
                          <a16:colId xmlns:a16="http://schemas.microsoft.com/office/drawing/2014/main" val="52910347"/>
                        </a:ext>
                      </a:extLst>
                    </a:gridCol>
                    <a:gridCol w="3006313">
                      <a:extLst>
                        <a:ext uri="{9D8B030D-6E8A-4147-A177-3AD203B41FA5}">
                          <a16:colId xmlns:a16="http://schemas.microsoft.com/office/drawing/2014/main" val="3255675914"/>
                        </a:ext>
                      </a:extLst>
                    </a:gridCol>
                    <a:gridCol w="3126245">
                      <a:extLst>
                        <a:ext uri="{9D8B030D-6E8A-4147-A177-3AD203B41FA5}">
                          <a16:colId xmlns:a16="http://schemas.microsoft.com/office/drawing/2014/main" val="3077238081"/>
                        </a:ext>
                      </a:extLst>
                    </a:gridCol>
                  </a:tblGrid>
                  <a:tr h="6456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제곱 오차의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로지스틱 손실 함수의 미분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566616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가중치에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𝑆𝐸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005111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절편에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𝑆𝐸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57100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48455CF9-B371-421C-924F-B0576B179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54745" y="3435668"/>
              <a:ext cx="8682510" cy="2726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9952">
                      <a:extLst>
                        <a:ext uri="{9D8B030D-6E8A-4147-A177-3AD203B41FA5}">
                          <a16:colId xmlns:a16="http://schemas.microsoft.com/office/drawing/2014/main" val="52910347"/>
                        </a:ext>
                      </a:extLst>
                    </a:gridCol>
                    <a:gridCol w="3006313">
                      <a:extLst>
                        <a:ext uri="{9D8B030D-6E8A-4147-A177-3AD203B41FA5}">
                          <a16:colId xmlns:a16="http://schemas.microsoft.com/office/drawing/2014/main" val="3255675914"/>
                        </a:ext>
                      </a:extLst>
                    </a:gridCol>
                    <a:gridCol w="3126245">
                      <a:extLst>
                        <a:ext uri="{9D8B030D-6E8A-4147-A177-3AD203B41FA5}">
                          <a16:colId xmlns:a16="http://schemas.microsoft.com/office/drawing/2014/main" val="3077238081"/>
                        </a:ext>
                      </a:extLst>
                    </a:gridCol>
                  </a:tblGrid>
                  <a:tr h="6456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제곱 오차의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solidFill>
                                <a:schemeClr val="tx1"/>
                              </a:solidFill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로지스틱 손실 함수의 미분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566616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가중치에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5020" t="-62573" r="-104656" b="-101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8168" t="-62573" r="-780" b="-101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0005111"/>
                      </a:ext>
                    </a:extLst>
                  </a:tr>
                  <a:tr h="10404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>
                              <a:latin typeface="고도 M" panose="02000503000000020004" pitchFamily="2" charset="-127"/>
                              <a:ea typeface="고도 M" panose="02000503000000020004" pitchFamily="2" charset="-127"/>
                            </a:rPr>
                            <a:t>절편에 대한 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5020" t="-162573" r="-104656" b="-1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8168" t="-162573" r="-780" b="-1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57100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495DC-2824-4262-A11A-3FE7E467596E}"/>
                  </a:ext>
                </a:extLst>
              </p:cNvPr>
              <p:cNvSpPr txBox="1"/>
              <p:nvPr/>
            </p:nvSpPr>
            <p:spPr>
              <a:xfrm>
                <a:off x="1095313" y="1682808"/>
                <a:ext cx="985017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제곱 오차의 미분과 로지스틱 손실 함수의 미분은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800">
                    <a:latin typeface="고도 M" panose="02000503000000020004" pitchFamily="2" charset="-127"/>
                    <a:ea typeface="고도 M" panose="02000503000000020004" pitchFamily="2" charset="-127"/>
                  </a:rPr>
                  <a:t> 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이 </a:t>
                </a:r>
                <a:r>
                  <a:rPr lang="en-US" altLang="ko-KR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로</a:t>
                </a:r>
                <a:endParaRPr lang="en-US" altLang="ko-KR" sz="200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바뀌었을 뿐 동일 하다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. </a:t>
                </a:r>
              </a:p>
              <a:p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따라서 선형함수의 결과 값을 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activation 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함수인 시그모이드를  적용한 값이 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a </a:t>
                </a:r>
                <a:r>
                  <a:rPr lang="ko-KR" altLang="en-US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이다</a:t>
                </a:r>
                <a:r>
                  <a:rPr lang="en-US" altLang="ko-KR" sz="2000">
                    <a:latin typeface="고도 M" panose="02000503000000020004" pitchFamily="2" charset="-127"/>
                    <a:ea typeface="고도 M" panose="02000503000000020004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495DC-2824-4262-A11A-3FE7E467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13" y="1682808"/>
                <a:ext cx="9850170" cy="1138773"/>
              </a:xfrm>
              <a:prstGeom prst="rect">
                <a:avLst/>
              </a:prstGeom>
              <a:blipFill>
                <a:blip r:embed="rId4"/>
                <a:stretch>
                  <a:fillRect l="-681" b="-8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AC7630A-9590-4248-B4BC-88B51D0BC983}"/>
              </a:ext>
            </a:extLst>
          </p:cNvPr>
          <p:cNvSpPr txBox="1"/>
          <p:nvPr/>
        </p:nvSpPr>
        <p:spPr>
          <a:xfrm>
            <a:off x="1095313" y="765964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 = w -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)*x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F0701-8DD2-4384-B9CB-895225A6D969}"/>
              </a:ext>
            </a:extLst>
          </p:cNvPr>
          <p:cNvSpPr txBox="1"/>
          <p:nvPr/>
        </p:nvSpPr>
        <p:spPr>
          <a:xfrm>
            <a:off x="1095314" y="1161055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b = b -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93BB8-EF26-4753-B57E-0AB2D52042BE}"/>
              </a:ext>
            </a:extLst>
          </p:cNvPr>
          <p:cNvSpPr txBox="1"/>
          <p:nvPr/>
        </p:nvSpPr>
        <p:spPr>
          <a:xfrm>
            <a:off x="6256398" y="693047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w0 -=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)*x0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341B8-FC09-4DF7-99F7-06BD6DBED293}"/>
              </a:ext>
            </a:extLst>
          </p:cNvPr>
          <p:cNvSpPr txBox="1"/>
          <p:nvPr/>
        </p:nvSpPr>
        <p:spPr>
          <a:xfrm>
            <a:off x="6256398" y="1122668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w1 -= (</a:t>
            </a:r>
            <a:r>
              <a:rPr lang="ko-KR" altLang="en-US" sz="2400">
                <a:latin typeface="Consolas" panose="020B0609020204030204" pitchFamily="49" charset="0"/>
              </a:rPr>
              <a:t>예측값 </a:t>
            </a:r>
            <a:r>
              <a:rPr lang="en-US" altLang="ko-KR" sz="2400">
                <a:latin typeface="Consolas" panose="020B0609020204030204" pitchFamily="49" charset="0"/>
              </a:rPr>
              <a:t>- </a:t>
            </a:r>
            <a:r>
              <a:rPr lang="ko-KR" altLang="en-US" sz="2400">
                <a:latin typeface="Consolas" panose="020B0609020204030204" pitchFamily="49" charset="0"/>
              </a:rPr>
              <a:t>실제값</a:t>
            </a:r>
            <a:r>
              <a:rPr lang="en-US" altLang="ko-KR" sz="2400">
                <a:latin typeface="Consolas" panose="020B0609020204030204" pitchFamily="49" charset="0"/>
              </a:rPr>
              <a:t>)*x1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9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BD6054-0D98-4919-A1F2-275326E2EA34}"/>
              </a:ext>
            </a:extLst>
          </p:cNvPr>
          <p:cNvSpPr txBox="1"/>
          <p:nvPr/>
        </p:nvSpPr>
        <p:spPr>
          <a:xfrm>
            <a:off x="289711" y="181069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sido_names_values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F7E81-069E-4785-91EC-80180CA8CED7}"/>
              </a:ext>
            </a:extLst>
          </p:cNvPr>
          <p:cNvSpPr txBox="1"/>
          <p:nvPr/>
        </p:nvSpPr>
        <p:spPr>
          <a:xfrm>
            <a:off x="773697" y="766732"/>
            <a:ext cx="254428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['</a:t>
            </a:r>
            <a:r>
              <a:rPr lang="ko-KR" altLang="en-US" sz="2000">
                <a:latin typeface="Consolas" panose="020B0609020204030204" pitchFamily="49" charset="0"/>
              </a:rPr>
              <a:t>서울특별시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부산광역시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대구광역시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인천광역시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광주광역시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대전광역시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울산광역시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세종특별자치시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경기도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강원도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충청북도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충청남도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전라북도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전라남도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경상북도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경상남도</a:t>
            </a:r>
            <a:r>
              <a:rPr lang="en-US" altLang="ko-KR" sz="2000">
                <a:latin typeface="Consolas" panose="020B0609020204030204" pitchFamily="49" charset="0"/>
              </a:rPr>
              <a:t>',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'</a:t>
            </a:r>
            <a:r>
              <a:rPr lang="ko-KR" altLang="en-US" sz="2000">
                <a:latin typeface="Consolas" panose="020B0609020204030204" pitchFamily="49" charset="0"/>
              </a:rPr>
              <a:t>제주특별자치도</a:t>
            </a:r>
            <a:r>
              <a:rPr lang="en-US" altLang="ko-KR" sz="2000">
                <a:latin typeface="Consolas" panose="020B0609020204030204" pitchFamily="49" charset="0"/>
              </a:rPr>
              <a:t>']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96015-C997-498E-B3DC-ADFF2D7DF31D}"/>
              </a:ext>
            </a:extLst>
          </p:cNvPr>
          <p:cNvSpPr txBox="1"/>
          <p:nvPr/>
        </p:nvSpPr>
        <p:spPr>
          <a:xfrm>
            <a:off x="3978968" y="0"/>
            <a:ext cx="9700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import re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def get_num(tmp='102,566'):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return float(re.split('\(', tmp)[0].replace(',',''))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FCC87-9B70-479D-BC8B-2176F279F7A4}"/>
              </a:ext>
            </a:extLst>
          </p:cNvPr>
          <p:cNvSpPr txBox="1"/>
          <p:nvPr/>
        </p:nvSpPr>
        <p:spPr>
          <a:xfrm>
            <a:off x="6260841" y="177281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102566.0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26856-1758-4912-9E10-31BFF6DE677F}"/>
              </a:ext>
            </a:extLst>
          </p:cNvPr>
          <p:cNvSpPr txBox="1"/>
          <p:nvPr/>
        </p:nvSpPr>
        <p:spPr>
          <a:xfrm>
            <a:off x="7634694" y="-319082"/>
            <a:ext cx="2388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'42,512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(41.59)'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C1688-EC51-457A-B0C1-32D7B217FA3F}"/>
              </a:ext>
            </a:extLst>
          </p:cNvPr>
          <p:cNvSpPr txBox="1"/>
          <p:nvPr/>
        </p:nvSpPr>
        <p:spPr>
          <a:xfrm>
            <a:off x="9734081" y="-311373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'42,512','41.59)'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9ACF7-62B5-4390-A4BA-51AEEEDD7038}"/>
              </a:ext>
            </a:extLst>
          </p:cNvPr>
          <p:cNvSpPr txBox="1"/>
          <p:nvPr/>
        </p:nvSpPr>
        <p:spPr>
          <a:xfrm>
            <a:off x="10153959" y="178312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[0]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7058F-BC20-4AF4-9374-76AED27093B4}"/>
              </a:ext>
            </a:extLst>
          </p:cNvPr>
          <p:cNvSpPr txBox="1"/>
          <p:nvPr/>
        </p:nvSpPr>
        <p:spPr>
          <a:xfrm>
            <a:off x="12024938" y="178312"/>
            <a:ext cx="374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774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03FB-F47A-4E06-84EE-4F196F28E678}"/>
              </a:ext>
            </a:extLst>
          </p:cNvPr>
          <p:cNvSpPr txBox="1"/>
          <p:nvPr/>
        </p:nvSpPr>
        <p:spPr>
          <a:xfrm>
            <a:off x="1760170" y="976681"/>
            <a:ext cx="768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분류용 데이터셋을 준비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2400">
                <a:latin typeface="고도 M" panose="02000503000000020004" pitchFamily="2" charset="-127"/>
                <a:ea typeface="고도 M" panose="02000503000000020004" pitchFamily="2" charset="-127"/>
              </a:rPr>
              <a:t>위스콘신 유방암 데이터 세트</a:t>
            </a:r>
            <a:r>
              <a:rPr lang="en-US" altLang="ko-KR" sz="240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2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4AB3486D-C4DA-4BB8-AD54-A22070744F04}"/>
              </a:ext>
            </a:extLst>
          </p:cNvPr>
          <p:cNvGraphicFramePr>
            <a:graphicFrameLocks noGrp="1"/>
          </p:cNvGraphicFramePr>
          <p:nvPr/>
        </p:nvGraphicFramePr>
        <p:xfrm>
          <a:off x="2018658" y="1837326"/>
          <a:ext cx="81546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228">
                  <a:extLst>
                    <a:ext uri="{9D8B030D-6E8A-4147-A177-3AD203B41FA5}">
                      <a16:colId xmlns:a16="http://schemas.microsoft.com/office/drawing/2014/main" val="150969511"/>
                    </a:ext>
                  </a:extLst>
                </a:gridCol>
                <a:gridCol w="2718228">
                  <a:extLst>
                    <a:ext uri="{9D8B030D-6E8A-4147-A177-3AD203B41FA5}">
                      <a16:colId xmlns:a16="http://schemas.microsoft.com/office/drawing/2014/main" val="1038492995"/>
                    </a:ext>
                  </a:extLst>
                </a:gridCol>
                <a:gridCol w="2718228">
                  <a:extLst>
                    <a:ext uri="{9D8B030D-6E8A-4147-A177-3AD203B41FA5}">
                      <a16:colId xmlns:a16="http://schemas.microsoft.com/office/drawing/2014/main" val="371690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의학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이진 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80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좋음</a:t>
                      </a:r>
                      <a:endParaRPr lang="en-US" altLang="ko-KR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양성 종양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57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나쁨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악성 종양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02184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6FD6B5A-D5BE-4126-9C02-F502CCDB5641}"/>
              </a:ext>
            </a:extLst>
          </p:cNvPr>
          <p:cNvSpPr/>
          <p:nvPr/>
        </p:nvSpPr>
        <p:spPr>
          <a:xfrm>
            <a:off x="2117008" y="3822556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sklearn.datasets import load_breast_cancer</a:t>
            </a:r>
          </a:p>
          <a:p>
            <a:r>
              <a:rPr lang="en-US" altLang="ko-KR">
                <a:latin typeface="Consolas" panose="020B0609020204030204" pitchFamily="49" charset="0"/>
              </a:rPr>
              <a:t>cancer = load_breast_cancer()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print(cancer.data.shape, cancer.target.shape)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657F9-90C7-4389-A2E0-6C86B766ABC9}"/>
              </a:ext>
            </a:extLst>
          </p:cNvPr>
          <p:cNvSpPr txBox="1"/>
          <p:nvPr/>
        </p:nvSpPr>
        <p:spPr>
          <a:xfrm>
            <a:off x="2085089" y="3364593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사이킷런의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datasets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에서 불러온다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B147D0-4F3B-4D3E-AA92-F36455D6D8E9}"/>
              </a:ext>
            </a:extLst>
          </p:cNvPr>
          <p:cNvSpPr/>
          <p:nvPr/>
        </p:nvSpPr>
        <p:spPr>
          <a:xfrm>
            <a:off x="2117008" y="5355220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sklearn.datasets import load_breast_cancer</a:t>
            </a:r>
          </a:p>
          <a:p>
            <a:r>
              <a:rPr lang="en-US" altLang="ko-KR">
                <a:latin typeface="Consolas" panose="020B0609020204030204" pitchFamily="49" charset="0"/>
              </a:rPr>
              <a:t>cancer = load_breast_cancer()</a:t>
            </a:r>
          </a:p>
          <a:p>
            <a:r>
              <a:rPr lang="en-US" altLang="ko-KR">
                <a:latin typeface="Consolas" panose="020B0609020204030204" pitchFamily="49" charset="0"/>
              </a:rPr>
              <a:t>print(cancer.data.shape, cancer.target.shape)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BC9D2-66BD-4756-A72C-A12BD6E46E11}"/>
              </a:ext>
            </a:extLst>
          </p:cNvPr>
          <p:cNvSpPr txBox="1"/>
          <p:nvPr/>
        </p:nvSpPr>
        <p:spPr>
          <a:xfrm>
            <a:off x="2071402" y="4996419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data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target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크기를 알아본다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830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FD6B5A-D5BE-4126-9C02-F502CCDB5641}"/>
              </a:ext>
            </a:extLst>
          </p:cNvPr>
          <p:cNvSpPr/>
          <p:nvPr/>
        </p:nvSpPr>
        <p:spPr>
          <a:xfrm>
            <a:off x="2148927" y="1413893"/>
            <a:ext cx="8056334" cy="357020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cancer.data[:3]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array([[1.799e+01, 1.038e+01, 1.228e+02, 1.001e+03, 1.184e-01, 2.776e-01,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3.001e-01, 1.471e-01, 2.419e-01, 7.871e-02, 1.095e+00, 9.053e-01,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8.589e+00, 1.534e+02, 6.399e-03, 4.904e-02, 5.373e-02, 1.587e-02,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3.003e-02, 6.193e-03, 2.538e+01, 1.733e+01, 1.846e+02, 2.019e+03,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1.622e-01, 6.656e-01, 7.119e-01, 2.654e-01, 4.601e-01, 1.189e-01],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[2.057e+01, 1.777e+01, 1.329e+02, 1.326e+03, 8.474e-02, 7.864e-02,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8.690e-02, 7.017e-02, 1.812e-01, 5.667e-02, 5.435e-01, 7.339e-01,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3.398e+00, 7.408e+01, 5.225e-03, 1.308e-02, 1.860e-02, 1.340e-02,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1.389e-02, 3.532e-03, 2.499e+01, 2.341e+01, 1.588e+02, 1.956e+03,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1.238e-01, 1.866e-01, 2.416e-01, 1.860e-01, 2.750e-01, 8.902e-02],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[1.969e+01, 2.125e+01, 1.300e+02, 1.203e+03, 1.096e-01, 1.599e-01,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1.974e-01, 1.279e-01, 2.069e-01, 5.999e-02, 7.456e-01, 7.869e-01,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4.585e+00, 9.403e+01, 6.150e-03, 4.006e-02, 3.832e-02, 2.058e-02,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2.250e-02, 4.571e-03, 2.357e+01, 2.553e+01, 1.525e+02, 1.709e+03,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    1.444e-01, 4.245e-01, 4.504e-01, 2.430e-01, 3.613e-01, 8.758e-02]])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657F9-90C7-4389-A2E0-6C86B766ABC9}"/>
              </a:ext>
            </a:extLst>
          </p:cNvPr>
          <p:cNvSpPr txBox="1"/>
          <p:nvPr/>
        </p:nvSpPr>
        <p:spPr>
          <a:xfrm>
            <a:off x="2117008" y="955930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cance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에는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569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개의 샘플과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개의 특성이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A735AB-6E44-4E69-88A0-0C5D7B3C790A}"/>
              </a:ext>
            </a:extLst>
          </p:cNvPr>
          <p:cNvSpPr/>
          <p:nvPr/>
        </p:nvSpPr>
        <p:spPr>
          <a:xfrm>
            <a:off x="2942199" y="1684064"/>
            <a:ext cx="6504878" cy="108143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92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833DD58B-9ED8-43A8-AEC5-02899792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66" y="3111373"/>
            <a:ext cx="5156271" cy="34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562578"/>
            <a:ext cx="8056334" cy="120032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plt.boxplot(cancer.data)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plt.xlabel('feature')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plt.ylabel('value')</a:t>
            </a:r>
          </a:p>
          <a:p>
            <a:r>
              <a:rPr lang="en-US" altLang="ko-KR">
                <a:latin typeface="Consolas" panose="020B0609020204030204" pitchFamily="49" charset="0"/>
              </a:rPr>
              <a:t>plt.show()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1D88DA-B1DC-407F-9347-320C3A1897FE}"/>
              </a:ext>
            </a:extLst>
          </p:cNvPr>
          <p:cNvGrpSpPr/>
          <p:nvPr/>
        </p:nvGrpSpPr>
        <p:grpSpPr>
          <a:xfrm>
            <a:off x="8148429" y="3278841"/>
            <a:ext cx="511222" cy="3085170"/>
            <a:chOff x="7159083" y="2416098"/>
            <a:chExt cx="639336" cy="385832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2A130F-F68E-4C20-B6D7-6FC7BBAB82C3}"/>
                </a:ext>
              </a:extLst>
            </p:cNvPr>
            <p:cNvSpPr/>
            <p:nvPr/>
          </p:nvSpPr>
          <p:spPr>
            <a:xfrm>
              <a:off x="7159083" y="3553522"/>
              <a:ext cx="639336" cy="121176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12387D-6A8F-4476-A42F-6BE81CD44BFD}"/>
                </a:ext>
              </a:extLst>
            </p:cNvPr>
            <p:cNvSpPr/>
            <p:nvPr/>
          </p:nvSpPr>
          <p:spPr>
            <a:xfrm>
              <a:off x="7159083" y="4765288"/>
              <a:ext cx="639336" cy="67650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03431F6-4706-456E-9765-EA5DB6A4000C}"/>
                </a:ext>
              </a:extLst>
            </p:cNvPr>
            <p:cNvCxnSpPr/>
            <p:nvPr/>
          </p:nvCxnSpPr>
          <p:spPr>
            <a:xfrm>
              <a:off x="7478751" y="5441795"/>
              <a:ext cx="0" cy="83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274546D-00C4-44D4-ACA4-5503A572BA39}"/>
                </a:ext>
              </a:extLst>
            </p:cNvPr>
            <p:cNvCxnSpPr/>
            <p:nvPr/>
          </p:nvCxnSpPr>
          <p:spPr>
            <a:xfrm>
              <a:off x="7285463" y="6274419"/>
              <a:ext cx="3642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9219F68-5DF9-4AF0-A338-11536F5A0086}"/>
                </a:ext>
              </a:extLst>
            </p:cNvPr>
            <p:cNvGrpSpPr/>
            <p:nvPr/>
          </p:nvGrpSpPr>
          <p:grpSpPr>
            <a:xfrm rot="10800000">
              <a:off x="7285462" y="2416098"/>
              <a:ext cx="364273" cy="1137424"/>
              <a:chOff x="7437863" y="5594195"/>
              <a:chExt cx="364273" cy="832624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A0DAA85-ABA8-491C-BB71-85962D76B173}"/>
                  </a:ext>
                </a:extLst>
              </p:cNvPr>
              <p:cNvCxnSpPr/>
              <p:nvPr/>
            </p:nvCxnSpPr>
            <p:spPr>
              <a:xfrm>
                <a:off x="7631151" y="5594195"/>
                <a:ext cx="0" cy="8326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77A6CFF-E5FD-4159-8F4F-94D78D6FF1A7}"/>
                  </a:ext>
                </a:extLst>
              </p:cNvPr>
              <p:cNvCxnSpPr/>
              <p:nvPr/>
            </p:nvCxnSpPr>
            <p:spPr>
              <a:xfrm>
                <a:off x="7437863" y="6426819"/>
                <a:ext cx="36427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97E16F-FE5D-434E-8438-972E7B5BB53F}"/>
              </a:ext>
            </a:extLst>
          </p:cNvPr>
          <p:cNvCxnSpPr/>
          <p:nvPr/>
        </p:nvCxnSpPr>
        <p:spPr>
          <a:xfrm flipH="1">
            <a:off x="8404041" y="3479181"/>
            <a:ext cx="606749" cy="2544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912BBF8-03D3-4B33-82F4-4A7B969FB7CA}"/>
              </a:ext>
            </a:extLst>
          </p:cNvPr>
          <p:cNvCxnSpPr>
            <a:cxnSpLocks/>
          </p:cNvCxnSpPr>
          <p:nvPr/>
        </p:nvCxnSpPr>
        <p:spPr>
          <a:xfrm>
            <a:off x="7972861" y="5942605"/>
            <a:ext cx="431181" cy="1770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0BDC60-C846-4D07-A187-AFE41EEA1655}"/>
              </a:ext>
            </a:extLst>
          </p:cNvPr>
          <p:cNvSpPr txBox="1"/>
          <p:nvPr/>
        </p:nvSpPr>
        <p:spPr>
          <a:xfrm>
            <a:off x="9010790" y="32097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수염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B745D-72EF-4CCF-924A-46D5587C9312}"/>
              </a:ext>
            </a:extLst>
          </p:cNvPr>
          <p:cNvSpPr txBox="1"/>
          <p:nvPr/>
        </p:nvSpPr>
        <p:spPr>
          <a:xfrm>
            <a:off x="7467267" y="5698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수염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C3BF2C-9D90-4C55-9F31-5971477F516F}"/>
              </a:ext>
            </a:extLst>
          </p:cNvPr>
          <p:cNvSpPr txBox="1"/>
          <p:nvPr/>
        </p:nvSpPr>
        <p:spPr>
          <a:xfrm>
            <a:off x="8686216" y="399973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사분위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21DE2C-BDF8-4BC0-863A-9F2AC7B1D341}"/>
              </a:ext>
            </a:extLst>
          </p:cNvPr>
          <p:cNvSpPr txBox="1"/>
          <p:nvPr/>
        </p:nvSpPr>
        <p:spPr>
          <a:xfrm>
            <a:off x="8707415" y="498801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사분위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520251-2CA4-4438-A5A5-A396E7D61CD9}"/>
              </a:ext>
            </a:extLst>
          </p:cNvPr>
          <p:cNvSpPr txBox="1"/>
          <p:nvPr/>
        </p:nvSpPr>
        <p:spPr>
          <a:xfrm>
            <a:off x="8707414" y="547291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사분위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박스 플롯을 이용하면 각 특성의 사분위 값을 볼수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2223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833DD58B-9ED8-43A8-AEC5-02899792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66" y="2784273"/>
            <a:ext cx="5156271" cy="34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562577"/>
            <a:ext cx="8056334" cy="86177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cancer.feature_names[[3,23]]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array(['mean area', 'worst area'], dtype='&lt;U23')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눈에 띄는 특성 보기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모두 넓이에 관한 특성이다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C92C997-BADC-4043-8EC9-E853A2E2E2C0}"/>
              </a:ext>
            </a:extLst>
          </p:cNvPr>
          <p:cNvGrpSpPr/>
          <p:nvPr/>
        </p:nvGrpSpPr>
        <p:grpSpPr>
          <a:xfrm>
            <a:off x="2433753" y="5988067"/>
            <a:ext cx="1289071" cy="585647"/>
            <a:chOff x="1558246" y="6315166"/>
            <a:chExt cx="1289071" cy="5856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FF2673-E506-4AED-B25B-33C6FE5E3179}"/>
                </a:ext>
              </a:extLst>
            </p:cNvPr>
            <p:cNvSpPr txBox="1"/>
            <p:nvPr/>
          </p:nvSpPr>
          <p:spPr>
            <a:xfrm>
              <a:off x="1558246" y="6531481"/>
              <a:ext cx="1289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latin typeface="고도 M" panose="02000503000000020004" pitchFamily="2" charset="-127"/>
                  <a:ea typeface="고도 M" panose="02000503000000020004" pitchFamily="2" charset="-127"/>
                </a:rPr>
                <a:t>mean</a:t>
              </a:r>
              <a:r>
                <a:rPr lang="ko-KR" altLang="en-US">
                  <a:latin typeface="고도 M" panose="02000503000000020004" pitchFamily="2" charset="-127"/>
                  <a:ea typeface="고도 M" panose="02000503000000020004" pitchFamily="2" charset="-127"/>
                </a:rPr>
                <a:t> </a:t>
              </a:r>
              <a:r>
                <a:rPr lang="en-US" altLang="ko-KR">
                  <a:latin typeface="고도 M" panose="02000503000000020004" pitchFamily="2" charset="-127"/>
                  <a:ea typeface="고도 M" panose="02000503000000020004" pitchFamily="2" charset="-127"/>
                </a:rPr>
                <a:t>area</a:t>
              </a:r>
              <a:endParaRPr lang="ko-KR" altLang="en-US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" name="화살표: 위쪽 2">
              <a:extLst>
                <a:ext uri="{FF2B5EF4-FFF2-40B4-BE49-F238E27FC236}">
                  <a16:creationId xmlns:a16="http://schemas.microsoft.com/office/drawing/2014/main" id="{0DD3FD64-A04E-4A15-92A6-A38C3550015C}"/>
                </a:ext>
              </a:extLst>
            </p:cNvPr>
            <p:cNvSpPr/>
            <p:nvPr/>
          </p:nvSpPr>
          <p:spPr>
            <a:xfrm>
              <a:off x="1999786" y="6315166"/>
              <a:ext cx="126381" cy="257061"/>
            </a:xfrm>
            <a:prstGeom prst="upArrow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B58C00-4A4B-42A3-8C6F-0066562318F8}"/>
              </a:ext>
            </a:extLst>
          </p:cNvPr>
          <p:cNvGrpSpPr/>
          <p:nvPr/>
        </p:nvGrpSpPr>
        <p:grpSpPr>
          <a:xfrm>
            <a:off x="5355371" y="5988067"/>
            <a:ext cx="1278812" cy="585647"/>
            <a:chOff x="4479865" y="6355912"/>
            <a:chExt cx="1278812" cy="58564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2A4C87-1305-490F-AD69-6EEE7606DB5D}"/>
                </a:ext>
              </a:extLst>
            </p:cNvPr>
            <p:cNvSpPr txBox="1"/>
            <p:nvPr/>
          </p:nvSpPr>
          <p:spPr>
            <a:xfrm>
              <a:off x="4479865" y="6572227"/>
              <a:ext cx="1278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latin typeface="고도 M" panose="02000503000000020004" pitchFamily="2" charset="-127"/>
                  <a:ea typeface="고도 M" panose="02000503000000020004" pitchFamily="2" charset="-127"/>
                </a:rPr>
                <a:t>worst area</a:t>
              </a:r>
              <a:endParaRPr lang="ko-KR" altLang="en-US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화살표: 위쪽 30">
              <a:extLst>
                <a:ext uri="{FF2B5EF4-FFF2-40B4-BE49-F238E27FC236}">
                  <a16:creationId xmlns:a16="http://schemas.microsoft.com/office/drawing/2014/main" id="{2749050A-3F2F-471D-9ABD-9D6EF80DB1E1}"/>
                </a:ext>
              </a:extLst>
            </p:cNvPr>
            <p:cNvSpPr/>
            <p:nvPr/>
          </p:nvSpPr>
          <p:spPr>
            <a:xfrm>
              <a:off x="4921405" y="6355912"/>
              <a:ext cx="126381" cy="257061"/>
            </a:xfrm>
            <a:prstGeom prst="upArrow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9529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562577"/>
            <a:ext cx="8056334" cy="86177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np.unique(cancer.target, return_counts=True)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(array([0, 1]), array([212, 357], dtype=int64))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타겟 데이터 확인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6DF2CF-DDDE-4EF2-A07A-C66BD970D56C}"/>
              </a:ext>
            </a:extLst>
          </p:cNvPr>
          <p:cNvSpPr txBox="1"/>
          <p:nvPr/>
        </p:nvSpPr>
        <p:spPr>
          <a:xfrm>
            <a:off x="2354901" y="2600112"/>
            <a:ext cx="71283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넘파이의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unique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함수는 중복 제거후 고유한 값을 찾아 반환한다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cancer.target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에는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0=&gt;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악성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, 1=&gt;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악성 의 값이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return_counts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에는 고유한 값인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개수와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의 개수가 리턴 되므로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양성종양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212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개와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357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개의 악성종양 값이 있다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6742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8" y="955931"/>
            <a:ext cx="93265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모델의 성능 평가를 위한 훈련 세트와 테스트 세트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모델을 학습 시킨 훈련 데이터 세트로 성능을 평가 하면 상당이 좋은 성능이 나온다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하지만 이렇게 하면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과도하게 낙관적으로 일반화 성능을 추정한다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'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라고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따라서 전체 데이터를 나누어 훈련 데이터 세트로 학습시킨 후 테스트 데이터로 성능을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평가 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algn="l"/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주의 사항 </a:t>
            </a:r>
            <a:endParaRPr lang="en-US" altLang="ko-KR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-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보통 훈련 데이터가 더 많아야 하므로 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8:2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정도로 나누어 훈련과 테스트를 진행한다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-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데이터가 어느 한쪽에 몰리지 않도록 비율이 일정하게 골고루 섞어야 한다</a:t>
            </a:r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53E003-2DA3-4E00-A2B8-53F07DC9C33B}"/>
              </a:ext>
            </a:extLst>
          </p:cNvPr>
          <p:cNvSpPr/>
          <p:nvPr/>
        </p:nvSpPr>
        <p:spPr>
          <a:xfrm>
            <a:off x="4216498" y="3830902"/>
            <a:ext cx="2762704" cy="2534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980093-1A5E-41FE-AB81-87E98DF56B7B}"/>
              </a:ext>
            </a:extLst>
          </p:cNvPr>
          <p:cNvCxnSpPr>
            <a:cxnSpLocks/>
          </p:cNvCxnSpPr>
          <p:nvPr/>
        </p:nvCxnSpPr>
        <p:spPr>
          <a:xfrm>
            <a:off x="6070552" y="3648459"/>
            <a:ext cx="0" cy="29907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0032D4CD-E224-42AF-BE4E-C48EC2A25610}"/>
              </a:ext>
            </a:extLst>
          </p:cNvPr>
          <p:cNvSpPr/>
          <p:nvPr/>
        </p:nvSpPr>
        <p:spPr>
          <a:xfrm>
            <a:off x="4819515" y="4137144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49E2FF-EED7-4294-81A3-AC9675D167F7}"/>
              </a:ext>
            </a:extLst>
          </p:cNvPr>
          <p:cNvSpPr/>
          <p:nvPr/>
        </p:nvSpPr>
        <p:spPr>
          <a:xfrm>
            <a:off x="4545851" y="4607911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818725-66B6-41E7-862E-58D2CA44FB30}"/>
              </a:ext>
            </a:extLst>
          </p:cNvPr>
          <p:cNvSpPr/>
          <p:nvPr/>
        </p:nvSpPr>
        <p:spPr>
          <a:xfrm>
            <a:off x="5243043" y="4744743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40DB26A-82A7-44A4-A5FE-4F9B98ED9177}"/>
              </a:ext>
            </a:extLst>
          </p:cNvPr>
          <p:cNvSpPr/>
          <p:nvPr/>
        </p:nvSpPr>
        <p:spPr>
          <a:xfrm>
            <a:off x="4472210" y="517315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F05743B-1650-4B9A-AC75-33590EBB9472}"/>
              </a:ext>
            </a:extLst>
          </p:cNvPr>
          <p:cNvSpPr/>
          <p:nvPr/>
        </p:nvSpPr>
        <p:spPr>
          <a:xfrm>
            <a:off x="5034538" y="5587726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0E4726-4FB8-4F2E-A4FB-1E667B371849}"/>
              </a:ext>
            </a:extLst>
          </p:cNvPr>
          <p:cNvSpPr/>
          <p:nvPr/>
        </p:nvSpPr>
        <p:spPr>
          <a:xfrm>
            <a:off x="5415713" y="5353157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6E8ADF0-CC2F-4F4F-8FAF-797D2ED90559}"/>
              </a:ext>
            </a:extLst>
          </p:cNvPr>
          <p:cNvSpPr/>
          <p:nvPr/>
        </p:nvSpPr>
        <p:spPr>
          <a:xfrm>
            <a:off x="5510193" y="4340764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5BF5754-144B-4346-AA57-76F2FEE4EBFD}"/>
              </a:ext>
            </a:extLst>
          </p:cNvPr>
          <p:cNvSpPr/>
          <p:nvPr/>
        </p:nvSpPr>
        <p:spPr>
          <a:xfrm>
            <a:off x="4335378" y="584550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C9E7D92-0632-4EF7-BA4B-85A09B75EA62}"/>
              </a:ext>
            </a:extLst>
          </p:cNvPr>
          <p:cNvSpPr/>
          <p:nvPr/>
        </p:nvSpPr>
        <p:spPr>
          <a:xfrm>
            <a:off x="5335251" y="6020213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09416E3-9762-4181-8DEF-DF233DBF3E4F}"/>
              </a:ext>
            </a:extLst>
          </p:cNvPr>
          <p:cNvSpPr/>
          <p:nvPr/>
        </p:nvSpPr>
        <p:spPr>
          <a:xfrm>
            <a:off x="6337702" y="419863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4B7DE0-C443-4871-AAA2-1010993C8104}"/>
              </a:ext>
            </a:extLst>
          </p:cNvPr>
          <p:cNvSpPr/>
          <p:nvPr/>
        </p:nvSpPr>
        <p:spPr>
          <a:xfrm>
            <a:off x="6673569" y="4744743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94B71EB-B45D-40BB-B470-0DEA0B4A63BB}"/>
              </a:ext>
            </a:extLst>
          </p:cNvPr>
          <p:cNvSpPr/>
          <p:nvPr/>
        </p:nvSpPr>
        <p:spPr>
          <a:xfrm>
            <a:off x="6245494" y="5018407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2908F81-61F8-4B35-A9C1-8439405BFC1D}"/>
              </a:ext>
            </a:extLst>
          </p:cNvPr>
          <p:cNvSpPr/>
          <p:nvPr/>
        </p:nvSpPr>
        <p:spPr>
          <a:xfrm>
            <a:off x="6258712" y="5450894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86DB91-4C44-4507-AE2B-F634BCB9412D}"/>
              </a:ext>
            </a:extLst>
          </p:cNvPr>
          <p:cNvSpPr/>
          <p:nvPr/>
        </p:nvSpPr>
        <p:spPr>
          <a:xfrm>
            <a:off x="5302519" y="3948186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D7AE6B-E1B8-4EB4-955B-3DD6D70B633D}"/>
              </a:ext>
            </a:extLst>
          </p:cNvPr>
          <p:cNvSpPr/>
          <p:nvPr/>
        </p:nvSpPr>
        <p:spPr>
          <a:xfrm>
            <a:off x="4891190" y="4572482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037F21-A8AD-49DC-BB3B-945CC7E38270}"/>
              </a:ext>
            </a:extLst>
          </p:cNvPr>
          <p:cNvSpPr/>
          <p:nvPr/>
        </p:nvSpPr>
        <p:spPr>
          <a:xfrm>
            <a:off x="4356285" y="4029022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7253E7-A8BD-44C9-BEF6-1F958F9A8A73}"/>
              </a:ext>
            </a:extLst>
          </p:cNvPr>
          <p:cNvSpPr/>
          <p:nvPr/>
        </p:nvSpPr>
        <p:spPr>
          <a:xfrm>
            <a:off x="4955668" y="5114516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4085C3-D326-4534-8734-53E411BBA949}"/>
              </a:ext>
            </a:extLst>
          </p:cNvPr>
          <p:cNvSpPr/>
          <p:nvPr/>
        </p:nvSpPr>
        <p:spPr>
          <a:xfrm>
            <a:off x="5625695" y="5759581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792158-AA46-4675-BFA7-B7AA148F4C30}"/>
              </a:ext>
            </a:extLst>
          </p:cNvPr>
          <p:cNvSpPr/>
          <p:nvPr/>
        </p:nvSpPr>
        <p:spPr>
          <a:xfrm>
            <a:off x="4784664" y="5957499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749CBF-041D-4F7E-8C79-B5CFED866345}"/>
              </a:ext>
            </a:extLst>
          </p:cNvPr>
          <p:cNvSpPr/>
          <p:nvPr/>
        </p:nvSpPr>
        <p:spPr>
          <a:xfrm>
            <a:off x="6291258" y="4606689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7B0055-F69E-4E28-87FA-8EFB7190AAF3}"/>
              </a:ext>
            </a:extLst>
          </p:cNvPr>
          <p:cNvSpPr/>
          <p:nvPr/>
        </p:nvSpPr>
        <p:spPr>
          <a:xfrm>
            <a:off x="6656177" y="5251755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F106CA-AC85-47F6-894A-08750A9CDFC9}"/>
              </a:ext>
            </a:extLst>
          </p:cNvPr>
          <p:cNvSpPr/>
          <p:nvPr/>
        </p:nvSpPr>
        <p:spPr>
          <a:xfrm>
            <a:off x="6186054" y="5933879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D489C66-0FAC-497F-B458-6E0AAB45E31C}"/>
              </a:ext>
            </a:extLst>
          </p:cNvPr>
          <p:cNvSpPr/>
          <p:nvPr/>
        </p:nvSpPr>
        <p:spPr>
          <a:xfrm>
            <a:off x="6583615" y="5845508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CEC8EE-3FA0-4D28-B6C8-34DDA64FD3B2}"/>
              </a:ext>
            </a:extLst>
          </p:cNvPr>
          <p:cNvSpPr/>
          <p:nvPr/>
        </p:nvSpPr>
        <p:spPr>
          <a:xfrm>
            <a:off x="7409737" y="5540712"/>
            <a:ext cx="273664" cy="273664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B2B924-B5C1-4471-A703-F7BCFF23AE70}"/>
              </a:ext>
            </a:extLst>
          </p:cNvPr>
          <p:cNvSpPr/>
          <p:nvPr/>
        </p:nvSpPr>
        <p:spPr>
          <a:xfrm>
            <a:off x="7425724" y="6060755"/>
            <a:ext cx="273664" cy="273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AAEBE-EE71-4163-B993-F4E4EB1AD807}"/>
              </a:ext>
            </a:extLst>
          </p:cNvPr>
          <p:cNvSpPr txBox="1"/>
          <p:nvPr/>
        </p:nvSpPr>
        <p:spPr>
          <a:xfrm>
            <a:off x="7797243" y="55285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악성 종양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100C89-D967-41CC-967D-633C787A4BA7}"/>
              </a:ext>
            </a:extLst>
          </p:cNvPr>
          <p:cNvSpPr txBox="1"/>
          <p:nvPr/>
        </p:nvSpPr>
        <p:spPr>
          <a:xfrm>
            <a:off x="7797243" y="6060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양성 종양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4C9675-97F3-46EB-944D-13019DA58732}"/>
              </a:ext>
            </a:extLst>
          </p:cNvPr>
          <p:cNvSpPr txBox="1"/>
          <p:nvPr/>
        </p:nvSpPr>
        <p:spPr>
          <a:xfrm>
            <a:off x="7018907" y="47456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테스트 세트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F1573-41F5-4209-8B2B-5C014F99A58C}"/>
              </a:ext>
            </a:extLst>
          </p:cNvPr>
          <p:cNvSpPr txBox="1"/>
          <p:nvPr/>
        </p:nvSpPr>
        <p:spPr>
          <a:xfrm>
            <a:off x="3159367" y="48565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훈련 세트</a:t>
            </a:r>
          </a:p>
        </p:txBody>
      </p:sp>
    </p:spTree>
    <p:extLst>
      <p:ext uri="{BB962C8B-B14F-4D97-AF65-F5344CB8AC3E}">
        <p14:creationId xmlns:p14="http://schemas.microsoft.com/office/powerpoint/2010/main" val="4975102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441927"/>
            <a:ext cx="8056334" cy="147732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from sklearn.model_selection import train_test_split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x_train, x_test, y_train, y_test = train_test_split(x, y, stratify=y, </a:t>
            </a:r>
          </a:p>
          <a:p>
            <a:r>
              <a:rPr lang="en-US" altLang="ko-KR">
                <a:latin typeface="Consolas" panose="020B0609020204030204" pitchFamily="49" charset="0"/>
              </a:rPr>
              <a:t>test_size=0.2, random_state=42)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9" y="9559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타겟 데이터 확인</a:t>
            </a:r>
          </a:p>
        </p:txBody>
      </p:sp>
      <p:sp>
        <p:nvSpPr>
          <p:cNvPr id="2" name="설명선: 선 1">
            <a:extLst>
              <a:ext uri="{FF2B5EF4-FFF2-40B4-BE49-F238E27FC236}">
                <a16:creationId xmlns:a16="http://schemas.microsoft.com/office/drawing/2014/main" id="{65166062-2E81-4239-B37F-99097CE337A2}"/>
              </a:ext>
            </a:extLst>
          </p:cNvPr>
          <p:cNvSpPr/>
          <p:nvPr/>
        </p:nvSpPr>
        <p:spPr>
          <a:xfrm>
            <a:off x="7358856" y="3071814"/>
            <a:ext cx="2584450" cy="514350"/>
          </a:xfrm>
          <a:prstGeom prst="borderCallout1">
            <a:avLst>
              <a:gd name="adj1" fmla="val -3473"/>
              <a:gd name="adj2" fmla="val 45476"/>
              <a:gd name="adj3" fmla="val -159106"/>
              <a:gd name="adj4" fmla="val 4913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 데이터를 나눌때 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class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비율을 동일하게 만든다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F17626A2-EE71-4FC4-89D1-04BFD0C9E05C}"/>
              </a:ext>
            </a:extLst>
          </p:cNvPr>
          <p:cNvSpPr/>
          <p:nvPr/>
        </p:nvSpPr>
        <p:spPr>
          <a:xfrm>
            <a:off x="1562894" y="3065464"/>
            <a:ext cx="2584450" cy="514350"/>
          </a:xfrm>
          <a:prstGeom prst="borderCallout1">
            <a:avLst>
              <a:gd name="adj1" fmla="val -2238"/>
              <a:gd name="adj2" fmla="val 47687"/>
              <a:gd name="adj3" fmla="val -110957"/>
              <a:gd name="adj4" fmla="val 56508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 데이터와 테스트 데이터의 비율을</a:t>
            </a:r>
            <a:endParaRPr lang="en-US" altLang="ko-KR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8:2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설정한다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A79B6EC6-1D76-48FD-9859-A17AB19A3000}"/>
              </a:ext>
            </a:extLst>
          </p:cNvPr>
          <p:cNvSpPr/>
          <p:nvPr/>
        </p:nvSpPr>
        <p:spPr>
          <a:xfrm>
            <a:off x="4460875" y="3071814"/>
            <a:ext cx="2584450" cy="514350"/>
          </a:xfrm>
          <a:prstGeom prst="borderCallout1">
            <a:avLst>
              <a:gd name="adj1" fmla="val -3472"/>
              <a:gd name="adj2" fmla="val 24592"/>
              <a:gd name="adj3" fmla="val -120834"/>
              <a:gd name="adj4" fmla="val 20636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난수 초깃값 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42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지정하여 무작위로 데이터 세트를 섞은 다음 나눈다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027006-10ED-4615-B6D5-02704AFE1982}"/>
              </a:ext>
            </a:extLst>
          </p:cNvPr>
          <p:cNvSpPr/>
          <p:nvPr/>
        </p:nvSpPr>
        <p:spPr>
          <a:xfrm>
            <a:off x="2433752" y="4297872"/>
            <a:ext cx="8056334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print(x_train.shape, x_test.shape)</a:t>
            </a:r>
          </a:p>
          <a:p>
            <a:r>
              <a:rPr lang="en-US" altLang="ko-KR">
                <a:latin typeface="Consolas" panose="020B0609020204030204" pitchFamily="49" charset="0"/>
              </a:rPr>
              <a:t>(455, 30) (114, 30)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1027B7-49A6-41A9-B6C9-BDC2A9B20196}"/>
              </a:ext>
            </a:extLst>
          </p:cNvPr>
          <p:cNvSpPr/>
          <p:nvPr/>
        </p:nvSpPr>
        <p:spPr>
          <a:xfrm>
            <a:off x="2433752" y="5416074"/>
            <a:ext cx="8056334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np.unique(y_train, return_counts=True)</a:t>
            </a:r>
          </a:p>
          <a:p>
            <a:r>
              <a:rPr lang="en-US" altLang="ko-KR">
                <a:latin typeface="Consolas" panose="020B0609020204030204" pitchFamily="49" charset="0"/>
              </a:rPr>
              <a:t>(array([0, 1]), array([170, 285], dtype=int64))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A7586-0B4C-46F8-9E23-300F210C6CC8}"/>
              </a:ext>
            </a:extLst>
          </p:cNvPr>
          <p:cNvSpPr txBox="1"/>
          <p:nvPr/>
        </p:nvSpPr>
        <p:spPr>
          <a:xfrm>
            <a:off x="2224959" y="3908917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8:2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나눈 비율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E847F-9DD9-46F6-8B8D-DCAA0200D9CF}"/>
              </a:ext>
            </a:extLst>
          </p:cNvPr>
          <p:cNvSpPr txBox="1"/>
          <p:nvPr/>
        </p:nvSpPr>
        <p:spPr>
          <a:xfrm>
            <a:off x="2224958" y="5046741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고도 M" panose="02000503000000020004" pitchFamily="2" charset="-127"/>
                <a:ea typeface="고도 M" panose="02000503000000020004" pitchFamily="2" charset="-127"/>
              </a:rPr>
              <a:t>data </a:t>
            </a:r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비율 유지 확인</a:t>
            </a:r>
          </a:p>
        </p:txBody>
      </p:sp>
    </p:spTree>
    <p:extLst>
      <p:ext uri="{BB962C8B-B14F-4D97-AF65-F5344CB8AC3E}">
        <p14:creationId xmlns:p14="http://schemas.microsoft.com/office/powerpoint/2010/main" val="19606030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441927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def __init__(self):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self.w = None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self.b = None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8" y="95593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이전 코드에서 바뀐 코드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2983E-604A-4827-8684-C911CE4D60C7}"/>
              </a:ext>
            </a:extLst>
          </p:cNvPr>
          <p:cNvSpPr txBox="1"/>
          <p:nvPr/>
        </p:nvSpPr>
        <p:spPr>
          <a:xfrm>
            <a:off x="2433752" y="2312423"/>
            <a:ext cx="6760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특성이 하나가 아니라 여러개가 될수 있으므로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__init__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함수에서 초기화 하지 않고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실행중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 입력되는 특성의 개수에 따라 초기화 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7EB029-423F-42B8-A860-DF70DA9DF42B}"/>
              </a:ext>
            </a:extLst>
          </p:cNvPr>
          <p:cNvSpPr/>
          <p:nvPr/>
        </p:nvSpPr>
        <p:spPr>
          <a:xfrm>
            <a:off x="2433752" y="3001670"/>
            <a:ext cx="8056334" cy="36933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np.sum(x * self.w)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769F9B-2CEF-4911-BA8D-D994F4679E90}"/>
              </a:ext>
            </a:extLst>
          </p:cNvPr>
          <p:cNvSpPr txBox="1"/>
          <p:nvPr/>
        </p:nvSpPr>
        <p:spPr>
          <a:xfrm>
            <a:off x="2433753" y="3429000"/>
            <a:ext cx="868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forpass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함수의 해당 코드는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가 더이상 하나의 값이 아니라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개의 특성을 가지고 있는 넘파이 배열이므로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np.sum(x * self.w) =&gt; x[0]*w[0] + x[1]*w[1] + ... + x[29]*w[29]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로 해석 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948D16-CFA6-49AD-BCFC-90E7331CBDDC}"/>
              </a:ext>
            </a:extLst>
          </p:cNvPr>
          <p:cNvSpPr/>
          <p:nvPr/>
        </p:nvSpPr>
        <p:spPr>
          <a:xfrm>
            <a:off x="2433752" y="4297070"/>
            <a:ext cx="8056334" cy="36933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self.w = np.ones(x.shape[1])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440680-BD37-4F50-847F-ECFC62A403B8}"/>
              </a:ext>
            </a:extLst>
          </p:cNvPr>
          <p:cNvSpPr txBox="1"/>
          <p:nvPr/>
        </p:nvSpPr>
        <p:spPr>
          <a:xfrm>
            <a:off x="2433753" y="4724400"/>
            <a:ext cx="7590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fit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함수의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w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초기화는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x.shape[1]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값이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30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이므로 넘파이 배열의 개수를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개로 할당 하고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ones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함수에 의해 각 원소는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로 초기화 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234DD9-F8A9-49E9-9E5D-8B6B3D5E9D44}"/>
              </a:ext>
            </a:extLst>
          </p:cNvPr>
          <p:cNvSpPr/>
          <p:nvPr/>
        </p:nvSpPr>
        <p:spPr>
          <a:xfrm>
            <a:off x="2433752" y="5386843"/>
            <a:ext cx="8056334" cy="92333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activation(self, z):</a:t>
            </a:r>
          </a:p>
          <a:p>
            <a:r>
              <a:rPr lang="en-US" altLang="ko-KR">
                <a:latin typeface="Consolas" panose="020B0609020204030204" pitchFamily="49" charset="0"/>
              </a:rPr>
              <a:t>	a = 1 / (1 + np.exp(-z))  # </a:t>
            </a:r>
            <a:r>
              <a:rPr lang="ko-KR" altLang="en-US">
                <a:latin typeface="Consolas" panose="020B0609020204030204" pitchFamily="49" charset="0"/>
              </a:rPr>
              <a:t>시그모이드 계산</a:t>
            </a:r>
          </a:p>
          <a:p>
            <a:r>
              <a:rPr lang="en-US" altLang="ko-KR">
                <a:latin typeface="Consolas" panose="020B0609020204030204" pitchFamily="49" charset="0"/>
              </a:rPr>
              <a:t>	return 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40CF5-A028-43D3-92EF-52604369510E}"/>
              </a:ext>
            </a:extLst>
          </p:cNvPr>
          <p:cNvSpPr txBox="1"/>
          <p:nvPr/>
        </p:nvSpPr>
        <p:spPr>
          <a:xfrm>
            <a:off x="2433752" y="6217841"/>
            <a:ext cx="55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activation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함수를 구현하고 시그모이드 함수의 결과 값을 리턴한다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1911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945356" y="84139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로지스틱 회귀 구현 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461920" y="273051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 b="1">
                <a:solidFill>
                  <a:srgbClr val="000000"/>
                </a:solidFill>
                <a:ea typeface="-2002" pitchFamily="18" charset="-127"/>
              </a:rPr>
              <a:t>2.6 </a:t>
            </a:r>
            <a:r>
              <a:rPr lang="ko-KR" altLang="en-US" sz="1800" b="1">
                <a:solidFill>
                  <a:srgbClr val="000000"/>
                </a:solidFill>
                <a:ea typeface="-2002" pitchFamily="18" charset="-127"/>
              </a:rPr>
              <a:t>로지스틱 회귀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C7DEF-F405-49F4-9211-ABCE714229F7}"/>
              </a:ext>
            </a:extLst>
          </p:cNvPr>
          <p:cNvSpPr/>
          <p:nvPr/>
        </p:nvSpPr>
        <p:spPr>
          <a:xfrm>
            <a:off x="2433752" y="1441927"/>
            <a:ext cx="8056334" cy="147732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predict(self, x):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z = [</a:t>
            </a:r>
            <a:r>
              <a:rPr lang="en-US" altLang="ko-KR" err="1">
                <a:latin typeface="Consolas" panose="020B0609020204030204" pitchFamily="49" charset="0"/>
              </a:rPr>
              <a:t>self.forpass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) for </a:t>
            </a:r>
            <a:r>
              <a:rPr lang="en-US" altLang="ko-KR" err="1">
                <a:latin typeface="Consolas" panose="020B0609020204030204" pitchFamily="49" charset="0"/>
              </a:rPr>
              <a:t>x_i</a:t>
            </a:r>
            <a:r>
              <a:rPr lang="en-US" altLang="ko-KR">
                <a:latin typeface="Consolas" panose="020B0609020204030204" pitchFamily="49" charset="0"/>
              </a:rPr>
              <a:t> in x]    # </a:t>
            </a:r>
            <a:r>
              <a:rPr lang="ko-KR" altLang="en-US" err="1">
                <a:latin typeface="Consolas" panose="020B0609020204030204" pitchFamily="49" charset="0"/>
              </a:rPr>
              <a:t>정방향</a:t>
            </a:r>
            <a:r>
              <a:rPr lang="ko-KR" altLang="en-US">
                <a:latin typeface="Consolas" panose="020B0609020204030204" pitchFamily="49" charset="0"/>
              </a:rPr>
              <a:t> 계산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a = </a:t>
            </a:r>
            <a:r>
              <a:rPr lang="en-US" altLang="ko-KR" err="1">
                <a:latin typeface="Consolas" panose="020B0609020204030204" pitchFamily="49" charset="0"/>
              </a:rPr>
              <a:t>self.activation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np.array</a:t>
            </a:r>
            <a:r>
              <a:rPr lang="en-US" altLang="ko-KR">
                <a:latin typeface="Consolas" panose="020B0609020204030204" pitchFamily="49" charset="0"/>
              </a:rPr>
              <a:t>(z))        # </a:t>
            </a:r>
            <a:r>
              <a:rPr lang="ko-KR" altLang="en-US">
                <a:latin typeface="Consolas" panose="020B0609020204030204" pitchFamily="49" charset="0"/>
              </a:rPr>
              <a:t>활성화 함수 적용</a:t>
            </a:r>
          </a:p>
          <a:p>
            <a:r>
              <a:rPr lang="ko-KR" altLang="en-US">
                <a:latin typeface="Consolas" panose="020B0609020204030204" pitchFamily="49" charset="0"/>
              </a:rPr>
              <a:t>        </a:t>
            </a:r>
            <a:r>
              <a:rPr lang="en-US" altLang="ko-KR">
                <a:latin typeface="Consolas" panose="020B0609020204030204" pitchFamily="49" charset="0"/>
              </a:rPr>
              <a:t>return a &gt;= 0.5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2D4AD-38CA-4B56-86BA-532F7BA190C6}"/>
              </a:ext>
            </a:extLst>
          </p:cNvPr>
          <p:cNvSpPr txBox="1"/>
          <p:nvPr/>
        </p:nvSpPr>
        <p:spPr>
          <a:xfrm>
            <a:off x="2117008" y="95593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고도 M" panose="02000503000000020004" pitchFamily="2" charset="-127"/>
                <a:ea typeface="고도 M" panose="02000503000000020004" pitchFamily="2" charset="-127"/>
              </a:rPr>
              <a:t>이전 코드에서 바뀐 코드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2983E-604A-4827-8684-C911CE4D60C7}"/>
              </a:ext>
            </a:extLst>
          </p:cNvPr>
          <p:cNvSpPr txBox="1"/>
          <p:nvPr/>
        </p:nvSpPr>
        <p:spPr>
          <a:xfrm>
            <a:off x="2433752" y="2712474"/>
            <a:ext cx="846000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예측 함수를 구현한다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z = [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self.forpass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) for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 in x] 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코드는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파이썬에서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지원하는 코드로 대괄호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([])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안에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for in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과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함수의 호출부를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넣을수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있다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이때 동작은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각 원소를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 뽑아서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x_i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를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forpass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인자로 전달하여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forpass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리턴값을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list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로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append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하여 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의 가공된 값을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z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 대입한다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 err="1">
                <a:latin typeface="고도 M" panose="02000503000000020004" pitchFamily="2" charset="-127"/>
                <a:ea typeface="고도 M" panose="02000503000000020004" pitchFamily="2" charset="-127"/>
              </a:rPr>
              <a:t>np.array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(z)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함수는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list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를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넘파이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배열로 바꿔준다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에는 최종적으로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 함수의 결과가 대입되므로 </a:t>
            </a:r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140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결과값이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0.5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보다 크다면 악성종양으로 판단하여 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을 </a:t>
            </a:r>
            <a:r>
              <a:rPr lang="ko-KR" altLang="en-US" sz="1400" err="1">
                <a:latin typeface="고도 M" panose="02000503000000020004" pitchFamily="2" charset="-127"/>
                <a:ea typeface="고도 M" panose="02000503000000020004" pitchFamily="2" charset="-127"/>
              </a:rPr>
              <a:t>리턴한다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704AE3-8708-475D-8AA4-C26A7DB3556A}"/>
              </a:ext>
            </a:extLst>
          </p:cNvPr>
          <p:cNvSpPr/>
          <p:nvPr/>
        </p:nvSpPr>
        <p:spPr>
          <a:xfrm>
            <a:off x="2433752" y="5365716"/>
            <a:ext cx="8056334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np.mean(neuron.predict(x_test) == y_test)</a:t>
            </a:r>
          </a:p>
          <a:p>
            <a:r>
              <a:rPr lang="en-US" altLang="ko-KR">
                <a:latin typeface="Consolas" panose="020B0609020204030204" pitchFamily="49" charset="0"/>
              </a:rPr>
              <a:t>0.8245614035087719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DF56C-4724-4145-B65D-CDBA88926624}"/>
              </a:ext>
            </a:extLst>
          </p:cNvPr>
          <p:cNvSpPr txBox="1"/>
          <p:nvPr/>
        </p:nvSpPr>
        <p:spPr>
          <a:xfrm>
            <a:off x="2433752" y="6122470"/>
            <a:ext cx="886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np.mean </a:t>
            </a:r>
            <a:r>
              <a:rPr lang="ko-KR" altLang="en-US" sz="1400">
                <a:latin typeface="고도 M" panose="02000503000000020004" pitchFamily="2" charset="-127"/>
                <a:ea typeface="고도 M" panose="02000503000000020004" pitchFamily="2" charset="-127"/>
              </a:rPr>
              <a:t>함수는 평균을 계산하는 함수로 예측값과 실제값의 비교 값을 평균을 계산하여 정확도를 측정한다</a:t>
            </a:r>
            <a:r>
              <a:rPr lang="en-US" altLang="ko-KR" sz="140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5328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4833E-4DE0-46B0-AB2D-410B84DD08C4}"/>
              </a:ext>
            </a:extLst>
          </p:cNvPr>
          <p:cNvSpPr txBox="1"/>
          <p:nvPr/>
        </p:nvSpPr>
        <p:spPr>
          <a:xfrm>
            <a:off x="371192" y="244444"/>
            <a:ext cx="73741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 = [1, 2, 3, 4, 5]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print(type(li))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arr = np.array(li) # ndarray </a:t>
            </a:r>
            <a:r>
              <a:rPr lang="ko-KR" altLang="en-US" sz="2800">
                <a:latin typeface="Consolas" panose="020B0609020204030204" pitchFamily="49" charset="0"/>
              </a:rPr>
              <a:t>로 변환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print(type(arr))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D54FA3-2AFE-4F17-8BAB-40B12DB2876D}"/>
              </a:ext>
            </a:extLst>
          </p:cNvPr>
          <p:cNvSpPr/>
          <p:nvPr/>
        </p:nvSpPr>
        <p:spPr>
          <a:xfrm>
            <a:off x="2562131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5EFAC6-1C00-4415-9C4B-0C3812F40D6E}"/>
              </a:ext>
            </a:extLst>
          </p:cNvPr>
          <p:cNvSpPr/>
          <p:nvPr/>
        </p:nvSpPr>
        <p:spPr>
          <a:xfrm>
            <a:off x="3814527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9083B4-79CA-4157-85CB-26548F69B631}"/>
              </a:ext>
            </a:extLst>
          </p:cNvPr>
          <p:cNvSpPr/>
          <p:nvPr/>
        </p:nvSpPr>
        <p:spPr>
          <a:xfrm>
            <a:off x="4393949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8F9F10-CBE9-46C0-975D-89E777429EAC}"/>
              </a:ext>
            </a:extLst>
          </p:cNvPr>
          <p:cNvSpPr/>
          <p:nvPr/>
        </p:nvSpPr>
        <p:spPr>
          <a:xfrm>
            <a:off x="5361161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0167AC-320E-4CC0-B8B0-852975308A31}"/>
              </a:ext>
            </a:extLst>
          </p:cNvPr>
          <p:cNvSpPr/>
          <p:nvPr/>
        </p:nvSpPr>
        <p:spPr>
          <a:xfrm>
            <a:off x="5940583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CF9D84-6809-4CFE-B155-CD0DE41CFEA1}"/>
              </a:ext>
            </a:extLst>
          </p:cNvPr>
          <p:cNvSpPr/>
          <p:nvPr/>
        </p:nvSpPr>
        <p:spPr>
          <a:xfrm>
            <a:off x="6907795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8460BA-9EB0-48CC-B689-14082AD8B4AB}"/>
              </a:ext>
            </a:extLst>
          </p:cNvPr>
          <p:cNvSpPr/>
          <p:nvPr/>
        </p:nvSpPr>
        <p:spPr>
          <a:xfrm>
            <a:off x="7487217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CAD417-7992-4173-879E-816C4A984559}"/>
              </a:ext>
            </a:extLst>
          </p:cNvPr>
          <p:cNvSpPr/>
          <p:nvPr/>
        </p:nvSpPr>
        <p:spPr>
          <a:xfrm>
            <a:off x="8454429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AE4C9B-57A0-4592-B6F4-9ABCD165BB81}"/>
              </a:ext>
            </a:extLst>
          </p:cNvPr>
          <p:cNvSpPr/>
          <p:nvPr/>
        </p:nvSpPr>
        <p:spPr>
          <a:xfrm>
            <a:off x="9033851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CC58C2-5583-439E-AC2C-DA32C8FA5FD4}"/>
              </a:ext>
            </a:extLst>
          </p:cNvPr>
          <p:cNvSpPr/>
          <p:nvPr/>
        </p:nvSpPr>
        <p:spPr>
          <a:xfrm>
            <a:off x="10001063" y="3259247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0E48E6-11EA-4D79-BE32-D34FB7515FD4}"/>
              </a:ext>
            </a:extLst>
          </p:cNvPr>
          <p:cNvSpPr/>
          <p:nvPr/>
        </p:nvSpPr>
        <p:spPr>
          <a:xfrm>
            <a:off x="10580485" y="3259247"/>
            <a:ext cx="579422" cy="5794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9C5AD1-FAB5-49C2-9E14-48B3557F779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141553" y="3548958"/>
            <a:ext cx="672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29DA66E-1B0F-48FE-9474-7B3655ACF9B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973371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BEB02C-D4B4-4BE3-9960-F486601AE9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520005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533B7FE-474D-4C2E-BD18-F36E5205DDD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066639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FB6FED-60F0-4625-A7B5-CBB4C0A2931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613273" y="3548958"/>
            <a:ext cx="387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B691B7-90BD-404F-A72F-10FC638BD827}"/>
              </a:ext>
            </a:extLst>
          </p:cNvPr>
          <p:cNvSpPr txBox="1"/>
          <p:nvPr/>
        </p:nvSpPr>
        <p:spPr>
          <a:xfrm>
            <a:off x="2562131" y="273772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li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8E32D-6425-4AE5-8F0C-CDA84796AC28}"/>
              </a:ext>
            </a:extLst>
          </p:cNvPr>
          <p:cNvSpPr/>
          <p:nvPr/>
        </p:nvSpPr>
        <p:spPr>
          <a:xfrm>
            <a:off x="2728111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62EC1-F68C-40ED-9DC5-6B65C7817267}"/>
              </a:ext>
            </a:extLst>
          </p:cNvPr>
          <p:cNvSpPr/>
          <p:nvPr/>
        </p:nvSpPr>
        <p:spPr>
          <a:xfrm>
            <a:off x="3307533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FBDB5F-C4DA-4A9F-B4F3-BD48502C91BD}"/>
              </a:ext>
            </a:extLst>
          </p:cNvPr>
          <p:cNvSpPr/>
          <p:nvPr/>
        </p:nvSpPr>
        <p:spPr>
          <a:xfrm>
            <a:off x="3886955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5E229-A5B1-4139-AEE3-37F0BE0F70D1}"/>
              </a:ext>
            </a:extLst>
          </p:cNvPr>
          <p:cNvSpPr/>
          <p:nvPr/>
        </p:nvSpPr>
        <p:spPr>
          <a:xfrm>
            <a:off x="4466377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82AB3B-FE86-42CE-8596-F146F1F43438}"/>
              </a:ext>
            </a:extLst>
          </p:cNvPr>
          <p:cNvSpPr/>
          <p:nvPr/>
        </p:nvSpPr>
        <p:spPr>
          <a:xfrm>
            <a:off x="5045799" y="5059955"/>
            <a:ext cx="579422" cy="579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79F31-1861-4235-AEE4-16F34503E992}"/>
              </a:ext>
            </a:extLst>
          </p:cNvPr>
          <p:cNvSpPr txBox="1"/>
          <p:nvPr/>
        </p:nvSpPr>
        <p:spPr>
          <a:xfrm>
            <a:off x="2391624" y="436019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arr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B7987F6-ED27-484F-8E0E-B8C95B4F90E0}"/>
              </a:ext>
            </a:extLst>
          </p:cNvPr>
          <p:cNvCxnSpPr>
            <a:cxnSpLocks/>
          </p:cNvCxnSpPr>
          <p:nvPr/>
        </p:nvCxnSpPr>
        <p:spPr>
          <a:xfrm>
            <a:off x="2728111" y="4706871"/>
            <a:ext cx="0" cy="35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7346EC-93A2-419A-A77F-DF63BF4A2EBA}"/>
              </a:ext>
            </a:extLst>
          </p:cNvPr>
          <p:cNvSpPr/>
          <p:nvPr/>
        </p:nvSpPr>
        <p:spPr>
          <a:xfrm>
            <a:off x="2728111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FE5D87-5BE6-4237-A0A5-565E1F393E49}"/>
              </a:ext>
            </a:extLst>
          </p:cNvPr>
          <p:cNvSpPr/>
          <p:nvPr/>
        </p:nvSpPr>
        <p:spPr>
          <a:xfrm>
            <a:off x="3307533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0ABFC4-F415-4C05-BAA7-62EFCD05CE98}"/>
              </a:ext>
            </a:extLst>
          </p:cNvPr>
          <p:cNvSpPr/>
          <p:nvPr/>
        </p:nvSpPr>
        <p:spPr>
          <a:xfrm>
            <a:off x="3886955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7E7C1B-9337-4FD9-87E9-A804074A9574}"/>
              </a:ext>
            </a:extLst>
          </p:cNvPr>
          <p:cNvSpPr/>
          <p:nvPr/>
        </p:nvSpPr>
        <p:spPr>
          <a:xfrm>
            <a:off x="4466377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D66E9-43E1-4052-8124-2108F25F9150}"/>
              </a:ext>
            </a:extLst>
          </p:cNvPr>
          <p:cNvSpPr/>
          <p:nvPr/>
        </p:nvSpPr>
        <p:spPr>
          <a:xfrm>
            <a:off x="5045799" y="5639377"/>
            <a:ext cx="579422" cy="57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FF18E5-B8EF-4C2D-A071-E8C2F1081D8C}"/>
              </a:ext>
            </a:extLst>
          </p:cNvPr>
          <p:cNvSpPr txBox="1"/>
          <p:nvPr/>
        </p:nvSpPr>
        <p:spPr>
          <a:xfrm>
            <a:off x="3747172" y="2714904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[0]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9F7041-100C-463F-9956-24FF89D84B4B}"/>
              </a:ext>
            </a:extLst>
          </p:cNvPr>
          <p:cNvSpPr txBox="1"/>
          <p:nvPr/>
        </p:nvSpPr>
        <p:spPr>
          <a:xfrm>
            <a:off x="5254028" y="2714904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[1]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338220-E57F-4818-9634-0EE51B2ABE83}"/>
              </a:ext>
            </a:extLst>
          </p:cNvPr>
          <p:cNvSpPr txBox="1"/>
          <p:nvPr/>
        </p:nvSpPr>
        <p:spPr>
          <a:xfrm>
            <a:off x="6760884" y="2707927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[2]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5286E3-52E4-48F3-8B4D-AF1F3AE38F9F}"/>
              </a:ext>
            </a:extLst>
          </p:cNvPr>
          <p:cNvSpPr txBox="1"/>
          <p:nvPr/>
        </p:nvSpPr>
        <p:spPr>
          <a:xfrm>
            <a:off x="8333171" y="2735087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[3]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915EB6-3381-45BC-A4A7-84B8E1DA194D}"/>
              </a:ext>
            </a:extLst>
          </p:cNvPr>
          <p:cNvSpPr txBox="1"/>
          <p:nvPr/>
        </p:nvSpPr>
        <p:spPr>
          <a:xfrm>
            <a:off x="9889403" y="2735087"/>
            <a:ext cx="79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[4]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8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800" dirty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13259</TotalTime>
  <Words>8160</Words>
  <Application>Microsoft Office PowerPoint</Application>
  <PresentationFormat>와이드스크린</PresentationFormat>
  <Paragraphs>1718</Paragraphs>
  <Slides>105</Slides>
  <Notes>79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15" baseType="lpstr">
      <vt:lpstr>Helvetica Neue</vt:lpstr>
      <vt:lpstr>고도 B</vt:lpstr>
      <vt:lpstr>고도 M</vt:lpstr>
      <vt:lpstr>맑은 고딕</vt:lpstr>
      <vt:lpstr>Arial</vt:lpstr>
      <vt:lpstr>Cambria Math</vt:lpstr>
      <vt:lpstr>Candara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atcamp</dc:creator>
  <cp:lastModifiedBy>edu</cp:lastModifiedBy>
  <cp:revision>282</cp:revision>
  <dcterms:created xsi:type="dcterms:W3CDTF">2020-07-20T01:31:24Z</dcterms:created>
  <dcterms:modified xsi:type="dcterms:W3CDTF">2020-08-10T08:49:10Z</dcterms:modified>
</cp:coreProperties>
</file>