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3BB38-2055-41D0-A474-AE12AE90ABBF}"/>
              </a:ext>
            </a:extLst>
          </p:cNvPr>
          <p:cNvSpPr txBox="1"/>
          <p:nvPr/>
        </p:nvSpPr>
        <p:spPr>
          <a:xfrm>
            <a:off x="316872" y="162962"/>
            <a:ext cx="49167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fr-FR" altLang="ko-KR" sz="2800">
              <a:latin typeface="Consolas" panose="020B0609020204030204" pitchFamily="49" charset="0"/>
            </a:endParaRP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t = np.arange(0,12,0.01)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# print(len(t))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y = np.sin(t)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1BE5A1-9E89-48CB-80B5-F785CABA9429}"/>
              </a:ext>
            </a:extLst>
          </p:cNvPr>
          <p:cNvSpPr/>
          <p:nvPr/>
        </p:nvSpPr>
        <p:spPr>
          <a:xfrm>
            <a:off x="6735778" y="389299"/>
            <a:ext cx="2020432" cy="20204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E20999-3531-4C51-B5FE-FF7950D1F4D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7745994" y="389299"/>
            <a:ext cx="0" cy="102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7B92D2-0F37-4DD8-8E3D-8A7BA0682F23}"/>
              </a:ext>
            </a:extLst>
          </p:cNvPr>
          <p:cNvCxnSpPr>
            <a:cxnSpLocks/>
          </p:cNvCxnSpPr>
          <p:nvPr/>
        </p:nvCxnSpPr>
        <p:spPr>
          <a:xfrm flipV="1">
            <a:off x="7745994" y="900820"/>
            <a:ext cx="872905" cy="51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/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F87439-3497-45A5-A9BA-453C840AD685}"/>
              </a:ext>
            </a:extLst>
          </p:cNvPr>
          <p:cNvSpPr txBox="1"/>
          <p:nvPr/>
        </p:nvSpPr>
        <p:spPr>
          <a:xfrm>
            <a:off x="8033396" y="10190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5F357-D369-4722-B197-1CB939339F17}"/>
              </a:ext>
            </a:extLst>
          </p:cNvPr>
          <p:cNvSpPr txBox="1"/>
          <p:nvPr/>
        </p:nvSpPr>
        <p:spPr>
          <a:xfrm>
            <a:off x="8181652" y="1516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/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r</a:t>
                </a:r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blipFill>
                <a:blip r:embed="rId3"/>
                <a:stretch>
                  <a:fillRect r="-4250" b="-10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/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= 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93DB64B-ADEE-4547-AEDB-5DBF0AFB762D}"/>
              </a:ext>
            </a:extLst>
          </p:cNvPr>
          <p:cNvSpPr txBox="1"/>
          <p:nvPr/>
        </p:nvSpPr>
        <p:spPr>
          <a:xfrm>
            <a:off x="9143246" y="6442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𝜃 </a:t>
            </a:r>
            <a:r>
              <a:rPr lang="en-US" altLang="ko-KR"/>
              <a:t>= </a:t>
            </a:r>
            <a:r>
              <a:rPr lang="ko-KR" altLang="en-US"/>
              <a:t>57.295779513082320876798154814105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/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: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x:90</a:t>
                </a:r>
              </a:p>
              <a:p>
                <a:endParaRPr lang="en-US" altLang="ko-KR" sz="2800">
                  <a:latin typeface="Consolas" panose="020B0609020204030204" pitchFamily="49" charset="0"/>
                </a:endParaRP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90 = 180*x/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280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dirty="0">
                  <a:latin typeface="Consolas" panose="020B0609020204030204" pitchFamily="49" charset="0"/>
                </a:endParaRPr>
              </a:p>
              <a:p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blipFill>
                <a:blip r:embed="rId5"/>
                <a:stretch>
                  <a:fillRect l="-3918" t="-2387" r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4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#plt.subplot(212)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3" y="2417275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1CA190-D90B-41CE-BF7E-6AF4EFD412DB}"/>
              </a:ext>
            </a:extLst>
          </p:cNvPr>
          <p:cNvSpPr/>
          <p:nvPr/>
        </p:nvSpPr>
        <p:spPr>
          <a:xfrm>
            <a:off x="8453069" y="2417274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plt.subplot(211)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2" y="2417275"/>
            <a:ext cx="5311069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1A434-A750-4491-B670-2286644FC196}"/>
              </a:ext>
            </a:extLst>
          </p:cNvPr>
          <p:cNvSpPr txBox="1"/>
          <p:nvPr/>
        </p:nvSpPr>
        <p:spPr>
          <a:xfrm>
            <a:off x="11240740" y="11597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38335-95D6-414B-8249-1FDB434A3A25}"/>
              </a:ext>
            </a:extLst>
          </p:cNvPr>
          <p:cNvSpPr txBox="1"/>
          <p:nvPr/>
        </p:nvSpPr>
        <p:spPr>
          <a:xfrm>
            <a:off x="11240740" y="30732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0DDEF-C900-403F-AD5A-916F02F33A44}"/>
              </a:ext>
            </a:extLst>
          </p:cNvPr>
          <p:cNvSpPr txBox="1"/>
          <p:nvPr/>
        </p:nvSpPr>
        <p:spPr>
          <a:xfrm>
            <a:off x="5178582" y="133991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8A7B-FA5F-449A-903D-7D3EC2086FF8}"/>
              </a:ext>
            </a:extLst>
          </p:cNvPr>
          <p:cNvSpPr txBox="1"/>
          <p:nvPr/>
        </p:nvSpPr>
        <p:spPr>
          <a:xfrm>
            <a:off x="8306997" y="316739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2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plt.subplot(424)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51482-7EDE-48BC-A5D3-50A70E6766CB}"/>
              </a:ext>
            </a:extLst>
          </p:cNvPr>
          <p:cNvSpPr/>
          <p:nvPr/>
        </p:nvSpPr>
        <p:spPr>
          <a:xfrm>
            <a:off x="5797532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56FD60-75F1-42A9-9A22-4E253DE72177}"/>
              </a:ext>
            </a:extLst>
          </p:cNvPr>
          <p:cNvSpPr/>
          <p:nvPr/>
        </p:nvSpPr>
        <p:spPr>
          <a:xfrm>
            <a:off x="5797531" y="2417274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B6E18-5BFB-4B67-B601-779709F8D5A5}"/>
              </a:ext>
            </a:extLst>
          </p:cNvPr>
          <p:cNvSpPr/>
          <p:nvPr/>
        </p:nvSpPr>
        <p:spPr>
          <a:xfrm>
            <a:off x="5797531" y="3413155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3A40F1-C75E-424E-9C08-50200E465795}"/>
              </a:ext>
            </a:extLst>
          </p:cNvPr>
          <p:cNvSpPr/>
          <p:nvPr/>
        </p:nvSpPr>
        <p:spPr>
          <a:xfrm>
            <a:off x="8459249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7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0535" y="0"/>
            <a:ext cx="74943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gu_name = []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name in station_addreess: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 = name.split()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tmp_gu = [gu for gu in tmp if gu[-1] == '</a:t>
            </a:r>
            <a:r>
              <a:rPr lang="ko-KR" altLang="en-US" sz="2000">
                <a:latin typeface="Consolas" panose="020B0609020204030204" pitchFamily="49" charset="0"/>
              </a:rPr>
              <a:t>구</a:t>
            </a:r>
            <a:r>
              <a:rPr lang="en-US" altLang="ko-KR" sz="20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gu_name.append(tmp_gu)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crime_anal_police['</a:t>
            </a:r>
            <a:r>
              <a:rPr lang="ko-KR" altLang="en-US" sz="2000">
                <a:latin typeface="Consolas" panose="020B0609020204030204" pitchFamily="49" charset="0"/>
              </a:rPr>
              <a:t>구별</a:t>
            </a:r>
            <a:r>
              <a:rPr lang="en-US" altLang="ko-KR" sz="2000">
                <a:latin typeface="Consolas" panose="020B0609020204030204" pitchFamily="49" charset="0"/>
              </a:rPr>
              <a:t>'] = gu_name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crime_anal_police.head()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FF722-981B-4FF9-8E66-45F3053652BC}"/>
              </a:ext>
            </a:extLst>
          </p:cNvPr>
          <p:cNvSpPr txBox="1"/>
          <p:nvPr/>
        </p:nvSpPr>
        <p:spPr>
          <a:xfrm>
            <a:off x="968720" y="3829616"/>
            <a:ext cx="11971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name = '</a:t>
            </a:r>
            <a:r>
              <a:rPr lang="ko-KR" altLang="en-US" sz="2800">
                <a:latin typeface="Consolas" panose="020B0609020204030204" pitchFamily="49" charset="0"/>
              </a:rPr>
              <a:t>대한민국 서울특별시 중구 을지로동 수표로 </a:t>
            </a:r>
            <a:r>
              <a:rPr lang="en-US" altLang="ko-KR" sz="2800">
                <a:latin typeface="Consolas" panose="020B0609020204030204" pitchFamily="49" charset="0"/>
              </a:rPr>
              <a:t>27'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tmp = ['</a:t>
            </a:r>
            <a:r>
              <a:rPr lang="ko-KR" altLang="en-US" sz="2800">
                <a:latin typeface="Consolas" panose="020B0609020204030204" pitchFamily="49" charset="0"/>
              </a:rPr>
              <a:t>대한민국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서울특별시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을지로동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수표로</a:t>
            </a:r>
            <a:r>
              <a:rPr lang="en-US" altLang="ko-KR" sz="2800">
                <a:latin typeface="Consolas" panose="020B0609020204030204" pitchFamily="49" charset="0"/>
              </a:rPr>
              <a:t>','27']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 = '</a:t>
            </a:r>
            <a:r>
              <a:rPr lang="ko-KR" altLang="en-US" sz="2800">
                <a:latin typeface="Consolas" panose="020B0609020204030204" pitchFamily="49" charset="0"/>
              </a:rPr>
              <a:t>중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gu_name = 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',...]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68720" y="264370"/>
            <a:ext cx="59683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MinMaxScaler( data 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min = data.min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max = data.max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range(len(data)):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data[i] = (data[i]-min)/(max-min)</a:t>
            </a: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AFB09-FAB9-407B-B7AE-8BFD489A3C54}"/>
              </a:ext>
            </a:extLst>
          </p:cNvPr>
          <p:cNvSpPr txBox="1"/>
          <p:nvPr/>
        </p:nvSpPr>
        <p:spPr>
          <a:xfrm>
            <a:off x="7976103" y="325925"/>
            <a:ext cx="4410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max = 3850</a:t>
            </a:r>
          </a:p>
          <a:p>
            <a:pPr algn="l"/>
            <a:r>
              <a:rPr lang="en-US" altLang="ko-KR" sz="2800">
                <a:solidFill>
                  <a:srgbClr val="000000"/>
                </a:solidFill>
                <a:latin typeface="Helvetica Neue"/>
              </a:rPr>
              <a:t>min =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</a:t>
            </a:r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(2366-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1063)/(3850-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11908</TotalTime>
  <Words>368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Helvetica Neue</vt:lpstr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233</cp:revision>
  <dcterms:created xsi:type="dcterms:W3CDTF">2020-07-20T01:31:24Z</dcterms:created>
  <dcterms:modified xsi:type="dcterms:W3CDTF">2020-08-05T08:49:35Z</dcterms:modified>
</cp:coreProperties>
</file>