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928" r:id="rId21"/>
    <p:sldId id="1331" r:id="rId22"/>
    <p:sldId id="1330" r:id="rId23"/>
    <p:sldId id="929" r:id="rId24"/>
    <p:sldId id="965" r:id="rId25"/>
    <p:sldId id="1289" r:id="rId26"/>
    <p:sldId id="930" r:id="rId27"/>
    <p:sldId id="931" r:id="rId28"/>
    <p:sldId id="932" r:id="rId29"/>
    <p:sldId id="933" r:id="rId30"/>
    <p:sldId id="934" r:id="rId31"/>
    <p:sldId id="935" r:id="rId32"/>
    <p:sldId id="945" r:id="rId33"/>
    <p:sldId id="936" r:id="rId34"/>
    <p:sldId id="938" r:id="rId35"/>
    <p:sldId id="942" r:id="rId36"/>
    <p:sldId id="943" r:id="rId37"/>
    <p:sldId id="944" r:id="rId38"/>
    <p:sldId id="946" r:id="rId39"/>
    <p:sldId id="948" r:id="rId40"/>
    <p:sldId id="949" r:id="rId41"/>
    <p:sldId id="1333" r:id="rId42"/>
    <p:sldId id="1334" r:id="rId43"/>
    <p:sldId id="1332" r:id="rId44"/>
    <p:sldId id="950" r:id="rId45"/>
    <p:sldId id="952" r:id="rId46"/>
    <p:sldId id="953" r:id="rId47"/>
    <p:sldId id="954" r:id="rId48"/>
    <p:sldId id="955" r:id="rId49"/>
    <p:sldId id="956" r:id="rId50"/>
    <p:sldId id="957" r:id="rId51"/>
    <p:sldId id="958" r:id="rId52"/>
    <p:sldId id="959" r:id="rId53"/>
    <p:sldId id="960" r:id="rId54"/>
    <p:sldId id="1340" r:id="rId55"/>
    <p:sldId id="1341" r:id="rId56"/>
    <p:sldId id="1342" r:id="rId57"/>
    <p:sldId id="963" r:id="rId58"/>
    <p:sldId id="1343" r:id="rId59"/>
    <p:sldId id="964" r:id="rId60"/>
    <p:sldId id="966" r:id="rId61"/>
    <p:sldId id="962" r:id="rId62"/>
    <p:sldId id="1336" r:id="rId63"/>
    <p:sldId id="1337" r:id="rId64"/>
    <p:sldId id="1338" r:id="rId65"/>
    <p:sldId id="1339" r:id="rId66"/>
    <p:sldId id="968" r:id="rId67"/>
    <p:sldId id="1344" r:id="rId68"/>
    <p:sldId id="1345" r:id="rId69"/>
    <p:sldId id="1346" r:id="rId70"/>
    <p:sldId id="981" r:id="rId71"/>
    <p:sldId id="982" r:id="rId72"/>
    <p:sldId id="980" r:id="rId73"/>
    <p:sldId id="983" r:id="rId74"/>
    <p:sldId id="969" r:id="rId75"/>
    <p:sldId id="970" r:id="rId76"/>
    <p:sldId id="971" r:id="rId77"/>
    <p:sldId id="972" r:id="rId78"/>
    <p:sldId id="1347" r:id="rId79"/>
    <p:sldId id="973" r:id="rId80"/>
    <p:sldId id="975" r:id="rId81"/>
    <p:sldId id="976" r:id="rId82"/>
    <p:sldId id="984" r:id="rId83"/>
    <p:sldId id="985" r:id="rId84"/>
    <p:sldId id="986" r:id="rId85"/>
    <p:sldId id="987" r:id="rId86"/>
    <p:sldId id="988" r:id="rId87"/>
    <p:sldId id="977" r:id="rId88"/>
    <p:sldId id="1349" r:id="rId89"/>
    <p:sldId id="1348" r:id="rId90"/>
    <p:sldId id="979" r:id="rId91"/>
    <p:sldId id="990" r:id="rId92"/>
    <p:sldId id="989" r:id="rId93"/>
    <p:sldId id="991" r:id="rId94"/>
    <p:sldId id="992" r:id="rId95"/>
    <p:sldId id="993" r:id="rId96"/>
    <p:sldId id="994" r:id="rId97"/>
    <p:sldId id="995" r:id="rId98"/>
    <p:sldId id="996" r:id="rId99"/>
    <p:sldId id="1350" r:id="rId100"/>
    <p:sldId id="1351" r:id="rId101"/>
    <p:sldId id="1352" r:id="rId102"/>
    <p:sldId id="1353" r:id="rId103"/>
    <p:sldId id="1354" r:id="rId104"/>
    <p:sldId id="1355" r:id="rId105"/>
    <p:sldId id="1356" r:id="rId106"/>
    <p:sldId id="1357" r:id="rId107"/>
    <p:sldId id="1358" r:id="rId108"/>
    <p:sldId id="1359" r:id="rId109"/>
    <p:sldId id="1360" r:id="rId110"/>
    <p:sldId id="1361" r:id="rId111"/>
    <p:sldId id="1362" r:id="rId112"/>
    <p:sldId id="1363" r:id="rId113"/>
    <p:sldId id="1364" r:id="rId114"/>
    <p:sldId id="1365" r:id="rId115"/>
    <p:sldId id="1366" r:id="rId116"/>
    <p:sldId id="1367" r:id="rId117"/>
    <p:sldId id="1369" r:id="rId118"/>
    <p:sldId id="1370" r:id="rId119"/>
    <p:sldId id="1371" r:id="rId120"/>
    <p:sldId id="1372" r:id="rId121"/>
    <p:sldId id="1373" r:id="rId122"/>
    <p:sldId id="1374" r:id="rId123"/>
    <p:sldId id="1375" r:id="rId124"/>
    <p:sldId id="1376" r:id="rId125"/>
    <p:sldId id="1377" r:id="rId126"/>
    <p:sldId id="1378" r:id="rId127"/>
    <p:sldId id="1379" r:id="rId128"/>
    <p:sldId id="1380" r:id="rId129"/>
    <p:sldId id="1381" r:id="rId130"/>
    <p:sldId id="1382" r:id="rId131"/>
    <p:sldId id="1383" r:id="rId132"/>
    <p:sldId id="1384" r:id="rId133"/>
    <p:sldId id="1385" r:id="rId134"/>
    <p:sldId id="1386" r:id="rId135"/>
    <p:sldId id="1387" r:id="rId136"/>
    <p:sldId id="1388" r:id="rId137"/>
    <p:sldId id="1389" r:id="rId138"/>
    <p:sldId id="1390" r:id="rId139"/>
    <p:sldId id="1391" r:id="rId140"/>
    <p:sldId id="1392" r:id="rId141"/>
    <p:sldId id="1393" r:id="rId142"/>
    <p:sldId id="1394" r:id="rId143"/>
    <p:sldId id="1395" r:id="rId144"/>
    <p:sldId id="1396" r:id="rId145"/>
    <p:sldId id="1397" r:id="rId146"/>
    <p:sldId id="1398" r:id="rId147"/>
    <p:sldId id="1399" r:id="rId148"/>
    <p:sldId id="1400" r:id="rId149"/>
    <p:sldId id="1401" r:id="rId150"/>
    <p:sldId id="1402" r:id="rId151"/>
    <p:sldId id="1403" r:id="rId152"/>
    <p:sldId id="1404" r:id="rId153"/>
    <p:sldId id="1405" r:id="rId154"/>
    <p:sldId id="1406" r:id="rId155"/>
    <p:sldId id="1407" r:id="rId156"/>
    <p:sldId id="1408" r:id="rId157"/>
    <p:sldId id="1409" r:id="rId158"/>
    <p:sldId id="1410" r:id="rId159"/>
    <p:sldId id="1411" r:id="rId160"/>
    <p:sldId id="1412" r:id="rId161"/>
    <p:sldId id="1413" r:id="rId1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EE02F76-BE31-453A-AF88-772F0C22B4B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928"/>
            <p14:sldId id="1331"/>
            <p14:sldId id="1330"/>
            <p14:sldId id="929"/>
            <p14:sldId id="965"/>
            <p14:sldId id="1289"/>
            <p14:sldId id="930"/>
            <p14:sldId id="931"/>
            <p14:sldId id="932"/>
            <p14:sldId id="933"/>
            <p14:sldId id="934"/>
            <p14:sldId id="935"/>
            <p14:sldId id="945"/>
            <p14:sldId id="936"/>
            <p14:sldId id="938"/>
            <p14:sldId id="942"/>
            <p14:sldId id="943"/>
            <p14:sldId id="944"/>
            <p14:sldId id="946"/>
            <p14:sldId id="948"/>
            <p14:sldId id="949"/>
            <p14:sldId id="1333"/>
            <p14:sldId id="1334"/>
            <p14:sldId id="1332"/>
            <p14:sldId id="950"/>
            <p14:sldId id="952"/>
            <p14:sldId id="953"/>
            <p14:sldId id="954"/>
            <p14:sldId id="955"/>
            <p14:sldId id="956"/>
            <p14:sldId id="957"/>
            <p14:sldId id="958"/>
            <p14:sldId id="959"/>
            <p14:sldId id="960"/>
            <p14:sldId id="1340"/>
            <p14:sldId id="1341"/>
            <p14:sldId id="1342"/>
            <p14:sldId id="963"/>
            <p14:sldId id="1343"/>
            <p14:sldId id="964"/>
            <p14:sldId id="966"/>
            <p14:sldId id="962"/>
            <p14:sldId id="1336"/>
            <p14:sldId id="1337"/>
            <p14:sldId id="1338"/>
            <p14:sldId id="1339"/>
            <p14:sldId id="968"/>
            <p14:sldId id="1344"/>
            <p14:sldId id="1345"/>
            <p14:sldId id="1346"/>
            <p14:sldId id="981"/>
            <p14:sldId id="982"/>
            <p14:sldId id="980"/>
            <p14:sldId id="983"/>
            <p14:sldId id="969"/>
            <p14:sldId id="970"/>
            <p14:sldId id="971"/>
            <p14:sldId id="972"/>
            <p14:sldId id="1347"/>
            <p14:sldId id="973"/>
            <p14:sldId id="975"/>
            <p14:sldId id="976"/>
            <p14:sldId id="984"/>
            <p14:sldId id="985"/>
            <p14:sldId id="986"/>
            <p14:sldId id="987"/>
            <p14:sldId id="988"/>
            <p14:sldId id="977"/>
            <p14:sldId id="1349"/>
            <p14:sldId id="1348"/>
            <p14:sldId id="979"/>
            <p14:sldId id="990"/>
            <p14:sldId id="989"/>
            <p14:sldId id="991"/>
            <p14:sldId id="992"/>
            <p14:sldId id="993"/>
            <p14:sldId id="994"/>
            <p14:sldId id="995"/>
            <p14:sldId id="996"/>
            <p14:sldId id="1350"/>
            <p14:sldId id="1351"/>
            <p14:sldId id="1352"/>
            <p14:sldId id="1353"/>
            <p14:sldId id="1354"/>
            <p14:sldId id="1355"/>
            <p14:sldId id="1356"/>
            <p14:sldId id="1357"/>
            <p14:sldId id="1358"/>
            <p14:sldId id="1359"/>
            <p14:sldId id="1360"/>
            <p14:sldId id="1361"/>
            <p14:sldId id="1362"/>
            <p14:sldId id="1363"/>
            <p14:sldId id="1364"/>
            <p14:sldId id="1365"/>
            <p14:sldId id="1366"/>
            <p14:sldId id="1367"/>
            <p14:sldId id="1369"/>
            <p14:sldId id="1370"/>
            <p14:sldId id="1371"/>
            <p14:sldId id="1372"/>
            <p14:sldId id="1373"/>
            <p14:sldId id="1374"/>
            <p14:sldId id="1375"/>
            <p14:sldId id="1376"/>
            <p14:sldId id="1377"/>
            <p14:sldId id="1378"/>
            <p14:sldId id="1379"/>
            <p14:sldId id="1380"/>
            <p14:sldId id="1381"/>
            <p14:sldId id="1382"/>
            <p14:sldId id="1383"/>
            <p14:sldId id="1384"/>
            <p14:sldId id="1385"/>
            <p14:sldId id="1386"/>
            <p14:sldId id="1387"/>
            <p14:sldId id="1388"/>
            <p14:sldId id="1389"/>
            <p14:sldId id="1390"/>
            <p14:sldId id="1391"/>
            <p14:sldId id="1392"/>
            <p14:sldId id="1393"/>
            <p14:sldId id="1394"/>
            <p14:sldId id="1395"/>
            <p14:sldId id="1396"/>
            <p14:sldId id="1397"/>
            <p14:sldId id="1398"/>
            <p14:sldId id="1399"/>
            <p14:sldId id="1400"/>
            <p14:sldId id="1401"/>
            <p14:sldId id="1402"/>
            <p14:sldId id="1403"/>
            <p14:sldId id="1404"/>
            <p14:sldId id="1405"/>
            <p14:sldId id="1406"/>
            <p14:sldId id="1407"/>
            <p14:sldId id="1408"/>
            <p14:sldId id="1409"/>
            <p14:sldId id="1410"/>
            <p14:sldId id="1411"/>
            <p14:sldId id="1412"/>
          </p14:sldIdLst>
        </p14:section>
        <p14:section name="제목 없는 구역" id="{94606D8A-CB03-4E2D-BF65-7E62B902C143}">
          <p14:sldIdLst>
            <p14:sldId id="14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viewProps" Target="view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01231-9AFB-4AA5-8703-73E1FCB3CDFB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BE09E-14F1-47D7-9A38-F9196FEF8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94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944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743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686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679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730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00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970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908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878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6903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20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114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9357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61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5281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8899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543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0293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0720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9750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2686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824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686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3440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9352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6567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751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7725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180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2472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9619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382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918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305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5281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336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7606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6164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3808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3702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0521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3123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0928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531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3716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7036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2730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4634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2522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3063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4303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84264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388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3396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00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92740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81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20639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3896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4632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96231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47850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1181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11555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08688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533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17555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33945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3897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68421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9059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92463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94094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62539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69153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30435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064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778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35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1C3A8-1194-4C96-8094-91E6EDB75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5D16F7-66D2-428A-B1F9-2A5F658CF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DAA16-D349-4AA1-AFA6-B43D2BBA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49294-A34B-4BD6-A233-73008294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E537C-4A60-453D-BDB9-42585612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38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30DE8-539C-400A-AEDC-D2526DC1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4BB6E-13B4-4E26-8BD6-3431E7358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9BD50-79E2-4042-AAA4-B3B81652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9DD1D-97B8-4D65-A1B9-5FD20152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9B18D-2BFB-42C1-BAE4-1DEE0D1B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78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8B8ECC-4FF1-40D3-949B-25A748E56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6B4245-5884-49B7-A3DB-AF31AE7BE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A0B37-84AF-48D8-9E0A-01B93C6C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49EBA-9345-42DC-8EE6-5DCF06EE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46F95-47FC-4DE4-8B2F-57473DFF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42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55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0C239-104F-4FB8-A56C-C9C81940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51EA0-2CAF-4D82-A72C-A5190DBEF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B0C4B9-3E3A-4134-BA40-D2E90D29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DD893-D783-4BDC-B63C-3DD46AB9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B55C3-C77D-4E72-A97E-D748DF7A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3BB03-A93E-4E33-A265-1E6BC449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9AC79-1F03-41A8-B8F7-A83666CA1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8D2CE-8705-4DD1-A2BE-AD84CFEB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FD26A-7760-48C8-B576-8AFC77CF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D9306-970B-4C08-9FFB-456F7B23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21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47F3C-4683-4CFB-823A-7ECE4E07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FA9C52-0C5D-488F-9909-434CF200C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EE9AE8-E430-477F-AF51-4764F0AB7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BEEF4F-034A-416C-8978-94777F7E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BDBCCE-DEBA-425B-8389-0FC9EF46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548EBB-D2C7-4357-872C-166B53B1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04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AF472-C290-4B8B-BA24-EACCC22E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F368B8-4E19-4D39-B750-6253BD850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C76FAE-B8C3-464C-872F-70F1CED75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D3182B-AD1F-445A-B324-3D2AC87C1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DF6B35-7325-460B-B049-2F4FADF75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4AD01-CF58-4F2A-B842-2CF7E754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25AF32-7535-430A-B690-3166076A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830254-FBD8-4D7A-909B-6C6C59A4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69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00379-CA4D-496F-9FF1-07BE5AA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EC000C-C6FF-45E2-9ACC-6DFAA341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45B455-5F46-4EC2-B145-B811DE59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DB41A7-5861-427C-8FC4-22711BB1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90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624E6B-4B13-4B76-9AE6-18993C9D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195AEC-30B6-4F99-8D04-852F92BE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770486-4B55-4626-A94D-7112A49F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9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C03BE-57FB-48E6-990D-3A493A69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0C19C-70FD-477A-9A7D-5FAD1D5CF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3B95C9-14F1-4858-878D-8BF58450B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F931F4-4F7C-4FE4-B424-754486EE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CE076E-3EFD-4706-9B49-A88772E5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6A5FF-1349-4A61-9E5F-381EBAB6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10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220B2-2527-4DA0-ACF9-1F66455F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E8FAEB-DF3C-4070-82A2-8BB21FC3A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919B7D-0398-4874-806F-7F4D87543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D7937-32C8-406E-8EFD-DE26DED1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E7CD91-027E-49B3-8472-F914787C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09CB97-C17A-43C3-AB04-46EDAFC6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3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F65652-83D7-420B-B360-C67E4A2F6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27104-F1D2-4666-BBE9-BEA8CF8A0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0D7C7-464C-474C-92DA-03A670C75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D5E33-3AAD-41E2-976E-3520D474CD93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7F793-1026-4B91-AE27-132A038CF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1E036-7140-4A46-8944-CFEDC73FF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61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157.png"/><Relationship Id="rId18" Type="http://schemas.openxmlformats.org/officeDocument/2006/relationships/image" Target="../media/image162.png"/><Relationship Id="rId3" Type="http://schemas.openxmlformats.org/officeDocument/2006/relationships/image" Target="../media/image147.png"/><Relationship Id="rId7" Type="http://schemas.openxmlformats.org/officeDocument/2006/relationships/image" Target="../media/image151.png"/><Relationship Id="rId12" Type="http://schemas.openxmlformats.org/officeDocument/2006/relationships/image" Target="../media/image156.png"/><Relationship Id="rId17" Type="http://schemas.openxmlformats.org/officeDocument/2006/relationships/image" Target="../media/image161.png"/><Relationship Id="rId2" Type="http://schemas.openxmlformats.org/officeDocument/2006/relationships/image" Target="../media/image146.png"/><Relationship Id="rId16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11" Type="http://schemas.openxmlformats.org/officeDocument/2006/relationships/image" Target="../media/image155.png"/><Relationship Id="rId5" Type="http://schemas.openxmlformats.org/officeDocument/2006/relationships/image" Target="../media/image149.png"/><Relationship Id="rId15" Type="http://schemas.openxmlformats.org/officeDocument/2006/relationships/image" Target="../media/image159.png"/><Relationship Id="rId10" Type="http://schemas.openxmlformats.org/officeDocument/2006/relationships/image" Target="../media/image154.png"/><Relationship Id="rId4" Type="http://schemas.openxmlformats.org/officeDocument/2006/relationships/image" Target="../media/image148.png"/><Relationship Id="rId9" Type="http://schemas.openxmlformats.org/officeDocument/2006/relationships/image" Target="../media/image153.png"/><Relationship Id="rId14" Type="http://schemas.openxmlformats.org/officeDocument/2006/relationships/image" Target="../media/image158.png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157.png"/><Relationship Id="rId18" Type="http://schemas.openxmlformats.org/officeDocument/2006/relationships/image" Target="../media/image166.png"/><Relationship Id="rId3" Type="http://schemas.openxmlformats.org/officeDocument/2006/relationships/image" Target="../media/image147.png"/><Relationship Id="rId7" Type="http://schemas.openxmlformats.org/officeDocument/2006/relationships/image" Target="../media/image151.png"/><Relationship Id="rId12" Type="http://schemas.openxmlformats.org/officeDocument/2006/relationships/image" Target="../media/image156.png"/><Relationship Id="rId17" Type="http://schemas.openxmlformats.org/officeDocument/2006/relationships/image" Target="../media/image162.png"/><Relationship Id="rId2" Type="http://schemas.openxmlformats.org/officeDocument/2006/relationships/image" Target="../media/image163.png"/><Relationship Id="rId16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11" Type="http://schemas.openxmlformats.org/officeDocument/2006/relationships/image" Target="../media/image155.png"/><Relationship Id="rId5" Type="http://schemas.openxmlformats.org/officeDocument/2006/relationships/image" Target="../media/image149.png"/><Relationship Id="rId15" Type="http://schemas.openxmlformats.org/officeDocument/2006/relationships/image" Target="../media/image165.png"/><Relationship Id="rId10" Type="http://schemas.openxmlformats.org/officeDocument/2006/relationships/image" Target="../media/image154.png"/><Relationship Id="rId4" Type="http://schemas.openxmlformats.org/officeDocument/2006/relationships/image" Target="../media/image148.png"/><Relationship Id="rId9" Type="http://schemas.openxmlformats.org/officeDocument/2006/relationships/image" Target="../media/image153.png"/><Relationship Id="rId14" Type="http://schemas.openxmlformats.org/officeDocument/2006/relationships/image" Target="../media/image164.png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1.png"/></Relationships>
</file>

<file path=ppt/slides/_rels/slide1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3" Type="http://schemas.openxmlformats.org/officeDocument/2006/relationships/image" Target="../media/image173.png"/><Relationship Id="rId7" Type="http://schemas.openxmlformats.org/officeDocument/2006/relationships/image" Target="../media/image177.png"/><Relationship Id="rId12" Type="http://schemas.openxmlformats.org/officeDocument/2006/relationships/image" Target="../media/image182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6.png"/><Relationship Id="rId11" Type="http://schemas.openxmlformats.org/officeDocument/2006/relationships/image" Target="../media/image181.png"/><Relationship Id="rId5" Type="http://schemas.openxmlformats.org/officeDocument/2006/relationships/image" Target="../media/image175.png"/><Relationship Id="rId10" Type="http://schemas.openxmlformats.org/officeDocument/2006/relationships/image" Target="../media/image180.png"/><Relationship Id="rId4" Type="http://schemas.openxmlformats.org/officeDocument/2006/relationships/image" Target="../media/image174.png"/><Relationship Id="rId9" Type="http://schemas.openxmlformats.org/officeDocument/2006/relationships/image" Target="../media/image179.png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13" Type="http://schemas.openxmlformats.org/officeDocument/2006/relationships/image" Target="../media/image194.png"/><Relationship Id="rId3" Type="http://schemas.openxmlformats.org/officeDocument/2006/relationships/image" Target="../media/image184.png"/><Relationship Id="rId7" Type="http://schemas.openxmlformats.org/officeDocument/2006/relationships/image" Target="../media/image188.png"/><Relationship Id="rId12" Type="http://schemas.openxmlformats.org/officeDocument/2006/relationships/image" Target="../media/image193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7.png"/><Relationship Id="rId11" Type="http://schemas.openxmlformats.org/officeDocument/2006/relationships/image" Target="../media/image192.png"/><Relationship Id="rId5" Type="http://schemas.openxmlformats.org/officeDocument/2006/relationships/image" Target="../media/image186.png"/><Relationship Id="rId10" Type="http://schemas.openxmlformats.org/officeDocument/2006/relationships/image" Target="../media/image191.png"/><Relationship Id="rId4" Type="http://schemas.openxmlformats.org/officeDocument/2006/relationships/image" Target="../media/image185.png"/><Relationship Id="rId9" Type="http://schemas.openxmlformats.org/officeDocument/2006/relationships/image" Target="../media/image190.png"/></Relationships>
</file>

<file path=ppt/slides/_rels/slide1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13" Type="http://schemas.openxmlformats.org/officeDocument/2006/relationships/image" Target="../media/image194.png"/><Relationship Id="rId3" Type="http://schemas.openxmlformats.org/officeDocument/2006/relationships/image" Target="../media/image184.png"/><Relationship Id="rId7" Type="http://schemas.openxmlformats.org/officeDocument/2006/relationships/image" Target="../media/image188.png"/><Relationship Id="rId12" Type="http://schemas.openxmlformats.org/officeDocument/2006/relationships/image" Target="../media/image193.png"/><Relationship Id="rId2" Type="http://schemas.openxmlformats.org/officeDocument/2006/relationships/image" Target="../media/image183.png"/><Relationship Id="rId16" Type="http://schemas.openxmlformats.org/officeDocument/2006/relationships/image" Target="../media/image1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7.png"/><Relationship Id="rId11" Type="http://schemas.openxmlformats.org/officeDocument/2006/relationships/image" Target="../media/image192.png"/><Relationship Id="rId5" Type="http://schemas.openxmlformats.org/officeDocument/2006/relationships/image" Target="../media/image186.png"/><Relationship Id="rId15" Type="http://schemas.openxmlformats.org/officeDocument/2006/relationships/image" Target="../media/image196.png"/><Relationship Id="rId10" Type="http://schemas.openxmlformats.org/officeDocument/2006/relationships/image" Target="../media/image191.png"/><Relationship Id="rId4" Type="http://schemas.openxmlformats.org/officeDocument/2006/relationships/image" Target="../media/image185.png"/><Relationship Id="rId9" Type="http://schemas.openxmlformats.org/officeDocument/2006/relationships/image" Target="../media/image190.png"/><Relationship Id="rId14" Type="http://schemas.openxmlformats.org/officeDocument/2006/relationships/image" Target="../media/image19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1.png"/><Relationship Id="rId4" Type="http://schemas.openxmlformats.org/officeDocument/2006/relationships/image" Target="../media/image200.png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7" Type="http://schemas.openxmlformats.org/officeDocument/2006/relationships/image" Target="../media/image207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6.png"/><Relationship Id="rId5" Type="http://schemas.openxmlformats.org/officeDocument/2006/relationships/image" Target="../media/image205.png"/><Relationship Id="rId4" Type="http://schemas.openxmlformats.org/officeDocument/2006/relationships/image" Target="../media/image204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7" Type="http://schemas.openxmlformats.org/officeDocument/2006/relationships/image" Target="../media/image213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2.png"/><Relationship Id="rId5" Type="http://schemas.openxmlformats.org/officeDocument/2006/relationships/image" Target="../media/image211.png"/><Relationship Id="rId4" Type="http://schemas.openxmlformats.org/officeDocument/2006/relationships/image" Target="../media/image210.png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help/2977003/the-latest-supported-visual-c-downloads" TargetMode="External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png"/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en.wikipedia.org/wiki/Linear_regression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5" Type="http://schemas.openxmlformats.org/officeDocument/2006/relationships/image" Target="../media/image102.png"/><Relationship Id="rId10" Type="http://schemas.openxmlformats.org/officeDocument/2006/relationships/image" Target="../media/image106.png"/><Relationship Id="rId4" Type="http://schemas.openxmlformats.org/officeDocument/2006/relationships/image" Target="../media/image101.png"/><Relationship Id="rId9" Type="http://schemas.openxmlformats.org/officeDocument/2006/relationships/image" Target="../media/image105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115.png"/><Relationship Id="rId7" Type="http://schemas.openxmlformats.org/officeDocument/2006/relationships/image" Target="../media/image97.png"/><Relationship Id="rId12" Type="http://schemas.openxmlformats.org/officeDocument/2006/relationships/image" Target="../media/image11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11" Type="http://schemas.openxmlformats.org/officeDocument/2006/relationships/image" Target="../media/image116.png"/><Relationship Id="rId5" Type="http://schemas.openxmlformats.org/officeDocument/2006/relationships/image" Target="../media/image101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18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9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1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5" Type="http://schemas.openxmlformats.org/officeDocument/2006/relationships/image" Target="../media/image12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C3BB38-2055-41D0-A474-AE12AE90ABBF}"/>
              </a:ext>
            </a:extLst>
          </p:cNvPr>
          <p:cNvSpPr txBox="1"/>
          <p:nvPr/>
        </p:nvSpPr>
        <p:spPr>
          <a:xfrm>
            <a:off x="316872" y="162962"/>
            <a:ext cx="49167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altLang="ko-KR" sz="2800">
                <a:latin typeface="Consolas" panose="020B0609020204030204" pitchFamily="49" charset="0"/>
              </a:rPr>
              <a:t>import numpy as np</a:t>
            </a:r>
          </a:p>
          <a:p>
            <a:pPr algn="l"/>
            <a:endParaRPr lang="fr-FR" altLang="ko-KR" sz="2800">
              <a:latin typeface="Consolas" panose="020B0609020204030204" pitchFamily="49" charset="0"/>
            </a:endParaRPr>
          </a:p>
          <a:p>
            <a:pPr algn="l"/>
            <a:r>
              <a:rPr lang="fr-FR" altLang="ko-KR" sz="2800">
                <a:latin typeface="Consolas" panose="020B0609020204030204" pitchFamily="49" charset="0"/>
              </a:rPr>
              <a:t>t = np.arange(0,12,0.01)</a:t>
            </a:r>
          </a:p>
          <a:p>
            <a:pPr algn="l"/>
            <a:r>
              <a:rPr lang="fr-FR" altLang="ko-KR" sz="2800">
                <a:latin typeface="Consolas" panose="020B0609020204030204" pitchFamily="49" charset="0"/>
              </a:rPr>
              <a:t># print(len(t))</a:t>
            </a:r>
          </a:p>
          <a:p>
            <a:pPr algn="l"/>
            <a:r>
              <a:rPr lang="fr-FR" altLang="ko-KR" sz="2800">
                <a:latin typeface="Consolas" panose="020B0609020204030204" pitchFamily="49" charset="0"/>
              </a:rPr>
              <a:t>y = np.sin(t)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61BE5A1-9E89-48CB-80B5-F785CABA9429}"/>
              </a:ext>
            </a:extLst>
          </p:cNvPr>
          <p:cNvSpPr/>
          <p:nvPr/>
        </p:nvSpPr>
        <p:spPr>
          <a:xfrm>
            <a:off x="6735778" y="389299"/>
            <a:ext cx="2020432" cy="20204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2E20999-3531-4C51-B5FE-FF7950D1F4D4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7745994" y="389299"/>
            <a:ext cx="0" cy="1023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7B92D2-0F37-4DD8-8E3D-8A7BA0682F23}"/>
              </a:ext>
            </a:extLst>
          </p:cNvPr>
          <p:cNvCxnSpPr>
            <a:cxnSpLocks/>
          </p:cNvCxnSpPr>
          <p:nvPr/>
        </p:nvCxnSpPr>
        <p:spPr>
          <a:xfrm flipV="1">
            <a:off x="7745994" y="900820"/>
            <a:ext cx="872905" cy="511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7E4E73-F028-4E53-9A5C-4DEB1BE712F3}"/>
                  </a:ext>
                </a:extLst>
              </p:cNvPr>
              <p:cNvSpPr txBox="1"/>
              <p:nvPr/>
            </p:nvSpPr>
            <p:spPr>
              <a:xfrm>
                <a:off x="7745994" y="874320"/>
                <a:ext cx="4096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7E4E73-F028-4E53-9A5C-4DEB1BE71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994" y="874320"/>
                <a:ext cx="40966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0F87439-3497-45A5-A9BA-453C840AD685}"/>
              </a:ext>
            </a:extLst>
          </p:cNvPr>
          <p:cNvSpPr txBox="1"/>
          <p:nvPr/>
        </p:nvSpPr>
        <p:spPr>
          <a:xfrm>
            <a:off x="8033396" y="101907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5F357-D369-4722-B197-1CB939339F17}"/>
              </a:ext>
            </a:extLst>
          </p:cNvPr>
          <p:cNvSpPr txBox="1"/>
          <p:nvPr/>
        </p:nvSpPr>
        <p:spPr>
          <a:xfrm>
            <a:off x="8181652" y="15163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8B497A-933D-4C3A-82B1-E9E8EAA0AEA8}"/>
                  </a:ext>
                </a:extLst>
              </p:cNvPr>
              <p:cNvSpPr txBox="1"/>
              <p:nvPr/>
            </p:nvSpPr>
            <p:spPr>
              <a:xfrm>
                <a:off x="6135186" y="2749977"/>
                <a:ext cx="2437590" cy="724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360</m:t>
                        </m:r>
                      </m:den>
                    </m:f>
                  </m:oMath>
                </a14:m>
                <a:r>
                  <a:rPr lang="ko-KR" altLang="en-US" sz="2800" dirty="0">
                    <a:latin typeface="Consolas" panose="020B0609020204030204" pitchFamily="49" charset="0"/>
                  </a:rPr>
                  <a:t> </a:t>
                </a:r>
                <a:r>
                  <a:rPr lang="en-US" altLang="ko-KR" sz="2800">
                    <a:latin typeface="Consolas" panose="020B0609020204030204" pitchFamily="49" charset="0"/>
                  </a:rPr>
                  <a:t>= r</a:t>
                </a:r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8B497A-933D-4C3A-82B1-E9E8EAA0A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186" y="2749977"/>
                <a:ext cx="2437590" cy="724494"/>
              </a:xfrm>
              <a:prstGeom prst="rect">
                <a:avLst/>
              </a:prstGeom>
              <a:blipFill>
                <a:blip r:embed="rId3"/>
                <a:stretch>
                  <a:fillRect r="-4250" b="-100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0FBC2C-AB72-41D7-B8C9-ADC4CF51410C}"/>
                  </a:ext>
                </a:extLst>
              </p:cNvPr>
              <p:cNvSpPr txBox="1"/>
              <p:nvPr/>
            </p:nvSpPr>
            <p:spPr>
              <a:xfrm>
                <a:off x="6220495" y="3814717"/>
                <a:ext cx="20062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ko-KR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800">
                    <a:latin typeface="Consolas" panose="020B0609020204030204" pitchFamily="49" charset="0"/>
                  </a:rPr>
                  <a:t>= 180/</a:t>
                </a:r>
                <a:r>
                  <a:rPr lang="ko-KR" altLang="en-US" sz="2800"/>
                  <a:t>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0FBC2C-AB72-41D7-B8C9-ADC4CF514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495" y="3814717"/>
                <a:ext cx="2006255" cy="523220"/>
              </a:xfrm>
              <a:prstGeom prst="rect">
                <a:avLst/>
              </a:prstGeom>
              <a:blipFill>
                <a:blip r:embed="rId4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93DB64B-ADEE-4547-AEDB-5DBF0AFB762D}"/>
              </a:ext>
            </a:extLst>
          </p:cNvPr>
          <p:cNvSpPr txBox="1"/>
          <p:nvPr/>
        </p:nvSpPr>
        <p:spPr>
          <a:xfrm>
            <a:off x="9143246" y="644283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𝜃 </a:t>
            </a:r>
            <a:r>
              <a:rPr lang="en-US" altLang="ko-KR"/>
              <a:t>= </a:t>
            </a:r>
            <a:r>
              <a:rPr lang="ko-KR" altLang="en-US"/>
              <a:t>57.295779513082320876798154814105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83CA704-0D43-470C-AA41-EB55AEAD80A8}"/>
                  </a:ext>
                </a:extLst>
              </p:cNvPr>
              <p:cNvSpPr txBox="1"/>
              <p:nvPr/>
            </p:nvSpPr>
            <p:spPr>
              <a:xfrm>
                <a:off x="8924182" y="2409731"/>
                <a:ext cx="3267818" cy="2550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: </m:t>
                    </m:r>
                  </m:oMath>
                </a14:m>
                <a:r>
                  <a:rPr lang="en-US" altLang="ko-KR" sz="2800">
                    <a:latin typeface="Consolas" panose="020B0609020204030204" pitchFamily="49" charset="0"/>
                  </a:rPr>
                  <a:t>180/</a:t>
                </a:r>
                <a:r>
                  <a:rPr lang="ko-KR" altLang="en-US" sz="2800"/>
                  <a:t>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sz="2800" dirty="0">
                    <a:latin typeface="Consolas" panose="020B0609020204030204" pitchFamily="49" charset="0"/>
                  </a:rPr>
                  <a:t> </a:t>
                </a:r>
                <a:r>
                  <a:rPr lang="en-US" altLang="ko-KR" sz="2800">
                    <a:latin typeface="Consolas" panose="020B0609020204030204" pitchFamily="49" charset="0"/>
                  </a:rPr>
                  <a:t>= x:90</a:t>
                </a:r>
              </a:p>
              <a:p>
                <a:endParaRPr lang="en-US" altLang="ko-KR" sz="2800">
                  <a:latin typeface="Consolas" panose="020B0609020204030204" pitchFamily="49" charset="0"/>
                </a:endParaRPr>
              </a:p>
              <a:p>
                <a:r>
                  <a:rPr lang="en-US" altLang="ko-KR" sz="2800">
                    <a:latin typeface="Consolas" panose="020B0609020204030204" pitchFamily="49" charset="0"/>
                  </a:rPr>
                  <a:t>90 = 180*x/</a:t>
                </a:r>
                <a:r>
                  <a:rPr lang="ko-KR" altLang="en-US" sz="2800"/>
                  <a:t>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sz="28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8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den>
                      </m:f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𝑑𝑒𝑔𝑟𝑒𝑒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800" dirty="0">
                  <a:latin typeface="Consolas" panose="020B0609020204030204" pitchFamily="49" charset="0"/>
                </a:endParaRPr>
              </a:p>
              <a:p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83CA704-0D43-470C-AA41-EB55AEAD8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182" y="2409731"/>
                <a:ext cx="3267818" cy="2550827"/>
              </a:xfrm>
              <a:prstGeom prst="rect">
                <a:avLst/>
              </a:prstGeom>
              <a:blipFill>
                <a:blip r:embed="rId5"/>
                <a:stretch>
                  <a:fillRect l="-3918" t="-2387" r="-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542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8F7E81-069E-4785-91EC-80180CA8CED7}"/>
              </a:ext>
            </a:extLst>
          </p:cNvPr>
          <p:cNvSpPr txBox="1"/>
          <p:nvPr/>
        </p:nvSpPr>
        <p:spPr>
          <a:xfrm>
            <a:off x="-946460" y="69615"/>
            <a:ext cx="56861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election_result_raw = {'</a:t>
            </a:r>
            <a:r>
              <a:rPr lang="ko-KR" altLang="en-US" sz="2000">
                <a:latin typeface="Consolas" panose="020B0609020204030204" pitchFamily="49" charset="0"/>
              </a:rPr>
              <a:t>광역시도</a:t>
            </a:r>
            <a:r>
              <a:rPr lang="en-US" altLang="ko-KR" sz="2000">
                <a:latin typeface="Consolas" panose="020B0609020204030204" pitchFamily="49" charset="0"/>
              </a:rPr>
              <a:t>' : [],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'</a:t>
            </a:r>
            <a:r>
              <a:rPr lang="ko-KR" altLang="en-US" sz="2000">
                <a:latin typeface="Consolas" panose="020B0609020204030204" pitchFamily="49" charset="0"/>
              </a:rPr>
              <a:t>시군</a:t>
            </a:r>
            <a:r>
              <a:rPr lang="en-US" altLang="ko-KR" sz="2000">
                <a:latin typeface="Consolas" panose="020B0609020204030204" pitchFamily="49" charset="0"/>
              </a:rPr>
              <a:t>' : [],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'pop' : [],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'moon' : [],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'hong' : [],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'ahn' : [] 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96015-C997-498E-B3DC-ADFF2D7DF31D}"/>
              </a:ext>
            </a:extLst>
          </p:cNvPr>
          <p:cNvSpPr txBox="1"/>
          <p:nvPr/>
        </p:nvSpPr>
        <p:spPr>
          <a:xfrm>
            <a:off x="4839047" y="-55983"/>
            <a:ext cx="852028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def append_data(df, sido_name='</a:t>
            </a:r>
            <a:r>
              <a:rPr lang="ko-KR" altLang="en-US" sz="2400">
                <a:latin typeface="Consolas" panose="020B0609020204030204" pitchFamily="49" charset="0"/>
              </a:rPr>
              <a:t>부산광역시</a:t>
            </a:r>
            <a:r>
              <a:rPr lang="en-US" altLang="ko-KR" sz="2400">
                <a:latin typeface="Consolas" panose="020B0609020204030204" pitchFamily="49" charset="0"/>
              </a:rPr>
              <a:t>', data):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for each in df[0].values[1:]: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data['</a:t>
            </a:r>
            <a:r>
              <a:rPr lang="ko-KR" altLang="en-US" sz="2400">
                <a:latin typeface="Consolas" panose="020B0609020204030204" pitchFamily="49" charset="0"/>
              </a:rPr>
              <a:t>광역시도</a:t>
            </a:r>
            <a:r>
              <a:rPr lang="en-US" altLang="ko-KR" sz="2400">
                <a:latin typeface="Consolas" panose="020B0609020204030204" pitchFamily="49" charset="0"/>
              </a:rPr>
              <a:t>'].append(sido_name)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data['</a:t>
            </a:r>
            <a:r>
              <a:rPr lang="ko-KR" altLang="en-US" sz="2400">
                <a:latin typeface="Consolas" panose="020B0609020204030204" pitchFamily="49" charset="0"/>
              </a:rPr>
              <a:t>시군</a:t>
            </a:r>
            <a:r>
              <a:rPr lang="en-US" altLang="ko-KR" sz="2400">
                <a:latin typeface="Consolas" panose="020B0609020204030204" pitchFamily="49" charset="0"/>
              </a:rPr>
              <a:t>'].append(each[0])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data['pop'].append(get_num(each[2]))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data['moon'].append(get_num(each[3]))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data['hong'].append(get_num(each[4]))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data['ahn'].append(get_num(each[5]))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505B04-EC89-4573-BF27-6DDB5F1CBCB8}"/>
              </a:ext>
            </a:extLst>
          </p:cNvPr>
          <p:cNvSpPr/>
          <p:nvPr/>
        </p:nvSpPr>
        <p:spPr>
          <a:xfrm>
            <a:off x="1511929" y="3649874"/>
            <a:ext cx="1430447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</a:t>
            </a:r>
            <a:r>
              <a:rPr lang="ko-KR" altLang="en-US" sz="2000">
                <a:solidFill>
                  <a:schemeClr val="tx1"/>
                </a:solidFill>
              </a:rPr>
              <a:t>광역시도</a:t>
            </a:r>
            <a:r>
              <a:rPr lang="en-US" altLang="ko-KR" sz="2000">
                <a:solidFill>
                  <a:schemeClr val="tx1"/>
                </a:solidFill>
              </a:rPr>
              <a:t>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6CAD6E-C3C1-4958-8A42-B2D5A9AFA0E8}"/>
              </a:ext>
            </a:extLst>
          </p:cNvPr>
          <p:cNvSpPr/>
          <p:nvPr/>
        </p:nvSpPr>
        <p:spPr>
          <a:xfrm>
            <a:off x="1511928" y="4111600"/>
            <a:ext cx="1430447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</a:t>
            </a:r>
            <a:r>
              <a:rPr lang="ko-KR" altLang="en-US" sz="2000">
                <a:solidFill>
                  <a:schemeClr val="tx1"/>
                </a:solidFill>
              </a:rPr>
              <a:t>시군</a:t>
            </a:r>
            <a:r>
              <a:rPr lang="en-US" altLang="ko-KR" sz="2000">
                <a:solidFill>
                  <a:schemeClr val="tx1"/>
                </a:solidFill>
              </a:rPr>
              <a:t>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7DA0E3-A4AD-4880-8932-E193FA7AFBF7}"/>
              </a:ext>
            </a:extLst>
          </p:cNvPr>
          <p:cNvSpPr/>
          <p:nvPr/>
        </p:nvSpPr>
        <p:spPr>
          <a:xfrm>
            <a:off x="1511927" y="4573326"/>
            <a:ext cx="1430447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'pop'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6C4177-BD15-4519-A9F4-34078540C493}"/>
              </a:ext>
            </a:extLst>
          </p:cNvPr>
          <p:cNvSpPr/>
          <p:nvPr/>
        </p:nvSpPr>
        <p:spPr>
          <a:xfrm>
            <a:off x="1511926" y="5035052"/>
            <a:ext cx="1430447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'moon'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F937DB-AA38-4306-9DDB-331C52DD9BAF}"/>
              </a:ext>
            </a:extLst>
          </p:cNvPr>
          <p:cNvSpPr/>
          <p:nvPr/>
        </p:nvSpPr>
        <p:spPr>
          <a:xfrm>
            <a:off x="1511925" y="5496778"/>
            <a:ext cx="1430447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'hong'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706988-31E0-49F4-BC1E-F45A34925421}"/>
              </a:ext>
            </a:extLst>
          </p:cNvPr>
          <p:cNvSpPr/>
          <p:nvPr/>
        </p:nvSpPr>
        <p:spPr>
          <a:xfrm>
            <a:off x="1511924" y="5958504"/>
            <a:ext cx="1430447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'ahn'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C55114-C067-4B2C-B532-A49DBAF27830}"/>
              </a:ext>
            </a:extLst>
          </p:cNvPr>
          <p:cNvSpPr txBox="1"/>
          <p:nvPr/>
        </p:nvSpPr>
        <p:spPr>
          <a:xfrm>
            <a:off x="597528" y="3060134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election_result_raw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5045B9-98D5-456B-908A-3046F87CA211}"/>
              </a:ext>
            </a:extLst>
          </p:cNvPr>
          <p:cNvSpPr/>
          <p:nvPr/>
        </p:nvSpPr>
        <p:spPr>
          <a:xfrm>
            <a:off x="3601986" y="3636789"/>
            <a:ext cx="1651149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</a:t>
            </a:r>
            <a:r>
              <a:rPr lang="ko-KR" altLang="en-US" sz="2000">
                <a:solidFill>
                  <a:schemeClr val="tx1"/>
                </a:solidFill>
              </a:rPr>
              <a:t>서울특별시</a:t>
            </a:r>
            <a:r>
              <a:rPr lang="en-US" altLang="ko-KR" sz="2000">
                <a:solidFill>
                  <a:schemeClr val="tx1"/>
                </a:solidFill>
              </a:rPr>
              <a:t>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323B4F-CDAC-47E1-A055-72E79419EE27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 flipV="1">
            <a:off x="2942376" y="3867652"/>
            <a:ext cx="659610" cy="13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05021B-16A2-4D1D-812E-F0B1BDE3362F}"/>
              </a:ext>
            </a:extLst>
          </p:cNvPr>
          <p:cNvSpPr/>
          <p:nvPr/>
        </p:nvSpPr>
        <p:spPr>
          <a:xfrm>
            <a:off x="3728889" y="4316293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</a:t>
            </a:r>
            <a:r>
              <a:rPr lang="ko-KR" altLang="en-US" sz="2000">
                <a:solidFill>
                  <a:schemeClr val="tx1"/>
                </a:solidFill>
              </a:rPr>
              <a:t>종로구</a:t>
            </a:r>
            <a:r>
              <a:rPr lang="en-US" altLang="ko-KR" sz="2000">
                <a:solidFill>
                  <a:schemeClr val="tx1"/>
                </a:solidFill>
              </a:rPr>
              <a:t>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3ADC028-9D41-43EB-BFF6-A7EC87F2F037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2942375" y="4342463"/>
            <a:ext cx="786514" cy="204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BAB73C-3DD9-4A85-8D76-2EC5DCAE842A}"/>
              </a:ext>
            </a:extLst>
          </p:cNvPr>
          <p:cNvSpPr/>
          <p:nvPr/>
        </p:nvSpPr>
        <p:spPr>
          <a:xfrm>
            <a:off x="3878179" y="4982712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102566.0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F0510C4-AE37-403D-8577-29468A33E923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2942374" y="4804189"/>
            <a:ext cx="935805" cy="409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3274193-DE35-419F-8083-3F4707173747}"/>
              </a:ext>
            </a:extLst>
          </p:cNvPr>
          <p:cNvSpPr/>
          <p:nvPr/>
        </p:nvSpPr>
        <p:spPr>
          <a:xfrm>
            <a:off x="3878178" y="5495834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42512.0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77F32EE-BF0F-4C9A-85C0-9200DFEBFB81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>
            <a:off x="2942373" y="5265915"/>
            <a:ext cx="935805" cy="460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D86F115-3F9F-46CD-842E-AB9A31931FC6}"/>
              </a:ext>
            </a:extLst>
          </p:cNvPr>
          <p:cNvSpPr/>
          <p:nvPr/>
        </p:nvSpPr>
        <p:spPr>
          <a:xfrm>
            <a:off x="5617399" y="3649874"/>
            <a:ext cx="1651149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</a:t>
            </a:r>
            <a:r>
              <a:rPr lang="ko-KR" altLang="en-US" sz="2000">
                <a:solidFill>
                  <a:schemeClr val="tx1"/>
                </a:solidFill>
              </a:rPr>
              <a:t>서울특별시</a:t>
            </a:r>
            <a:r>
              <a:rPr lang="en-US" altLang="ko-KR" sz="2000">
                <a:solidFill>
                  <a:schemeClr val="tx1"/>
                </a:solidFill>
              </a:rPr>
              <a:t>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2358F77-58AF-44A4-87C0-EAB21F749628}"/>
              </a:ext>
            </a:extLst>
          </p:cNvPr>
          <p:cNvCxnSpPr>
            <a:cxnSpLocks/>
            <a:stCxn id="12" idx="3"/>
            <a:endCxn id="30" idx="1"/>
          </p:cNvCxnSpPr>
          <p:nvPr/>
        </p:nvCxnSpPr>
        <p:spPr>
          <a:xfrm>
            <a:off x="5253135" y="3867652"/>
            <a:ext cx="364264" cy="13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8E5D1BC-6D23-46AF-BF21-D92A54846F46}"/>
              </a:ext>
            </a:extLst>
          </p:cNvPr>
          <p:cNvSpPr/>
          <p:nvPr/>
        </p:nvSpPr>
        <p:spPr>
          <a:xfrm>
            <a:off x="5617399" y="4342463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</a:t>
            </a:r>
            <a:r>
              <a:rPr lang="ko-KR" altLang="en-US" sz="2000">
                <a:solidFill>
                  <a:schemeClr val="tx1"/>
                </a:solidFill>
              </a:rPr>
              <a:t>중구</a:t>
            </a:r>
            <a:r>
              <a:rPr lang="en-US" altLang="ko-KR" sz="2000">
                <a:solidFill>
                  <a:schemeClr val="tx1"/>
                </a:solidFill>
              </a:rPr>
              <a:t>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76027D7-9258-44FD-8CF8-72C01EB18493}"/>
              </a:ext>
            </a:extLst>
          </p:cNvPr>
          <p:cNvCxnSpPr>
            <a:cxnSpLocks/>
            <a:stCxn id="15" idx="3"/>
            <a:endCxn id="35" idx="1"/>
          </p:cNvCxnSpPr>
          <p:nvPr/>
        </p:nvCxnSpPr>
        <p:spPr>
          <a:xfrm>
            <a:off x="5029200" y="4547156"/>
            <a:ext cx="588199" cy="26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B66769D-1B00-4B03-969B-C87BBE85C848}"/>
              </a:ext>
            </a:extLst>
          </p:cNvPr>
          <p:cNvSpPr/>
          <p:nvPr/>
        </p:nvSpPr>
        <p:spPr>
          <a:xfrm>
            <a:off x="5617400" y="4976251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109836.0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8A67B8D-BE18-46A5-8A15-CE8C7593BDFE}"/>
              </a:ext>
            </a:extLst>
          </p:cNvPr>
          <p:cNvSpPr/>
          <p:nvPr/>
        </p:nvSpPr>
        <p:spPr>
          <a:xfrm>
            <a:off x="5617399" y="5489373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34062.0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C2C98D8-3BCD-4431-8054-10A0D9403F67}"/>
              </a:ext>
            </a:extLst>
          </p:cNvPr>
          <p:cNvCxnSpPr>
            <a:cxnSpLocks/>
            <a:stCxn id="19" idx="3"/>
            <a:endCxn id="41" idx="1"/>
          </p:cNvCxnSpPr>
          <p:nvPr/>
        </p:nvCxnSpPr>
        <p:spPr>
          <a:xfrm flipV="1">
            <a:off x="5178490" y="5207114"/>
            <a:ext cx="438910" cy="6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336CDC8-79BF-4123-A3BF-1E7CD74DCB8F}"/>
              </a:ext>
            </a:extLst>
          </p:cNvPr>
          <p:cNvCxnSpPr>
            <a:cxnSpLocks/>
            <a:stCxn id="24" idx="3"/>
            <a:endCxn id="42" idx="1"/>
          </p:cNvCxnSpPr>
          <p:nvPr/>
        </p:nvCxnSpPr>
        <p:spPr>
          <a:xfrm flipV="1">
            <a:off x="5178489" y="5720236"/>
            <a:ext cx="438910" cy="6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DCE6B12-698D-4563-AACA-188DD64CCEDF}"/>
              </a:ext>
            </a:extLst>
          </p:cNvPr>
          <p:cNvSpPr/>
          <p:nvPr/>
        </p:nvSpPr>
        <p:spPr>
          <a:xfrm>
            <a:off x="7632812" y="3649874"/>
            <a:ext cx="1651149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10E57A3-0C1F-4700-B056-8437FD1DE8C1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7268548" y="3867652"/>
            <a:ext cx="364264" cy="13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EB549BE-28A1-4569-AAB1-9ECD601A39D1}"/>
              </a:ext>
            </a:extLst>
          </p:cNvPr>
          <p:cNvSpPr/>
          <p:nvPr/>
        </p:nvSpPr>
        <p:spPr>
          <a:xfrm>
            <a:off x="7505909" y="4329378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1690795-D0A1-4D43-84E6-1377421ABE07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6917710" y="4534071"/>
            <a:ext cx="588199" cy="26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8E0F985-D19A-40EA-A171-A45C72115614}"/>
              </a:ext>
            </a:extLst>
          </p:cNvPr>
          <p:cNvSpPr/>
          <p:nvPr/>
        </p:nvSpPr>
        <p:spPr>
          <a:xfrm>
            <a:off x="7505910" y="4963166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6FBD6CC-1FBC-4533-BDBA-A743FB140C69}"/>
              </a:ext>
            </a:extLst>
          </p:cNvPr>
          <p:cNvSpPr/>
          <p:nvPr/>
        </p:nvSpPr>
        <p:spPr>
          <a:xfrm>
            <a:off x="7505909" y="5476288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CFD2115-1DE5-4C8B-98F4-F2A4486E3B79}"/>
              </a:ext>
            </a:extLst>
          </p:cNvPr>
          <p:cNvCxnSpPr>
            <a:cxnSpLocks/>
            <a:stCxn id="41" idx="3"/>
            <a:endCxn id="53" idx="1"/>
          </p:cNvCxnSpPr>
          <p:nvPr/>
        </p:nvCxnSpPr>
        <p:spPr>
          <a:xfrm flipV="1">
            <a:off x="6917711" y="5194029"/>
            <a:ext cx="588199" cy="13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9756F4-D6C9-4FEF-BFB0-537C43F82EAA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6802016" y="5694066"/>
            <a:ext cx="703893" cy="13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29ABDB4-1786-4DE5-9EBC-7BBCFCEE49C4}"/>
              </a:ext>
            </a:extLst>
          </p:cNvPr>
          <p:cNvSpPr/>
          <p:nvPr/>
        </p:nvSpPr>
        <p:spPr>
          <a:xfrm>
            <a:off x="9648225" y="3664946"/>
            <a:ext cx="1651149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</a:t>
            </a:r>
            <a:r>
              <a:rPr lang="ko-KR" altLang="en-US" sz="2000">
                <a:solidFill>
                  <a:schemeClr val="tx1"/>
                </a:solidFill>
              </a:rPr>
              <a:t>부산광역시</a:t>
            </a:r>
            <a:r>
              <a:rPr lang="en-US" altLang="ko-KR" sz="2000">
                <a:solidFill>
                  <a:schemeClr val="tx1"/>
                </a:solidFill>
              </a:rPr>
              <a:t>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01BA9F3-7FFE-4CAF-ADBB-1724E1095F7A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9283961" y="3882724"/>
            <a:ext cx="364264" cy="13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B043271-A9AD-4626-AC06-91C4B4DD67F4}"/>
              </a:ext>
            </a:extLst>
          </p:cNvPr>
          <p:cNvSpPr/>
          <p:nvPr/>
        </p:nvSpPr>
        <p:spPr>
          <a:xfrm>
            <a:off x="9648225" y="4357535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</a:t>
            </a:r>
            <a:r>
              <a:rPr lang="ko-KR" altLang="en-US" sz="2000">
                <a:solidFill>
                  <a:schemeClr val="tx1"/>
                </a:solidFill>
              </a:rPr>
              <a:t>중구</a:t>
            </a:r>
            <a:r>
              <a:rPr lang="en-US" altLang="ko-KR" sz="2000">
                <a:solidFill>
                  <a:schemeClr val="tx1"/>
                </a:solidFill>
              </a:rPr>
              <a:t>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B42B90F-892C-49CF-BFE1-23CBA9E9D4B9}"/>
              </a:ext>
            </a:extLst>
          </p:cNvPr>
          <p:cNvCxnSpPr>
            <a:cxnSpLocks/>
            <a:stCxn id="51" idx="3"/>
            <a:endCxn id="61" idx="1"/>
          </p:cNvCxnSpPr>
          <p:nvPr/>
        </p:nvCxnSpPr>
        <p:spPr>
          <a:xfrm>
            <a:off x="8806220" y="4560241"/>
            <a:ext cx="842005" cy="28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BED42DB-063A-4931-8E81-CFEAB33B1E58}"/>
              </a:ext>
            </a:extLst>
          </p:cNvPr>
          <p:cNvSpPr/>
          <p:nvPr/>
        </p:nvSpPr>
        <p:spPr>
          <a:xfrm>
            <a:off x="9648226" y="4991323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28604.0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BFB6E5-F49D-4C15-8F4F-A927E445ABC4}"/>
              </a:ext>
            </a:extLst>
          </p:cNvPr>
          <p:cNvSpPr/>
          <p:nvPr/>
        </p:nvSpPr>
        <p:spPr>
          <a:xfrm>
            <a:off x="9648225" y="5504445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9918.0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718E76B-6968-4285-936E-9639F9FE53E6}"/>
              </a:ext>
            </a:extLst>
          </p:cNvPr>
          <p:cNvCxnSpPr>
            <a:cxnSpLocks/>
            <a:stCxn id="53" idx="3"/>
            <a:endCxn id="63" idx="1"/>
          </p:cNvCxnSpPr>
          <p:nvPr/>
        </p:nvCxnSpPr>
        <p:spPr>
          <a:xfrm>
            <a:off x="8806221" y="5194029"/>
            <a:ext cx="842005" cy="28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E7FBAC3-47EE-406E-B4F9-AB2763D5BFC1}"/>
              </a:ext>
            </a:extLst>
          </p:cNvPr>
          <p:cNvCxnSpPr>
            <a:cxnSpLocks/>
            <a:stCxn id="54" idx="3"/>
            <a:endCxn id="64" idx="1"/>
          </p:cNvCxnSpPr>
          <p:nvPr/>
        </p:nvCxnSpPr>
        <p:spPr>
          <a:xfrm>
            <a:off x="8806220" y="5707151"/>
            <a:ext cx="842005" cy="28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390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371192" y="244444"/>
            <a:ext cx="60997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 = np.arange(1,7)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arr = np.reshape( arr, (2,3) 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B8E32D-6425-4AE5-8F0C-CDA84796AC28}"/>
              </a:ext>
            </a:extLst>
          </p:cNvPr>
          <p:cNvSpPr/>
          <p:nvPr/>
        </p:nvSpPr>
        <p:spPr>
          <a:xfrm>
            <a:off x="3551977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F362EC1-F68C-40ED-9DC5-6B65C7817267}"/>
              </a:ext>
            </a:extLst>
          </p:cNvPr>
          <p:cNvSpPr/>
          <p:nvPr/>
        </p:nvSpPr>
        <p:spPr>
          <a:xfrm>
            <a:off x="4131399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DFBDB5F-C4DA-4A9F-B4F3-BD48502C91BD}"/>
              </a:ext>
            </a:extLst>
          </p:cNvPr>
          <p:cNvSpPr/>
          <p:nvPr/>
        </p:nvSpPr>
        <p:spPr>
          <a:xfrm>
            <a:off x="4710821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E5E229-A5B1-4139-AEE3-37F0BE0F70D1}"/>
              </a:ext>
            </a:extLst>
          </p:cNvPr>
          <p:cNvSpPr/>
          <p:nvPr/>
        </p:nvSpPr>
        <p:spPr>
          <a:xfrm>
            <a:off x="5290243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82AB3B-FE86-42CE-8596-F146F1F43438}"/>
              </a:ext>
            </a:extLst>
          </p:cNvPr>
          <p:cNvSpPr/>
          <p:nvPr/>
        </p:nvSpPr>
        <p:spPr>
          <a:xfrm>
            <a:off x="5869665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679F31-1861-4235-AEE4-16F34503E992}"/>
              </a:ext>
            </a:extLst>
          </p:cNvPr>
          <p:cNvSpPr txBox="1"/>
          <p:nvPr/>
        </p:nvSpPr>
        <p:spPr>
          <a:xfrm>
            <a:off x="2516270" y="290351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7346EC-93A2-419A-A77F-DF63BF4A2EBA}"/>
              </a:ext>
            </a:extLst>
          </p:cNvPr>
          <p:cNvSpPr/>
          <p:nvPr/>
        </p:nvSpPr>
        <p:spPr>
          <a:xfrm>
            <a:off x="3551977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CFE5D87-5BE6-4237-A0A5-565E1F393E49}"/>
              </a:ext>
            </a:extLst>
          </p:cNvPr>
          <p:cNvSpPr/>
          <p:nvPr/>
        </p:nvSpPr>
        <p:spPr>
          <a:xfrm>
            <a:off x="4131399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0ABFC4-F415-4C05-BAA7-62EFCD05CE98}"/>
              </a:ext>
            </a:extLst>
          </p:cNvPr>
          <p:cNvSpPr/>
          <p:nvPr/>
        </p:nvSpPr>
        <p:spPr>
          <a:xfrm>
            <a:off x="4710821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37E7C1B-9337-4FD9-87E9-A804074A9574}"/>
              </a:ext>
            </a:extLst>
          </p:cNvPr>
          <p:cNvSpPr/>
          <p:nvPr/>
        </p:nvSpPr>
        <p:spPr>
          <a:xfrm>
            <a:off x="5290243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08D66E9-43E1-4052-8124-2108F25F9150}"/>
              </a:ext>
            </a:extLst>
          </p:cNvPr>
          <p:cNvSpPr/>
          <p:nvPr/>
        </p:nvSpPr>
        <p:spPr>
          <a:xfrm>
            <a:off x="5869665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053F08-9D10-4E6B-B2AB-A6ECA2A06F91}"/>
              </a:ext>
            </a:extLst>
          </p:cNvPr>
          <p:cNvSpPr/>
          <p:nvPr/>
        </p:nvSpPr>
        <p:spPr>
          <a:xfrm>
            <a:off x="6449087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CE0EBD9-7F85-414D-8758-9EF878FC3429}"/>
              </a:ext>
            </a:extLst>
          </p:cNvPr>
          <p:cNvSpPr/>
          <p:nvPr/>
        </p:nvSpPr>
        <p:spPr>
          <a:xfrm>
            <a:off x="6449087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73B69E5-FC2A-40A7-894E-CF93412CEA23}"/>
              </a:ext>
            </a:extLst>
          </p:cNvPr>
          <p:cNvSpPr/>
          <p:nvPr/>
        </p:nvSpPr>
        <p:spPr>
          <a:xfrm>
            <a:off x="3582156" y="330225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E30E13E-71EF-45D6-AF6E-30D54CFA5C7F}"/>
              </a:ext>
            </a:extLst>
          </p:cNvPr>
          <p:cNvSpPr/>
          <p:nvPr/>
        </p:nvSpPr>
        <p:spPr>
          <a:xfrm>
            <a:off x="4161578" y="330225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CF1D2BD-70AC-463C-B128-4D26DAE12599}"/>
              </a:ext>
            </a:extLst>
          </p:cNvPr>
          <p:cNvSpPr/>
          <p:nvPr/>
        </p:nvSpPr>
        <p:spPr>
          <a:xfrm>
            <a:off x="4741000" y="330225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22B3662-18F4-4092-9E88-89BB0D43D2F0}"/>
              </a:ext>
            </a:extLst>
          </p:cNvPr>
          <p:cNvSpPr/>
          <p:nvPr/>
        </p:nvSpPr>
        <p:spPr>
          <a:xfrm>
            <a:off x="3582156" y="388167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C71DF5B-F791-4586-9B60-C24A0C200715}"/>
              </a:ext>
            </a:extLst>
          </p:cNvPr>
          <p:cNvSpPr/>
          <p:nvPr/>
        </p:nvSpPr>
        <p:spPr>
          <a:xfrm>
            <a:off x="4161578" y="388167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41A06D5-77E4-4276-A7F3-0ABC47FEACEF}"/>
              </a:ext>
            </a:extLst>
          </p:cNvPr>
          <p:cNvSpPr/>
          <p:nvPr/>
        </p:nvSpPr>
        <p:spPr>
          <a:xfrm>
            <a:off x="4741000" y="388167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4021D3-4281-4669-B756-BB483E0AF240}"/>
              </a:ext>
            </a:extLst>
          </p:cNvPr>
          <p:cNvSpPr/>
          <p:nvPr/>
        </p:nvSpPr>
        <p:spPr>
          <a:xfrm>
            <a:off x="3594228" y="278084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E13E16A-AEAF-48C5-BBDE-301A1302A10E}"/>
              </a:ext>
            </a:extLst>
          </p:cNvPr>
          <p:cNvSpPr/>
          <p:nvPr/>
        </p:nvSpPr>
        <p:spPr>
          <a:xfrm>
            <a:off x="4173650" y="278084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96EF982-5515-4057-AC61-0055A918FF5D}"/>
              </a:ext>
            </a:extLst>
          </p:cNvPr>
          <p:cNvSpPr/>
          <p:nvPr/>
        </p:nvSpPr>
        <p:spPr>
          <a:xfrm>
            <a:off x="4753072" y="278084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E3F4909-A342-4953-9DD9-1B59DF075516}"/>
              </a:ext>
            </a:extLst>
          </p:cNvPr>
          <p:cNvSpPr/>
          <p:nvPr/>
        </p:nvSpPr>
        <p:spPr>
          <a:xfrm>
            <a:off x="3131354" y="330225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CE7A283-2FC0-4D71-9136-DA35EE280776}"/>
              </a:ext>
            </a:extLst>
          </p:cNvPr>
          <p:cNvSpPr/>
          <p:nvPr/>
        </p:nvSpPr>
        <p:spPr>
          <a:xfrm>
            <a:off x="3131354" y="388167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47080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371192" y="244444"/>
            <a:ext cx="60997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 = np.arange(1,7)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arr = np.reshape( arr, (3,2) 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B8E32D-6425-4AE5-8F0C-CDA84796AC28}"/>
              </a:ext>
            </a:extLst>
          </p:cNvPr>
          <p:cNvSpPr/>
          <p:nvPr/>
        </p:nvSpPr>
        <p:spPr>
          <a:xfrm>
            <a:off x="3551977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F362EC1-F68C-40ED-9DC5-6B65C7817267}"/>
              </a:ext>
            </a:extLst>
          </p:cNvPr>
          <p:cNvSpPr/>
          <p:nvPr/>
        </p:nvSpPr>
        <p:spPr>
          <a:xfrm>
            <a:off x="4131399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DFBDB5F-C4DA-4A9F-B4F3-BD48502C91BD}"/>
              </a:ext>
            </a:extLst>
          </p:cNvPr>
          <p:cNvSpPr/>
          <p:nvPr/>
        </p:nvSpPr>
        <p:spPr>
          <a:xfrm>
            <a:off x="4710821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E5E229-A5B1-4139-AEE3-37F0BE0F70D1}"/>
              </a:ext>
            </a:extLst>
          </p:cNvPr>
          <p:cNvSpPr/>
          <p:nvPr/>
        </p:nvSpPr>
        <p:spPr>
          <a:xfrm>
            <a:off x="5290243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82AB3B-FE86-42CE-8596-F146F1F43438}"/>
              </a:ext>
            </a:extLst>
          </p:cNvPr>
          <p:cNvSpPr/>
          <p:nvPr/>
        </p:nvSpPr>
        <p:spPr>
          <a:xfrm>
            <a:off x="5869665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679F31-1861-4235-AEE4-16F34503E992}"/>
              </a:ext>
            </a:extLst>
          </p:cNvPr>
          <p:cNvSpPr txBox="1"/>
          <p:nvPr/>
        </p:nvSpPr>
        <p:spPr>
          <a:xfrm>
            <a:off x="2516270" y="290351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7346EC-93A2-419A-A77F-DF63BF4A2EBA}"/>
              </a:ext>
            </a:extLst>
          </p:cNvPr>
          <p:cNvSpPr/>
          <p:nvPr/>
        </p:nvSpPr>
        <p:spPr>
          <a:xfrm>
            <a:off x="3551977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CFE5D87-5BE6-4237-A0A5-565E1F393E49}"/>
              </a:ext>
            </a:extLst>
          </p:cNvPr>
          <p:cNvSpPr/>
          <p:nvPr/>
        </p:nvSpPr>
        <p:spPr>
          <a:xfrm>
            <a:off x="4131399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0ABFC4-F415-4C05-BAA7-62EFCD05CE98}"/>
              </a:ext>
            </a:extLst>
          </p:cNvPr>
          <p:cNvSpPr/>
          <p:nvPr/>
        </p:nvSpPr>
        <p:spPr>
          <a:xfrm>
            <a:off x="4710821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37E7C1B-9337-4FD9-87E9-A804074A9574}"/>
              </a:ext>
            </a:extLst>
          </p:cNvPr>
          <p:cNvSpPr/>
          <p:nvPr/>
        </p:nvSpPr>
        <p:spPr>
          <a:xfrm>
            <a:off x="5290243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08D66E9-43E1-4052-8124-2108F25F9150}"/>
              </a:ext>
            </a:extLst>
          </p:cNvPr>
          <p:cNvSpPr/>
          <p:nvPr/>
        </p:nvSpPr>
        <p:spPr>
          <a:xfrm>
            <a:off x="5869665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053F08-9D10-4E6B-B2AB-A6ECA2A06F91}"/>
              </a:ext>
            </a:extLst>
          </p:cNvPr>
          <p:cNvSpPr/>
          <p:nvPr/>
        </p:nvSpPr>
        <p:spPr>
          <a:xfrm>
            <a:off x="6449087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CE0EBD9-7F85-414D-8758-9EF878FC3429}"/>
              </a:ext>
            </a:extLst>
          </p:cNvPr>
          <p:cNvSpPr/>
          <p:nvPr/>
        </p:nvSpPr>
        <p:spPr>
          <a:xfrm>
            <a:off x="6449087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73B69E5-FC2A-40A7-894E-CF93412CEA23}"/>
              </a:ext>
            </a:extLst>
          </p:cNvPr>
          <p:cNvSpPr/>
          <p:nvPr/>
        </p:nvSpPr>
        <p:spPr>
          <a:xfrm>
            <a:off x="3582156" y="330225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E30E13E-71EF-45D6-AF6E-30D54CFA5C7F}"/>
              </a:ext>
            </a:extLst>
          </p:cNvPr>
          <p:cNvSpPr/>
          <p:nvPr/>
        </p:nvSpPr>
        <p:spPr>
          <a:xfrm>
            <a:off x="4161578" y="330225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22B3662-18F4-4092-9E88-89BB0D43D2F0}"/>
              </a:ext>
            </a:extLst>
          </p:cNvPr>
          <p:cNvSpPr/>
          <p:nvPr/>
        </p:nvSpPr>
        <p:spPr>
          <a:xfrm>
            <a:off x="3582156" y="388167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C71DF5B-F791-4586-9B60-C24A0C200715}"/>
              </a:ext>
            </a:extLst>
          </p:cNvPr>
          <p:cNvSpPr/>
          <p:nvPr/>
        </p:nvSpPr>
        <p:spPr>
          <a:xfrm>
            <a:off x="4161578" y="388167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4021D3-4281-4669-B756-BB483E0AF240}"/>
              </a:ext>
            </a:extLst>
          </p:cNvPr>
          <p:cNvSpPr/>
          <p:nvPr/>
        </p:nvSpPr>
        <p:spPr>
          <a:xfrm>
            <a:off x="3594228" y="278084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E13E16A-AEAF-48C5-BBDE-301A1302A10E}"/>
              </a:ext>
            </a:extLst>
          </p:cNvPr>
          <p:cNvSpPr/>
          <p:nvPr/>
        </p:nvSpPr>
        <p:spPr>
          <a:xfrm>
            <a:off x="4173650" y="278084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E3F4909-A342-4953-9DD9-1B59DF075516}"/>
              </a:ext>
            </a:extLst>
          </p:cNvPr>
          <p:cNvSpPr/>
          <p:nvPr/>
        </p:nvSpPr>
        <p:spPr>
          <a:xfrm>
            <a:off x="3131354" y="330225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CE7A283-2FC0-4D71-9136-DA35EE280776}"/>
              </a:ext>
            </a:extLst>
          </p:cNvPr>
          <p:cNvSpPr/>
          <p:nvPr/>
        </p:nvSpPr>
        <p:spPr>
          <a:xfrm>
            <a:off x="3131354" y="388167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1B5331-00C3-42B0-B84F-0AC5FAF8FB8F}"/>
              </a:ext>
            </a:extLst>
          </p:cNvPr>
          <p:cNvSpPr/>
          <p:nvPr/>
        </p:nvSpPr>
        <p:spPr>
          <a:xfrm>
            <a:off x="3582156" y="446109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FF1282-313F-4A49-8B74-F10DFD439327}"/>
              </a:ext>
            </a:extLst>
          </p:cNvPr>
          <p:cNvSpPr/>
          <p:nvPr/>
        </p:nvSpPr>
        <p:spPr>
          <a:xfrm>
            <a:off x="4161578" y="446109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0CA060-81A8-4B93-9289-C245F88DC3D0}"/>
              </a:ext>
            </a:extLst>
          </p:cNvPr>
          <p:cNvSpPr/>
          <p:nvPr/>
        </p:nvSpPr>
        <p:spPr>
          <a:xfrm>
            <a:off x="3131354" y="4461096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10162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99588" y="-16262"/>
            <a:ext cx="4128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 = np.arange(1,7)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np.shape # ( 6, 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B8E32D-6425-4AE5-8F0C-CDA84796AC28}"/>
              </a:ext>
            </a:extLst>
          </p:cNvPr>
          <p:cNvSpPr/>
          <p:nvPr/>
        </p:nvSpPr>
        <p:spPr>
          <a:xfrm>
            <a:off x="4285307" y="110307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F362EC1-F68C-40ED-9DC5-6B65C7817267}"/>
              </a:ext>
            </a:extLst>
          </p:cNvPr>
          <p:cNvSpPr/>
          <p:nvPr/>
        </p:nvSpPr>
        <p:spPr>
          <a:xfrm>
            <a:off x="4864729" y="110307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DFBDB5F-C4DA-4A9F-B4F3-BD48502C91BD}"/>
              </a:ext>
            </a:extLst>
          </p:cNvPr>
          <p:cNvSpPr/>
          <p:nvPr/>
        </p:nvSpPr>
        <p:spPr>
          <a:xfrm>
            <a:off x="5444151" y="110307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E5E229-A5B1-4139-AEE3-37F0BE0F70D1}"/>
              </a:ext>
            </a:extLst>
          </p:cNvPr>
          <p:cNvSpPr/>
          <p:nvPr/>
        </p:nvSpPr>
        <p:spPr>
          <a:xfrm>
            <a:off x="6023573" y="110307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82AB3B-FE86-42CE-8596-F146F1F43438}"/>
              </a:ext>
            </a:extLst>
          </p:cNvPr>
          <p:cNvSpPr/>
          <p:nvPr/>
        </p:nvSpPr>
        <p:spPr>
          <a:xfrm>
            <a:off x="6602995" y="110307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679F31-1861-4235-AEE4-16F34503E992}"/>
              </a:ext>
            </a:extLst>
          </p:cNvPr>
          <p:cNvSpPr txBox="1"/>
          <p:nvPr/>
        </p:nvSpPr>
        <p:spPr>
          <a:xfrm>
            <a:off x="2582333" y="286031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7346EC-93A2-419A-A77F-DF63BF4A2EBA}"/>
              </a:ext>
            </a:extLst>
          </p:cNvPr>
          <p:cNvSpPr/>
          <p:nvPr/>
        </p:nvSpPr>
        <p:spPr>
          <a:xfrm>
            <a:off x="4285307" y="62323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CFE5D87-5BE6-4237-A0A5-565E1F393E49}"/>
              </a:ext>
            </a:extLst>
          </p:cNvPr>
          <p:cNvSpPr/>
          <p:nvPr/>
        </p:nvSpPr>
        <p:spPr>
          <a:xfrm>
            <a:off x="4864729" y="62323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0ABFC4-F415-4C05-BAA7-62EFCD05CE98}"/>
              </a:ext>
            </a:extLst>
          </p:cNvPr>
          <p:cNvSpPr/>
          <p:nvPr/>
        </p:nvSpPr>
        <p:spPr>
          <a:xfrm>
            <a:off x="5444151" y="62323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37E7C1B-9337-4FD9-87E9-A804074A9574}"/>
              </a:ext>
            </a:extLst>
          </p:cNvPr>
          <p:cNvSpPr/>
          <p:nvPr/>
        </p:nvSpPr>
        <p:spPr>
          <a:xfrm>
            <a:off x="6023573" y="62323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08D66E9-43E1-4052-8124-2108F25F9150}"/>
              </a:ext>
            </a:extLst>
          </p:cNvPr>
          <p:cNvSpPr/>
          <p:nvPr/>
        </p:nvSpPr>
        <p:spPr>
          <a:xfrm>
            <a:off x="6602995" y="62323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053F08-9D10-4E6B-B2AB-A6ECA2A06F91}"/>
              </a:ext>
            </a:extLst>
          </p:cNvPr>
          <p:cNvSpPr/>
          <p:nvPr/>
        </p:nvSpPr>
        <p:spPr>
          <a:xfrm>
            <a:off x="7182417" y="110307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CE0EBD9-7F85-414D-8758-9EF878FC3429}"/>
              </a:ext>
            </a:extLst>
          </p:cNvPr>
          <p:cNvSpPr/>
          <p:nvPr/>
        </p:nvSpPr>
        <p:spPr>
          <a:xfrm>
            <a:off x="7182417" y="62323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73B69E5-FC2A-40A7-894E-CF93412CEA23}"/>
              </a:ext>
            </a:extLst>
          </p:cNvPr>
          <p:cNvSpPr/>
          <p:nvPr/>
        </p:nvSpPr>
        <p:spPr>
          <a:xfrm>
            <a:off x="3648219" y="325905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22B3662-18F4-4092-9E88-89BB0D43D2F0}"/>
              </a:ext>
            </a:extLst>
          </p:cNvPr>
          <p:cNvSpPr/>
          <p:nvPr/>
        </p:nvSpPr>
        <p:spPr>
          <a:xfrm>
            <a:off x="3648219" y="383847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4021D3-4281-4669-B756-BB483E0AF240}"/>
              </a:ext>
            </a:extLst>
          </p:cNvPr>
          <p:cNvSpPr/>
          <p:nvPr/>
        </p:nvSpPr>
        <p:spPr>
          <a:xfrm>
            <a:off x="3660291" y="273764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E3F4909-A342-4953-9DD9-1B59DF075516}"/>
              </a:ext>
            </a:extLst>
          </p:cNvPr>
          <p:cNvSpPr/>
          <p:nvPr/>
        </p:nvSpPr>
        <p:spPr>
          <a:xfrm>
            <a:off x="3197417" y="325905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CE7A283-2FC0-4D71-9136-DA35EE280776}"/>
              </a:ext>
            </a:extLst>
          </p:cNvPr>
          <p:cNvSpPr/>
          <p:nvPr/>
        </p:nvSpPr>
        <p:spPr>
          <a:xfrm>
            <a:off x="3197417" y="383847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1B5331-00C3-42B0-B84F-0AC5FAF8FB8F}"/>
              </a:ext>
            </a:extLst>
          </p:cNvPr>
          <p:cNvSpPr/>
          <p:nvPr/>
        </p:nvSpPr>
        <p:spPr>
          <a:xfrm>
            <a:off x="3648219" y="441789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0CA060-81A8-4B93-9289-C245F88DC3D0}"/>
              </a:ext>
            </a:extLst>
          </p:cNvPr>
          <p:cNvSpPr/>
          <p:nvPr/>
        </p:nvSpPr>
        <p:spPr>
          <a:xfrm>
            <a:off x="3197417" y="4417896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B2B42C-5EBA-4306-9AE5-832AEA605A6E}"/>
              </a:ext>
            </a:extLst>
          </p:cNvPr>
          <p:cNvSpPr txBox="1"/>
          <p:nvPr/>
        </p:nvSpPr>
        <p:spPr>
          <a:xfrm>
            <a:off x="3487280" y="110307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93B8012-BDE5-4745-A4FA-FEBD09674B20}"/>
              </a:ext>
            </a:extLst>
          </p:cNvPr>
          <p:cNvSpPr/>
          <p:nvPr/>
        </p:nvSpPr>
        <p:spPr>
          <a:xfrm>
            <a:off x="3648219" y="499731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0240970-A251-46A5-90C5-A5C63644B8AC}"/>
              </a:ext>
            </a:extLst>
          </p:cNvPr>
          <p:cNvSpPr/>
          <p:nvPr/>
        </p:nvSpPr>
        <p:spPr>
          <a:xfrm>
            <a:off x="3648219" y="5576740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20D715B-BC36-46A6-B2FE-88FC3E930134}"/>
              </a:ext>
            </a:extLst>
          </p:cNvPr>
          <p:cNvSpPr/>
          <p:nvPr/>
        </p:nvSpPr>
        <p:spPr>
          <a:xfrm>
            <a:off x="3209489" y="499731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06FCE4E-C413-4DDC-ACE1-A5B057ED0E87}"/>
              </a:ext>
            </a:extLst>
          </p:cNvPr>
          <p:cNvSpPr/>
          <p:nvPr/>
        </p:nvSpPr>
        <p:spPr>
          <a:xfrm>
            <a:off x="3209489" y="557674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3700A5C-9E96-42F1-87B2-47BB6E777210}"/>
              </a:ext>
            </a:extLst>
          </p:cNvPr>
          <p:cNvSpPr/>
          <p:nvPr/>
        </p:nvSpPr>
        <p:spPr>
          <a:xfrm>
            <a:off x="3648219" y="615616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FA68640-366F-4C99-A495-841EAA5AD4A9}"/>
              </a:ext>
            </a:extLst>
          </p:cNvPr>
          <p:cNvSpPr/>
          <p:nvPr/>
        </p:nvSpPr>
        <p:spPr>
          <a:xfrm>
            <a:off x="3209489" y="615616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110EAB-B257-44E9-8B22-52C65AFF6446}"/>
              </a:ext>
            </a:extLst>
          </p:cNvPr>
          <p:cNvSpPr txBox="1"/>
          <p:nvPr/>
        </p:nvSpPr>
        <p:spPr>
          <a:xfrm>
            <a:off x="4666371" y="4128185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arr.shape # ( 6, 1 )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328F3A-67B4-4266-8A31-E6B33F2AFC58}"/>
              </a:ext>
            </a:extLst>
          </p:cNvPr>
          <p:cNvSpPr txBox="1"/>
          <p:nvPr/>
        </p:nvSpPr>
        <p:spPr>
          <a:xfrm>
            <a:off x="111660" y="2397036"/>
            <a:ext cx="6099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 = np.reshape(arr, (-1,1) )</a:t>
            </a:r>
          </a:p>
        </p:txBody>
      </p:sp>
    </p:spTree>
    <p:extLst>
      <p:ext uri="{BB962C8B-B14F-4D97-AF65-F5344CB8AC3E}">
        <p14:creationId xmlns:p14="http://schemas.microsoft.com/office/powerpoint/2010/main" val="172379027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99588" y="-16262"/>
            <a:ext cx="62969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 = np.arange(1,7)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arr = np.reshape( arr, (-1,3) 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arr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44AB1-D226-47B9-8F3D-625CE01E32E1}"/>
              </a:ext>
            </a:extLst>
          </p:cNvPr>
          <p:cNvSpPr txBox="1"/>
          <p:nvPr/>
        </p:nvSpPr>
        <p:spPr>
          <a:xfrm>
            <a:off x="381392" y="1526968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DA444E-6326-4520-B98B-134992E4F912}"/>
              </a:ext>
            </a:extLst>
          </p:cNvPr>
          <p:cNvSpPr/>
          <p:nvPr/>
        </p:nvSpPr>
        <p:spPr>
          <a:xfrm>
            <a:off x="1447278" y="19257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6C781E-44A8-478A-9177-B47310A83AFD}"/>
              </a:ext>
            </a:extLst>
          </p:cNvPr>
          <p:cNvSpPr/>
          <p:nvPr/>
        </p:nvSpPr>
        <p:spPr>
          <a:xfrm>
            <a:off x="2026700" y="19257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E1E086-D765-4FBB-AB93-929D22705195}"/>
              </a:ext>
            </a:extLst>
          </p:cNvPr>
          <p:cNvSpPr/>
          <p:nvPr/>
        </p:nvSpPr>
        <p:spPr>
          <a:xfrm>
            <a:off x="2606122" y="19257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D7A62F-A872-4A0C-A481-69FABF873FF0}"/>
              </a:ext>
            </a:extLst>
          </p:cNvPr>
          <p:cNvSpPr/>
          <p:nvPr/>
        </p:nvSpPr>
        <p:spPr>
          <a:xfrm>
            <a:off x="1447278" y="25051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818C40-F5E0-4AAB-9092-18FDA8F6D439}"/>
              </a:ext>
            </a:extLst>
          </p:cNvPr>
          <p:cNvSpPr/>
          <p:nvPr/>
        </p:nvSpPr>
        <p:spPr>
          <a:xfrm>
            <a:off x="2026700" y="25051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5955A9-9012-40FB-8681-75B8FB904275}"/>
              </a:ext>
            </a:extLst>
          </p:cNvPr>
          <p:cNvSpPr/>
          <p:nvPr/>
        </p:nvSpPr>
        <p:spPr>
          <a:xfrm>
            <a:off x="2606122" y="25051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746E44-87D9-4A2F-9F38-2DC5DD23E782}"/>
              </a:ext>
            </a:extLst>
          </p:cNvPr>
          <p:cNvSpPr/>
          <p:nvPr/>
        </p:nvSpPr>
        <p:spPr>
          <a:xfrm>
            <a:off x="1459350" y="140429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E86C8C-669E-4976-AEC3-1F692D17DB51}"/>
              </a:ext>
            </a:extLst>
          </p:cNvPr>
          <p:cNvSpPr/>
          <p:nvPr/>
        </p:nvSpPr>
        <p:spPr>
          <a:xfrm>
            <a:off x="2038772" y="140429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06E8D6-C9AE-460D-8CD0-D394559808C5}"/>
              </a:ext>
            </a:extLst>
          </p:cNvPr>
          <p:cNvSpPr/>
          <p:nvPr/>
        </p:nvSpPr>
        <p:spPr>
          <a:xfrm>
            <a:off x="2618194" y="140429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C130C0-9570-4245-8E81-14EF8087AAC1}"/>
              </a:ext>
            </a:extLst>
          </p:cNvPr>
          <p:cNvSpPr/>
          <p:nvPr/>
        </p:nvSpPr>
        <p:spPr>
          <a:xfrm>
            <a:off x="996476" y="1925703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A3635A-1CD6-451A-8233-359A9275FBAE}"/>
              </a:ext>
            </a:extLst>
          </p:cNvPr>
          <p:cNvSpPr/>
          <p:nvPr/>
        </p:nvSpPr>
        <p:spPr>
          <a:xfrm>
            <a:off x="996476" y="2505125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33D33C4-D781-49EB-B66B-08F70CC81CE2}"/>
              </a:ext>
            </a:extLst>
          </p:cNvPr>
          <p:cNvSpPr txBox="1"/>
          <p:nvPr/>
        </p:nvSpPr>
        <p:spPr>
          <a:xfrm>
            <a:off x="19849" y="361686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arr.T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24CEF1-49B0-4059-B3E9-50CC0CD10666}"/>
              </a:ext>
            </a:extLst>
          </p:cNvPr>
          <p:cNvSpPr txBox="1"/>
          <p:nvPr/>
        </p:nvSpPr>
        <p:spPr>
          <a:xfrm>
            <a:off x="389169" y="429670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091AEE5-1212-4522-BF7F-7425810E2595}"/>
              </a:ext>
            </a:extLst>
          </p:cNvPr>
          <p:cNvSpPr/>
          <p:nvPr/>
        </p:nvSpPr>
        <p:spPr>
          <a:xfrm>
            <a:off x="1455055" y="469544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17D12F5-AD8D-4A71-9204-9D1D7117C2C3}"/>
              </a:ext>
            </a:extLst>
          </p:cNvPr>
          <p:cNvSpPr/>
          <p:nvPr/>
        </p:nvSpPr>
        <p:spPr>
          <a:xfrm>
            <a:off x="2034477" y="469544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74CF762-F673-494C-924F-D8994D4679B1}"/>
              </a:ext>
            </a:extLst>
          </p:cNvPr>
          <p:cNvSpPr/>
          <p:nvPr/>
        </p:nvSpPr>
        <p:spPr>
          <a:xfrm>
            <a:off x="1455055" y="527486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CEDE836-A515-48AE-814E-6D1726ACCDD9}"/>
              </a:ext>
            </a:extLst>
          </p:cNvPr>
          <p:cNvSpPr/>
          <p:nvPr/>
        </p:nvSpPr>
        <p:spPr>
          <a:xfrm>
            <a:off x="2034477" y="527486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8DC8377-0B52-436E-A7F3-AD75F215710B}"/>
              </a:ext>
            </a:extLst>
          </p:cNvPr>
          <p:cNvSpPr/>
          <p:nvPr/>
        </p:nvSpPr>
        <p:spPr>
          <a:xfrm>
            <a:off x="2034477" y="58542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1E60237-CBA4-427E-853B-D8A98AFC1431}"/>
              </a:ext>
            </a:extLst>
          </p:cNvPr>
          <p:cNvSpPr/>
          <p:nvPr/>
        </p:nvSpPr>
        <p:spPr>
          <a:xfrm>
            <a:off x="1467127" y="417403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76CB30A-C20B-4B5E-A02C-D8F4D1AEF84C}"/>
              </a:ext>
            </a:extLst>
          </p:cNvPr>
          <p:cNvSpPr/>
          <p:nvPr/>
        </p:nvSpPr>
        <p:spPr>
          <a:xfrm>
            <a:off x="2046549" y="417403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9408D26-2FEE-405B-A1FA-E77DD747C7E8}"/>
              </a:ext>
            </a:extLst>
          </p:cNvPr>
          <p:cNvSpPr/>
          <p:nvPr/>
        </p:nvSpPr>
        <p:spPr>
          <a:xfrm>
            <a:off x="1004253" y="469544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7173219-5DE4-48B8-97E0-EC65F2848D46}"/>
              </a:ext>
            </a:extLst>
          </p:cNvPr>
          <p:cNvSpPr/>
          <p:nvPr/>
        </p:nvSpPr>
        <p:spPr>
          <a:xfrm>
            <a:off x="1004253" y="52748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B423EC1-D6C3-49DD-A0C8-F670CACF16C4}"/>
              </a:ext>
            </a:extLst>
          </p:cNvPr>
          <p:cNvSpPr/>
          <p:nvPr/>
        </p:nvSpPr>
        <p:spPr>
          <a:xfrm>
            <a:off x="1455055" y="58542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AFC50E5-2E43-4003-8197-848B44B9B2F7}"/>
              </a:ext>
            </a:extLst>
          </p:cNvPr>
          <p:cNvSpPr/>
          <p:nvPr/>
        </p:nvSpPr>
        <p:spPr>
          <a:xfrm>
            <a:off x="1004253" y="583928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9ADC1CD-1D22-478C-A5C9-5FF8A1A38793}"/>
              </a:ext>
            </a:extLst>
          </p:cNvPr>
          <p:cNvSpPr txBox="1"/>
          <p:nvPr/>
        </p:nvSpPr>
        <p:spPr>
          <a:xfrm>
            <a:off x="5260063" y="1291216"/>
            <a:ext cx="62969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 = np.reshape( arr, (-1,2) 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arr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8405A8-4CA8-4F6A-8B0B-07F42CA29969}"/>
              </a:ext>
            </a:extLst>
          </p:cNvPr>
          <p:cNvSpPr txBox="1"/>
          <p:nvPr/>
        </p:nvSpPr>
        <p:spPr>
          <a:xfrm>
            <a:off x="6002318" y="245084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2E11318-3309-43D3-82B9-BCBDAD5F9D3C}"/>
              </a:ext>
            </a:extLst>
          </p:cNvPr>
          <p:cNvSpPr/>
          <p:nvPr/>
        </p:nvSpPr>
        <p:spPr>
          <a:xfrm>
            <a:off x="7068204" y="284957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02B83B0-F084-4888-9434-F471A0BDE414}"/>
              </a:ext>
            </a:extLst>
          </p:cNvPr>
          <p:cNvSpPr/>
          <p:nvPr/>
        </p:nvSpPr>
        <p:spPr>
          <a:xfrm>
            <a:off x="7647626" y="284957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16EC404-D353-442C-9903-7FA04F42E6EE}"/>
              </a:ext>
            </a:extLst>
          </p:cNvPr>
          <p:cNvSpPr/>
          <p:nvPr/>
        </p:nvSpPr>
        <p:spPr>
          <a:xfrm>
            <a:off x="7068204" y="3429000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936DC76-51B7-4CF2-A7BA-784B13B49984}"/>
              </a:ext>
            </a:extLst>
          </p:cNvPr>
          <p:cNvSpPr/>
          <p:nvPr/>
        </p:nvSpPr>
        <p:spPr>
          <a:xfrm>
            <a:off x="7647626" y="3429000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5067CAF-6FC5-4C04-8710-6AB609A09B9E}"/>
              </a:ext>
            </a:extLst>
          </p:cNvPr>
          <p:cNvSpPr/>
          <p:nvPr/>
        </p:nvSpPr>
        <p:spPr>
          <a:xfrm>
            <a:off x="7647626" y="400842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68F71B8-5E3A-4CB8-88DA-B592980D7D9C}"/>
              </a:ext>
            </a:extLst>
          </p:cNvPr>
          <p:cNvSpPr/>
          <p:nvPr/>
        </p:nvSpPr>
        <p:spPr>
          <a:xfrm>
            <a:off x="7080276" y="232816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C6C047E-9BB4-4831-982F-A76F6B2FE93C}"/>
              </a:ext>
            </a:extLst>
          </p:cNvPr>
          <p:cNvSpPr/>
          <p:nvPr/>
        </p:nvSpPr>
        <p:spPr>
          <a:xfrm>
            <a:off x="7659698" y="232816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2211888-A903-4976-9857-828CF08D2321}"/>
              </a:ext>
            </a:extLst>
          </p:cNvPr>
          <p:cNvSpPr/>
          <p:nvPr/>
        </p:nvSpPr>
        <p:spPr>
          <a:xfrm>
            <a:off x="6617402" y="284957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E389448-945F-484B-824C-74FA280B4124}"/>
              </a:ext>
            </a:extLst>
          </p:cNvPr>
          <p:cNvSpPr/>
          <p:nvPr/>
        </p:nvSpPr>
        <p:spPr>
          <a:xfrm>
            <a:off x="6617402" y="342900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A3C26B1-E426-4777-BC72-4A8B2508723E}"/>
              </a:ext>
            </a:extLst>
          </p:cNvPr>
          <p:cNvSpPr/>
          <p:nvPr/>
        </p:nvSpPr>
        <p:spPr>
          <a:xfrm>
            <a:off x="7068204" y="400842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D7B9BB4-B668-4462-A678-EC85ECF35CE2}"/>
              </a:ext>
            </a:extLst>
          </p:cNvPr>
          <p:cNvSpPr/>
          <p:nvPr/>
        </p:nvSpPr>
        <p:spPr>
          <a:xfrm>
            <a:off x="6617402" y="399341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61530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99588" y="-16262"/>
            <a:ext cx="43252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 = np.array([1,2,3])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b = 10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c = a+b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EAE4FD-3910-45A3-B104-4361104CFF29}"/>
              </a:ext>
            </a:extLst>
          </p:cNvPr>
          <p:cNvSpPr txBox="1"/>
          <p:nvPr/>
        </p:nvSpPr>
        <p:spPr>
          <a:xfrm>
            <a:off x="1557827" y="237723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8F6549-5436-4557-A36B-9DCF66D29ABD}"/>
              </a:ext>
            </a:extLst>
          </p:cNvPr>
          <p:cNvSpPr/>
          <p:nvPr/>
        </p:nvSpPr>
        <p:spPr>
          <a:xfrm>
            <a:off x="2136617" y="23210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E88169-5FDB-4E33-BE24-50E1A8219161}"/>
              </a:ext>
            </a:extLst>
          </p:cNvPr>
          <p:cNvSpPr/>
          <p:nvPr/>
        </p:nvSpPr>
        <p:spPr>
          <a:xfrm>
            <a:off x="2716039" y="23210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29CB56-9970-4FB2-8124-6525DAF8D6B3}"/>
              </a:ext>
            </a:extLst>
          </p:cNvPr>
          <p:cNvSpPr/>
          <p:nvPr/>
        </p:nvSpPr>
        <p:spPr>
          <a:xfrm>
            <a:off x="3295461" y="23210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399522-C7EE-4664-B946-5F3F3DCD5DFA}"/>
              </a:ext>
            </a:extLst>
          </p:cNvPr>
          <p:cNvSpPr/>
          <p:nvPr/>
        </p:nvSpPr>
        <p:spPr>
          <a:xfrm>
            <a:off x="2148689" y="179962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EB5F2-E495-4ECE-93C7-F1BB70B4702B}"/>
              </a:ext>
            </a:extLst>
          </p:cNvPr>
          <p:cNvSpPr/>
          <p:nvPr/>
        </p:nvSpPr>
        <p:spPr>
          <a:xfrm>
            <a:off x="2728111" y="179962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093328-D9D0-4284-B49A-260FCED07D8C}"/>
              </a:ext>
            </a:extLst>
          </p:cNvPr>
          <p:cNvSpPr/>
          <p:nvPr/>
        </p:nvSpPr>
        <p:spPr>
          <a:xfrm>
            <a:off x="3307533" y="179962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2950E2-54EA-4445-A1C0-CFE0AA52CC07}"/>
              </a:ext>
            </a:extLst>
          </p:cNvPr>
          <p:cNvSpPr txBox="1"/>
          <p:nvPr/>
        </p:nvSpPr>
        <p:spPr>
          <a:xfrm>
            <a:off x="1569899" y="355703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b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8CD622-06C3-408B-9C73-A0E1CE21CF9F}"/>
              </a:ext>
            </a:extLst>
          </p:cNvPr>
          <p:cNvSpPr/>
          <p:nvPr/>
        </p:nvSpPr>
        <p:spPr>
          <a:xfrm>
            <a:off x="2148689" y="35008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FFAEDC1-3E57-4A64-A93C-5C73DDF3F64B}"/>
              </a:ext>
            </a:extLst>
          </p:cNvPr>
          <p:cNvSpPr/>
          <p:nvPr/>
        </p:nvSpPr>
        <p:spPr>
          <a:xfrm>
            <a:off x="5200555" y="23210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9EC056E-C0FB-4021-889F-E22C62D8833C}"/>
              </a:ext>
            </a:extLst>
          </p:cNvPr>
          <p:cNvSpPr/>
          <p:nvPr/>
        </p:nvSpPr>
        <p:spPr>
          <a:xfrm>
            <a:off x="5779977" y="23210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B65EF89-0879-44C6-AF92-DEA676E0E453}"/>
              </a:ext>
            </a:extLst>
          </p:cNvPr>
          <p:cNvSpPr/>
          <p:nvPr/>
        </p:nvSpPr>
        <p:spPr>
          <a:xfrm>
            <a:off x="6359399" y="23210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8B0AB82-5507-413E-BE46-6A5F46316B49}"/>
              </a:ext>
            </a:extLst>
          </p:cNvPr>
          <p:cNvSpPr/>
          <p:nvPr/>
        </p:nvSpPr>
        <p:spPr>
          <a:xfrm>
            <a:off x="5212627" y="179962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91B22B0-D0B2-42F8-AFC7-84A7F0B2CBA1}"/>
              </a:ext>
            </a:extLst>
          </p:cNvPr>
          <p:cNvSpPr/>
          <p:nvPr/>
        </p:nvSpPr>
        <p:spPr>
          <a:xfrm>
            <a:off x="5792049" y="179962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26B72EB-24E7-46E7-9DB4-E032EAC27CBE}"/>
              </a:ext>
            </a:extLst>
          </p:cNvPr>
          <p:cNvSpPr/>
          <p:nvPr/>
        </p:nvSpPr>
        <p:spPr>
          <a:xfrm>
            <a:off x="6371471" y="179962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A36155C-6B68-44AA-B032-B103B41F4654}"/>
              </a:ext>
            </a:extLst>
          </p:cNvPr>
          <p:cNvSpPr/>
          <p:nvPr/>
        </p:nvSpPr>
        <p:spPr>
          <a:xfrm>
            <a:off x="5212627" y="35008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5B09324-4A56-46AA-A631-93DFE8236FDD}"/>
              </a:ext>
            </a:extLst>
          </p:cNvPr>
          <p:cNvSpPr/>
          <p:nvPr/>
        </p:nvSpPr>
        <p:spPr>
          <a:xfrm>
            <a:off x="5792049" y="35008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FF4ED47-9F26-4B91-8433-932A16F32ABD}"/>
              </a:ext>
            </a:extLst>
          </p:cNvPr>
          <p:cNvSpPr/>
          <p:nvPr/>
        </p:nvSpPr>
        <p:spPr>
          <a:xfrm>
            <a:off x="6371471" y="35008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934C8E-C50A-4F57-8D0F-7E396360B12A}"/>
              </a:ext>
            </a:extLst>
          </p:cNvPr>
          <p:cNvSpPr txBox="1"/>
          <p:nvPr/>
        </p:nvSpPr>
        <p:spPr>
          <a:xfrm>
            <a:off x="5905082" y="293903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+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CC0CE93-ECF9-489D-B812-49491A0BEB73}"/>
              </a:ext>
            </a:extLst>
          </p:cNvPr>
          <p:cNvSpPr/>
          <p:nvPr/>
        </p:nvSpPr>
        <p:spPr>
          <a:xfrm>
            <a:off x="5226867" y="458404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8F40062-86F7-4681-B8F0-C4E838DA039C}"/>
              </a:ext>
            </a:extLst>
          </p:cNvPr>
          <p:cNvSpPr/>
          <p:nvPr/>
        </p:nvSpPr>
        <p:spPr>
          <a:xfrm>
            <a:off x="5806289" y="458404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96C4183-24CE-4676-A2A5-9AC2312BBFCE}"/>
              </a:ext>
            </a:extLst>
          </p:cNvPr>
          <p:cNvSpPr/>
          <p:nvPr/>
        </p:nvSpPr>
        <p:spPr>
          <a:xfrm>
            <a:off x="6385711" y="458404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2EAD226-4D5C-4769-8CBE-D9769B077C10}"/>
              </a:ext>
            </a:extLst>
          </p:cNvPr>
          <p:cNvSpPr txBox="1"/>
          <p:nvPr/>
        </p:nvSpPr>
        <p:spPr>
          <a:xfrm>
            <a:off x="4746238" y="461214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c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31174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99588" y="-16262"/>
            <a:ext cx="550823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 = np.array([[1,2],[3,4]])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b = np.array([10,20])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c = a+b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EAE4FD-3910-45A3-B104-4361104CFF29}"/>
              </a:ext>
            </a:extLst>
          </p:cNvPr>
          <p:cNvSpPr txBox="1"/>
          <p:nvPr/>
        </p:nvSpPr>
        <p:spPr>
          <a:xfrm>
            <a:off x="1557827" y="237723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8F6549-5436-4557-A36B-9DCF66D29ABD}"/>
              </a:ext>
            </a:extLst>
          </p:cNvPr>
          <p:cNvSpPr/>
          <p:nvPr/>
        </p:nvSpPr>
        <p:spPr>
          <a:xfrm>
            <a:off x="2136617" y="23210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E88169-5FDB-4E33-BE24-50E1A8219161}"/>
              </a:ext>
            </a:extLst>
          </p:cNvPr>
          <p:cNvSpPr/>
          <p:nvPr/>
        </p:nvSpPr>
        <p:spPr>
          <a:xfrm>
            <a:off x="2716039" y="23210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399522-C7EE-4664-B946-5F3F3DCD5DFA}"/>
              </a:ext>
            </a:extLst>
          </p:cNvPr>
          <p:cNvSpPr/>
          <p:nvPr/>
        </p:nvSpPr>
        <p:spPr>
          <a:xfrm>
            <a:off x="2148689" y="179962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EB5F2-E495-4ECE-93C7-F1BB70B4702B}"/>
              </a:ext>
            </a:extLst>
          </p:cNvPr>
          <p:cNvSpPr/>
          <p:nvPr/>
        </p:nvSpPr>
        <p:spPr>
          <a:xfrm>
            <a:off x="2728111" y="179962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2950E2-54EA-4445-A1C0-CFE0AA52CC07}"/>
              </a:ext>
            </a:extLst>
          </p:cNvPr>
          <p:cNvSpPr txBox="1"/>
          <p:nvPr/>
        </p:nvSpPr>
        <p:spPr>
          <a:xfrm>
            <a:off x="1479364" y="46683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b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8CD622-06C3-408B-9C73-A0E1CE21CF9F}"/>
              </a:ext>
            </a:extLst>
          </p:cNvPr>
          <p:cNvSpPr/>
          <p:nvPr/>
        </p:nvSpPr>
        <p:spPr>
          <a:xfrm>
            <a:off x="2058154" y="461214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CC2BD8-55DE-41D6-8C1F-B46E2A9C9867}"/>
              </a:ext>
            </a:extLst>
          </p:cNvPr>
          <p:cNvSpPr/>
          <p:nvPr/>
        </p:nvSpPr>
        <p:spPr>
          <a:xfrm>
            <a:off x="2136616" y="290045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6A9548-7D87-4831-96BB-10516BEC7FE4}"/>
              </a:ext>
            </a:extLst>
          </p:cNvPr>
          <p:cNvSpPr/>
          <p:nvPr/>
        </p:nvSpPr>
        <p:spPr>
          <a:xfrm>
            <a:off x="2716038" y="290045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13D9D5-D079-42A5-98CA-CBA699F17D3A}"/>
              </a:ext>
            </a:extLst>
          </p:cNvPr>
          <p:cNvSpPr/>
          <p:nvPr/>
        </p:nvSpPr>
        <p:spPr>
          <a:xfrm>
            <a:off x="2637576" y="461214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763AAFD-DFCC-4C88-9262-2A0CCDB8E285}"/>
              </a:ext>
            </a:extLst>
          </p:cNvPr>
          <p:cNvSpPr/>
          <p:nvPr/>
        </p:nvSpPr>
        <p:spPr>
          <a:xfrm>
            <a:off x="4940174" y="208752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A131DCC-B33F-4FE8-9275-C562A91A29AC}"/>
              </a:ext>
            </a:extLst>
          </p:cNvPr>
          <p:cNvSpPr/>
          <p:nvPr/>
        </p:nvSpPr>
        <p:spPr>
          <a:xfrm>
            <a:off x="5519596" y="208752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D8667A1-0675-4BDB-A376-DA9D3345FD4A}"/>
              </a:ext>
            </a:extLst>
          </p:cNvPr>
          <p:cNvSpPr/>
          <p:nvPr/>
        </p:nvSpPr>
        <p:spPr>
          <a:xfrm>
            <a:off x="4940173" y="266694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91AA6A-4EA2-4C11-BF3E-BC1A85621DED}"/>
              </a:ext>
            </a:extLst>
          </p:cNvPr>
          <p:cNvSpPr/>
          <p:nvPr/>
        </p:nvSpPr>
        <p:spPr>
          <a:xfrm>
            <a:off x="5519595" y="266694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B1B9CC3-27B4-4D73-9AB1-45A37AF2E76D}"/>
              </a:ext>
            </a:extLst>
          </p:cNvPr>
          <p:cNvSpPr/>
          <p:nvPr/>
        </p:nvSpPr>
        <p:spPr>
          <a:xfrm>
            <a:off x="4949227" y="378365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DC03665-48F3-4EF0-9386-59C0557FDB95}"/>
              </a:ext>
            </a:extLst>
          </p:cNvPr>
          <p:cNvSpPr/>
          <p:nvPr/>
        </p:nvSpPr>
        <p:spPr>
          <a:xfrm>
            <a:off x="5528649" y="378365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8946AA3-5018-4E8B-939C-C5615AA38783}"/>
              </a:ext>
            </a:extLst>
          </p:cNvPr>
          <p:cNvSpPr/>
          <p:nvPr/>
        </p:nvSpPr>
        <p:spPr>
          <a:xfrm>
            <a:off x="4949227" y="43630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15515D3-A72A-4F9F-A444-047D4C2EB4DD}"/>
              </a:ext>
            </a:extLst>
          </p:cNvPr>
          <p:cNvSpPr/>
          <p:nvPr/>
        </p:nvSpPr>
        <p:spPr>
          <a:xfrm>
            <a:off x="5528649" y="43630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BEB36-CB52-4E48-AC27-E48ABD151E62}"/>
              </a:ext>
            </a:extLst>
          </p:cNvPr>
          <p:cNvSpPr txBox="1"/>
          <p:nvPr/>
        </p:nvSpPr>
        <p:spPr>
          <a:xfrm>
            <a:off x="5380694" y="322265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+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F08FF85-14A9-4E82-9CB1-FB7DB21EFD01}"/>
              </a:ext>
            </a:extLst>
          </p:cNvPr>
          <p:cNvSpPr/>
          <p:nvPr/>
        </p:nvSpPr>
        <p:spPr>
          <a:xfrm>
            <a:off x="4964317" y="532866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54FDB4B-B221-4D2E-8A4C-312512061469}"/>
              </a:ext>
            </a:extLst>
          </p:cNvPr>
          <p:cNvSpPr/>
          <p:nvPr/>
        </p:nvSpPr>
        <p:spPr>
          <a:xfrm>
            <a:off x="5543739" y="532866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1781CD-2A28-495B-B543-63CC6D278539}"/>
              </a:ext>
            </a:extLst>
          </p:cNvPr>
          <p:cNvSpPr/>
          <p:nvPr/>
        </p:nvSpPr>
        <p:spPr>
          <a:xfrm>
            <a:off x="4964316" y="590808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16A2BDE-FF60-4C04-B224-0B0B0F7FB477}"/>
              </a:ext>
            </a:extLst>
          </p:cNvPr>
          <p:cNvSpPr/>
          <p:nvPr/>
        </p:nvSpPr>
        <p:spPr>
          <a:xfrm>
            <a:off x="5543738" y="590808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20390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99588" y="-16262"/>
            <a:ext cx="64940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arr2 = np.array( [[1,2,3,4],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    [5,6,7,8],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    [9,10,11,12]])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arr2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EAE4FD-3910-45A3-B104-4361104CFF29}"/>
              </a:ext>
            </a:extLst>
          </p:cNvPr>
          <p:cNvSpPr txBox="1"/>
          <p:nvPr/>
        </p:nvSpPr>
        <p:spPr>
          <a:xfrm>
            <a:off x="849389" y="166309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8F6549-5436-4557-A36B-9DCF66D29ABD}"/>
              </a:ext>
            </a:extLst>
          </p:cNvPr>
          <p:cNvSpPr/>
          <p:nvPr/>
        </p:nvSpPr>
        <p:spPr>
          <a:xfrm>
            <a:off x="2223838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E88169-5FDB-4E33-BE24-50E1A8219161}"/>
              </a:ext>
            </a:extLst>
          </p:cNvPr>
          <p:cNvSpPr/>
          <p:nvPr/>
        </p:nvSpPr>
        <p:spPr>
          <a:xfrm>
            <a:off x="2803260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399522-C7EE-4664-B946-5F3F3DCD5DFA}"/>
              </a:ext>
            </a:extLst>
          </p:cNvPr>
          <p:cNvSpPr/>
          <p:nvPr/>
        </p:nvSpPr>
        <p:spPr>
          <a:xfrm>
            <a:off x="223591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EB5F2-E495-4ECE-93C7-F1BB70B4702B}"/>
              </a:ext>
            </a:extLst>
          </p:cNvPr>
          <p:cNvSpPr/>
          <p:nvPr/>
        </p:nvSpPr>
        <p:spPr>
          <a:xfrm>
            <a:off x="281533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2950E2-54EA-4445-A1C0-CFE0AA52CC07}"/>
              </a:ext>
            </a:extLst>
          </p:cNvPr>
          <p:cNvSpPr txBox="1"/>
          <p:nvPr/>
        </p:nvSpPr>
        <p:spPr>
          <a:xfrm>
            <a:off x="849389" y="4344903"/>
            <a:ext cx="215636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arr2.shape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(3,4)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arr2.ndim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8CD622-06C3-408B-9C73-A0E1CE21CF9F}"/>
              </a:ext>
            </a:extLst>
          </p:cNvPr>
          <p:cNvSpPr/>
          <p:nvPr/>
        </p:nvSpPr>
        <p:spPr>
          <a:xfrm>
            <a:off x="2223837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CC2BD8-55DE-41D6-8C1F-B46E2A9C9867}"/>
              </a:ext>
            </a:extLst>
          </p:cNvPr>
          <p:cNvSpPr/>
          <p:nvPr/>
        </p:nvSpPr>
        <p:spPr>
          <a:xfrm>
            <a:off x="2223837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6A9548-7D87-4831-96BB-10516BEC7FE4}"/>
              </a:ext>
            </a:extLst>
          </p:cNvPr>
          <p:cNvSpPr/>
          <p:nvPr/>
        </p:nvSpPr>
        <p:spPr>
          <a:xfrm>
            <a:off x="2803259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13D9D5-D079-42A5-98CA-CBA699F17D3A}"/>
              </a:ext>
            </a:extLst>
          </p:cNvPr>
          <p:cNvSpPr/>
          <p:nvPr/>
        </p:nvSpPr>
        <p:spPr>
          <a:xfrm>
            <a:off x="2803259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4DD5056-339A-4EF6-B33E-8E20BB121F9A}"/>
              </a:ext>
            </a:extLst>
          </p:cNvPr>
          <p:cNvSpPr/>
          <p:nvPr/>
        </p:nvSpPr>
        <p:spPr>
          <a:xfrm>
            <a:off x="3382681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EA7902-D06B-4337-8723-8458B54F66B5}"/>
              </a:ext>
            </a:extLst>
          </p:cNvPr>
          <p:cNvSpPr/>
          <p:nvPr/>
        </p:nvSpPr>
        <p:spPr>
          <a:xfrm>
            <a:off x="3962103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D521EC-09B8-4209-8074-64B1B9E0D445}"/>
              </a:ext>
            </a:extLst>
          </p:cNvPr>
          <p:cNvSpPr/>
          <p:nvPr/>
        </p:nvSpPr>
        <p:spPr>
          <a:xfrm>
            <a:off x="3382680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58018E-3223-441F-9B90-62D67BEA3E3D}"/>
              </a:ext>
            </a:extLst>
          </p:cNvPr>
          <p:cNvSpPr/>
          <p:nvPr/>
        </p:nvSpPr>
        <p:spPr>
          <a:xfrm>
            <a:off x="3382680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A107D7F-3647-4B0B-8C60-3D294A8CA26B}"/>
              </a:ext>
            </a:extLst>
          </p:cNvPr>
          <p:cNvSpPr/>
          <p:nvPr/>
        </p:nvSpPr>
        <p:spPr>
          <a:xfrm>
            <a:off x="3962102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D3F6357-3087-49F3-A36E-0ADE38ECCD9B}"/>
              </a:ext>
            </a:extLst>
          </p:cNvPr>
          <p:cNvSpPr/>
          <p:nvPr/>
        </p:nvSpPr>
        <p:spPr>
          <a:xfrm>
            <a:off x="3962102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9C5F52-7876-42E1-AF2F-F751C027F2EB}"/>
              </a:ext>
            </a:extLst>
          </p:cNvPr>
          <p:cNvSpPr/>
          <p:nvPr/>
        </p:nvSpPr>
        <p:spPr>
          <a:xfrm>
            <a:off x="338268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649811-C8DE-46D1-B835-950E07E27E7F}"/>
              </a:ext>
            </a:extLst>
          </p:cNvPr>
          <p:cNvSpPr/>
          <p:nvPr/>
        </p:nvSpPr>
        <p:spPr>
          <a:xfrm>
            <a:off x="396210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1DB81F7-7397-4CBB-A623-CEC746A17940}"/>
              </a:ext>
            </a:extLst>
          </p:cNvPr>
          <p:cNvSpPr/>
          <p:nvPr/>
        </p:nvSpPr>
        <p:spPr>
          <a:xfrm>
            <a:off x="1697227" y="1933675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08D8010-A5D3-408B-A88E-E5252CE0F015}"/>
              </a:ext>
            </a:extLst>
          </p:cNvPr>
          <p:cNvSpPr/>
          <p:nvPr/>
        </p:nvSpPr>
        <p:spPr>
          <a:xfrm>
            <a:off x="1697227" y="246222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FFF8D6-6967-41DC-9928-B969507CB813}"/>
              </a:ext>
            </a:extLst>
          </p:cNvPr>
          <p:cNvSpPr/>
          <p:nvPr/>
        </p:nvSpPr>
        <p:spPr>
          <a:xfrm>
            <a:off x="1686662" y="305133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9761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99588" y="-16262"/>
            <a:ext cx="64940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arr2 = np.array( [[1,2,3,4],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    [5,6,7,8],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    [9,10,11,12]])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arr2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EAE4FD-3910-45A3-B104-4361104CFF29}"/>
              </a:ext>
            </a:extLst>
          </p:cNvPr>
          <p:cNvSpPr txBox="1"/>
          <p:nvPr/>
        </p:nvSpPr>
        <p:spPr>
          <a:xfrm>
            <a:off x="849389" y="166309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8F6549-5436-4557-A36B-9DCF66D29ABD}"/>
              </a:ext>
            </a:extLst>
          </p:cNvPr>
          <p:cNvSpPr/>
          <p:nvPr/>
        </p:nvSpPr>
        <p:spPr>
          <a:xfrm>
            <a:off x="2223838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E88169-5FDB-4E33-BE24-50E1A8219161}"/>
              </a:ext>
            </a:extLst>
          </p:cNvPr>
          <p:cNvSpPr/>
          <p:nvPr/>
        </p:nvSpPr>
        <p:spPr>
          <a:xfrm>
            <a:off x="2803260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399522-C7EE-4664-B946-5F3F3DCD5DFA}"/>
              </a:ext>
            </a:extLst>
          </p:cNvPr>
          <p:cNvSpPr/>
          <p:nvPr/>
        </p:nvSpPr>
        <p:spPr>
          <a:xfrm>
            <a:off x="223591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EB5F2-E495-4ECE-93C7-F1BB70B4702B}"/>
              </a:ext>
            </a:extLst>
          </p:cNvPr>
          <p:cNvSpPr/>
          <p:nvPr/>
        </p:nvSpPr>
        <p:spPr>
          <a:xfrm>
            <a:off x="281533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2950E2-54EA-4445-A1C0-CFE0AA52CC07}"/>
              </a:ext>
            </a:extLst>
          </p:cNvPr>
          <p:cNvSpPr txBox="1"/>
          <p:nvPr/>
        </p:nvSpPr>
        <p:spPr>
          <a:xfrm>
            <a:off x="849389" y="4344903"/>
            <a:ext cx="215636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arr2.shape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(3,4)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arr2.ndim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8CD622-06C3-408B-9C73-A0E1CE21CF9F}"/>
              </a:ext>
            </a:extLst>
          </p:cNvPr>
          <p:cNvSpPr/>
          <p:nvPr/>
        </p:nvSpPr>
        <p:spPr>
          <a:xfrm>
            <a:off x="2223837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CC2BD8-55DE-41D6-8C1F-B46E2A9C9867}"/>
              </a:ext>
            </a:extLst>
          </p:cNvPr>
          <p:cNvSpPr/>
          <p:nvPr/>
        </p:nvSpPr>
        <p:spPr>
          <a:xfrm>
            <a:off x="2223837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6A9548-7D87-4831-96BB-10516BEC7FE4}"/>
              </a:ext>
            </a:extLst>
          </p:cNvPr>
          <p:cNvSpPr/>
          <p:nvPr/>
        </p:nvSpPr>
        <p:spPr>
          <a:xfrm>
            <a:off x="2803259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13D9D5-D079-42A5-98CA-CBA699F17D3A}"/>
              </a:ext>
            </a:extLst>
          </p:cNvPr>
          <p:cNvSpPr/>
          <p:nvPr/>
        </p:nvSpPr>
        <p:spPr>
          <a:xfrm>
            <a:off x="2803259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4DD5056-339A-4EF6-B33E-8E20BB121F9A}"/>
              </a:ext>
            </a:extLst>
          </p:cNvPr>
          <p:cNvSpPr/>
          <p:nvPr/>
        </p:nvSpPr>
        <p:spPr>
          <a:xfrm>
            <a:off x="3382681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EA7902-D06B-4337-8723-8458B54F66B5}"/>
              </a:ext>
            </a:extLst>
          </p:cNvPr>
          <p:cNvSpPr/>
          <p:nvPr/>
        </p:nvSpPr>
        <p:spPr>
          <a:xfrm>
            <a:off x="3962103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D521EC-09B8-4209-8074-64B1B9E0D445}"/>
              </a:ext>
            </a:extLst>
          </p:cNvPr>
          <p:cNvSpPr/>
          <p:nvPr/>
        </p:nvSpPr>
        <p:spPr>
          <a:xfrm>
            <a:off x="3382680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58018E-3223-441F-9B90-62D67BEA3E3D}"/>
              </a:ext>
            </a:extLst>
          </p:cNvPr>
          <p:cNvSpPr/>
          <p:nvPr/>
        </p:nvSpPr>
        <p:spPr>
          <a:xfrm>
            <a:off x="3382680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A107D7F-3647-4B0B-8C60-3D294A8CA26B}"/>
              </a:ext>
            </a:extLst>
          </p:cNvPr>
          <p:cNvSpPr/>
          <p:nvPr/>
        </p:nvSpPr>
        <p:spPr>
          <a:xfrm>
            <a:off x="3962102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D3F6357-3087-49F3-A36E-0ADE38ECCD9B}"/>
              </a:ext>
            </a:extLst>
          </p:cNvPr>
          <p:cNvSpPr/>
          <p:nvPr/>
        </p:nvSpPr>
        <p:spPr>
          <a:xfrm>
            <a:off x="3962102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9C5F52-7876-42E1-AF2F-F751C027F2EB}"/>
              </a:ext>
            </a:extLst>
          </p:cNvPr>
          <p:cNvSpPr/>
          <p:nvPr/>
        </p:nvSpPr>
        <p:spPr>
          <a:xfrm>
            <a:off x="338268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649811-C8DE-46D1-B835-950E07E27E7F}"/>
              </a:ext>
            </a:extLst>
          </p:cNvPr>
          <p:cNvSpPr/>
          <p:nvPr/>
        </p:nvSpPr>
        <p:spPr>
          <a:xfrm>
            <a:off x="396210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1DB81F7-7397-4CBB-A623-CEC746A17940}"/>
              </a:ext>
            </a:extLst>
          </p:cNvPr>
          <p:cNvSpPr/>
          <p:nvPr/>
        </p:nvSpPr>
        <p:spPr>
          <a:xfrm>
            <a:off x="1697227" y="1933675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08D8010-A5D3-408B-A88E-E5252CE0F015}"/>
              </a:ext>
            </a:extLst>
          </p:cNvPr>
          <p:cNvSpPr/>
          <p:nvPr/>
        </p:nvSpPr>
        <p:spPr>
          <a:xfrm>
            <a:off x="1697227" y="246222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FFF8D6-6967-41DC-9928-B969507CB813}"/>
              </a:ext>
            </a:extLst>
          </p:cNvPr>
          <p:cNvSpPr/>
          <p:nvPr/>
        </p:nvSpPr>
        <p:spPr>
          <a:xfrm>
            <a:off x="1686662" y="305133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49663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arr2[:, 2]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8F6549-5436-4557-A36B-9DCF66D29ABD}"/>
              </a:ext>
            </a:extLst>
          </p:cNvPr>
          <p:cNvSpPr/>
          <p:nvPr/>
        </p:nvSpPr>
        <p:spPr>
          <a:xfrm>
            <a:off x="2223838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E88169-5FDB-4E33-BE24-50E1A8219161}"/>
              </a:ext>
            </a:extLst>
          </p:cNvPr>
          <p:cNvSpPr/>
          <p:nvPr/>
        </p:nvSpPr>
        <p:spPr>
          <a:xfrm>
            <a:off x="2803260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399522-C7EE-4664-B946-5F3F3DCD5DFA}"/>
              </a:ext>
            </a:extLst>
          </p:cNvPr>
          <p:cNvSpPr/>
          <p:nvPr/>
        </p:nvSpPr>
        <p:spPr>
          <a:xfrm>
            <a:off x="223591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EB5F2-E495-4ECE-93C7-F1BB70B4702B}"/>
              </a:ext>
            </a:extLst>
          </p:cNvPr>
          <p:cNvSpPr/>
          <p:nvPr/>
        </p:nvSpPr>
        <p:spPr>
          <a:xfrm>
            <a:off x="281533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8CD622-06C3-408B-9C73-A0E1CE21CF9F}"/>
              </a:ext>
            </a:extLst>
          </p:cNvPr>
          <p:cNvSpPr/>
          <p:nvPr/>
        </p:nvSpPr>
        <p:spPr>
          <a:xfrm>
            <a:off x="2223837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CC2BD8-55DE-41D6-8C1F-B46E2A9C9867}"/>
              </a:ext>
            </a:extLst>
          </p:cNvPr>
          <p:cNvSpPr/>
          <p:nvPr/>
        </p:nvSpPr>
        <p:spPr>
          <a:xfrm>
            <a:off x="2223837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6A9548-7D87-4831-96BB-10516BEC7FE4}"/>
              </a:ext>
            </a:extLst>
          </p:cNvPr>
          <p:cNvSpPr/>
          <p:nvPr/>
        </p:nvSpPr>
        <p:spPr>
          <a:xfrm>
            <a:off x="2803259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13D9D5-D079-42A5-98CA-CBA699F17D3A}"/>
              </a:ext>
            </a:extLst>
          </p:cNvPr>
          <p:cNvSpPr/>
          <p:nvPr/>
        </p:nvSpPr>
        <p:spPr>
          <a:xfrm>
            <a:off x="2803259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4DD5056-339A-4EF6-B33E-8E20BB121F9A}"/>
              </a:ext>
            </a:extLst>
          </p:cNvPr>
          <p:cNvSpPr/>
          <p:nvPr/>
        </p:nvSpPr>
        <p:spPr>
          <a:xfrm>
            <a:off x="3382681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EA7902-D06B-4337-8723-8458B54F66B5}"/>
              </a:ext>
            </a:extLst>
          </p:cNvPr>
          <p:cNvSpPr/>
          <p:nvPr/>
        </p:nvSpPr>
        <p:spPr>
          <a:xfrm>
            <a:off x="3962103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D521EC-09B8-4209-8074-64B1B9E0D445}"/>
              </a:ext>
            </a:extLst>
          </p:cNvPr>
          <p:cNvSpPr/>
          <p:nvPr/>
        </p:nvSpPr>
        <p:spPr>
          <a:xfrm>
            <a:off x="3382680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58018E-3223-441F-9B90-62D67BEA3E3D}"/>
              </a:ext>
            </a:extLst>
          </p:cNvPr>
          <p:cNvSpPr/>
          <p:nvPr/>
        </p:nvSpPr>
        <p:spPr>
          <a:xfrm>
            <a:off x="3382680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A107D7F-3647-4B0B-8C60-3D294A8CA26B}"/>
              </a:ext>
            </a:extLst>
          </p:cNvPr>
          <p:cNvSpPr/>
          <p:nvPr/>
        </p:nvSpPr>
        <p:spPr>
          <a:xfrm>
            <a:off x="3962102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D3F6357-3087-49F3-A36E-0ADE38ECCD9B}"/>
              </a:ext>
            </a:extLst>
          </p:cNvPr>
          <p:cNvSpPr/>
          <p:nvPr/>
        </p:nvSpPr>
        <p:spPr>
          <a:xfrm>
            <a:off x="3962102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9C5F52-7876-42E1-AF2F-F751C027F2EB}"/>
              </a:ext>
            </a:extLst>
          </p:cNvPr>
          <p:cNvSpPr/>
          <p:nvPr/>
        </p:nvSpPr>
        <p:spPr>
          <a:xfrm>
            <a:off x="338268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649811-C8DE-46D1-B835-950E07E27E7F}"/>
              </a:ext>
            </a:extLst>
          </p:cNvPr>
          <p:cNvSpPr/>
          <p:nvPr/>
        </p:nvSpPr>
        <p:spPr>
          <a:xfrm>
            <a:off x="396210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1DB81F7-7397-4CBB-A623-CEC746A17940}"/>
              </a:ext>
            </a:extLst>
          </p:cNvPr>
          <p:cNvSpPr/>
          <p:nvPr/>
        </p:nvSpPr>
        <p:spPr>
          <a:xfrm>
            <a:off x="1697227" y="1933675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08D8010-A5D3-408B-A88E-E5252CE0F015}"/>
              </a:ext>
            </a:extLst>
          </p:cNvPr>
          <p:cNvSpPr/>
          <p:nvPr/>
        </p:nvSpPr>
        <p:spPr>
          <a:xfrm>
            <a:off x="1697227" y="246222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FFF8D6-6967-41DC-9928-B969507CB813}"/>
              </a:ext>
            </a:extLst>
          </p:cNvPr>
          <p:cNvSpPr/>
          <p:nvPr/>
        </p:nvSpPr>
        <p:spPr>
          <a:xfrm>
            <a:off x="1686662" y="305133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BFE517C-3B25-4D4D-933D-65ACD5173430}"/>
              </a:ext>
            </a:extLst>
          </p:cNvPr>
          <p:cNvSpPr/>
          <p:nvPr/>
        </p:nvSpPr>
        <p:spPr>
          <a:xfrm>
            <a:off x="3382680" y="1933675"/>
            <a:ext cx="579421" cy="17382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EFA824-BC14-4FB1-9D9F-D976625B179A}"/>
              </a:ext>
            </a:extLst>
          </p:cNvPr>
          <p:cNvSpPr/>
          <p:nvPr/>
        </p:nvSpPr>
        <p:spPr>
          <a:xfrm>
            <a:off x="6252630" y="1987920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9294EBC-5DA0-42E9-9608-0AC6E1F806D4}"/>
              </a:ext>
            </a:extLst>
          </p:cNvPr>
          <p:cNvSpPr/>
          <p:nvPr/>
        </p:nvSpPr>
        <p:spPr>
          <a:xfrm>
            <a:off x="7411473" y="1987920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E394279-369D-4659-889B-9BB82FD2BA66}"/>
              </a:ext>
            </a:extLst>
          </p:cNvPr>
          <p:cNvSpPr/>
          <p:nvPr/>
        </p:nvSpPr>
        <p:spPr>
          <a:xfrm>
            <a:off x="6832051" y="1987920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A870DF-EAF6-421E-A844-6F6771319A55}"/>
              </a:ext>
            </a:extLst>
          </p:cNvPr>
          <p:cNvSpPr txBox="1"/>
          <p:nvPr/>
        </p:nvSpPr>
        <p:spPr>
          <a:xfrm>
            <a:off x="6065524" y="140849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(3,)</a:t>
            </a:r>
          </a:p>
        </p:txBody>
      </p:sp>
    </p:spTree>
    <p:extLst>
      <p:ext uri="{BB962C8B-B14F-4D97-AF65-F5344CB8AC3E}">
        <p14:creationId xmlns:p14="http://schemas.microsoft.com/office/powerpoint/2010/main" val="199444585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arr2[:, 1:3]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8F6549-5436-4557-A36B-9DCF66D29ABD}"/>
              </a:ext>
            </a:extLst>
          </p:cNvPr>
          <p:cNvSpPr/>
          <p:nvPr/>
        </p:nvSpPr>
        <p:spPr>
          <a:xfrm>
            <a:off x="2223838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E88169-5FDB-4E33-BE24-50E1A8219161}"/>
              </a:ext>
            </a:extLst>
          </p:cNvPr>
          <p:cNvSpPr/>
          <p:nvPr/>
        </p:nvSpPr>
        <p:spPr>
          <a:xfrm>
            <a:off x="2803260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399522-C7EE-4664-B946-5F3F3DCD5DFA}"/>
              </a:ext>
            </a:extLst>
          </p:cNvPr>
          <p:cNvSpPr/>
          <p:nvPr/>
        </p:nvSpPr>
        <p:spPr>
          <a:xfrm>
            <a:off x="223591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EB5F2-E495-4ECE-93C7-F1BB70B4702B}"/>
              </a:ext>
            </a:extLst>
          </p:cNvPr>
          <p:cNvSpPr/>
          <p:nvPr/>
        </p:nvSpPr>
        <p:spPr>
          <a:xfrm>
            <a:off x="281533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8CD622-06C3-408B-9C73-A0E1CE21CF9F}"/>
              </a:ext>
            </a:extLst>
          </p:cNvPr>
          <p:cNvSpPr/>
          <p:nvPr/>
        </p:nvSpPr>
        <p:spPr>
          <a:xfrm>
            <a:off x="2223837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CC2BD8-55DE-41D6-8C1F-B46E2A9C9867}"/>
              </a:ext>
            </a:extLst>
          </p:cNvPr>
          <p:cNvSpPr/>
          <p:nvPr/>
        </p:nvSpPr>
        <p:spPr>
          <a:xfrm>
            <a:off x="2223837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6A9548-7D87-4831-96BB-10516BEC7FE4}"/>
              </a:ext>
            </a:extLst>
          </p:cNvPr>
          <p:cNvSpPr/>
          <p:nvPr/>
        </p:nvSpPr>
        <p:spPr>
          <a:xfrm>
            <a:off x="2803259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13D9D5-D079-42A5-98CA-CBA699F17D3A}"/>
              </a:ext>
            </a:extLst>
          </p:cNvPr>
          <p:cNvSpPr/>
          <p:nvPr/>
        </p:nvSpPr>
        <p:spPr>
          <a:xfrm>
            <a:off x="2803259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4DD5056-339A-4EF6-B33E-8E20BB121F9A}"/>
              </a:ext>
            </a:extLst>
          </p:cNvPr>
          <p:cNvSpPr/>
          <p:nvPr/>
        </p:nvSpPr>
        <p:spPr>
          <a:xfrm>
            <a:off x="3382681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EA7902-D06B-4337-8723-8458B54F66B5}"/>
              </a:ext>
            </a:extLst>
          </p:cNvPr>
          <p:cNvSpPr/>
          <p:nvPr/>
        </p:nvSpPr>
        <p:spPr>
          <a:xfrm>
            <a:off x="3962103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D521EC-09B8-4209-8074-64B1B9E0D445}"/>
              </a:ext>
            </a:extLst>
          </p:cNvPr>
          <p:cNvSpPr/>
          <p:nvPr/>
        </p:nvSpPr>
        <p:spPr>
          <a:xfrm>
            <a:off x="3382680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58018E-3223-441F-9B90-62D67BEA3E3D}"/>
              </a:ext>
            </a:extLst>
          </p:cNvPr>
          <p:cNvSpPr/>
          <p:nvPr/>
        </p:nvSpPr>
        <p:spPr>
          <a:xfrm>
            <a:off x="3382680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A107D7F-3647-4B0B-8C60-3D294A8CA26B}"/>
              </a:ext>
            </a:extLst>
          </p:cNvPr>
          <p:cNvSpPr/>
          <p:nvPr/>
        </p:nvSpPr>
        <p:spPr>
          <a:xfrm>
            <a:off x="3962102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D3F6357-3087-49F3-A36E-0ADE38ECCD9B}"/>
              </a:ext>
            </a:extLst>
          </p:cNvPr>
          <p:cNvSpPr/>
          <p:nvPr/>
        </p:nvSpPr>
        <p:spPr>
          <a:xfrm>
            <a:off x="3962102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9C5F52-7876-42E1-AF2F-F751C027F2EB}"/>
              </a:ext>
            </a:extLst>
          </p:cNvPr>
          <p:cNvSpPr/>
          <p:nvPr/>
        </p:nvSpPr>
        <p:spPr>
          <a:xfrm>
            <a:off x="338268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649811-C8DE-46D1-B835-950E07E27E7F}"/>
              </a:ext>
            </a:extLst>
          </p:cNvPr>
          <p:cNvSpPr/>
          <p:nvPr/>
        </p:nvSpPr>
        <p:spPr>
          <a:xfrm>
            <a:off x="396210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1DB81F7-7397-4CBB-A623-CEC746A17940}"/>
              </a:ext>
            </a:extLst>
          </p:cNvPr>
          <p:cNvSpPr/>
          <p:nvPr/>
        </p:nvSpPr>
        <p:spPr>
          <a:xfrm>
            <a:off x="1697227" y="1933675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08D8010-A5D3-408B-A88E-E5252CE0F015}"/>
              </a:ext>
            </a:extLst>
          </p:cNvPr>
          <p:cNvSpPr/>
          <p:nvPr/>
        </p:nvSpPr>
        <p:spPr>
          <a:xfrm>
            <a:off x="1697227" y="246222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FFF8D6-6967-41DC-9928-B969507CB813}"/>
              </a:ext>
            </a:extLst>
          </p:cNvPr>
          <p:cNvSpPr/>
          <p:nvPr/>
        </p:nvSpPr>
        <p:spPr>
          <a:xfrm>
            <a:off x="1686662" y="305133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BFE517C-3B25-4D4D-933D-65ACD5173430}"/>
              </a:ext>
            </a:extLst>
          </p:cNvPr>
          <p:cNvSpPr/>
          <p:nvPr/>
        </p:nvSpPr>
        <p:spPr>
          <a:xfrm>
            <a:off x="2803258" y="1933675"/>
            <a:ext cx="1158843" cy="17382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A870DF-EAF6-421E-A844-6F6771319A55}"/>
              </a:ext>
            </a:extLst>
          </p:cNvPr>
          <p:cNvSpPr txBox="1"/>
          <p:nvPr/>
        </p:nvSpPr>
        <p:spPr>
          <a:xfrm>
            <a:off x="6065524" y="140849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(3,2)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B33979D-0E69-416F-8952-84A631BD6BE4}"/>
              </a:ext>
            </a:extLst>
          </p:cNvPr>
          <p:cNvSpPr/>
          <p:nvPr/>
        </p:nvSpPr>
        <p:spPr>
          <a:xfrm>
            <a:off x="6098719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3AD726F-97A7-4538-A453-99F842A0EF73}"/>
              </a:ext>
            </a:extLst>
          </p:cNvPr>
          <p:cNvSpPr/>
          <p:nvPr/>
        </p:nvSpPr>
        <p:spPr>
          <a:xfrm>
            <a:off x="6098718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8906279-14C9-4A6B-85EE-53EE824D0E5E}"/>
              </a:ext>
            </a:extLst>
          </p:cNvPr>
          <p:cNvSpPr/>
          <p:nvPr/>
        </p:nvSpPr>
        <p:spPr>
          <a:xfrm>
            <a:off x="6098718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6FDC2AE-A615-4CBA-9D15-E88A50102859}"/>
              </a:ext>
            </a:extLst>
          </p:cNvPr>
          <p:cNvSpPr/>
          <p:nvPr/>
        </p:nvSpPr>
        <p:spPr>
          <a:xfrm>
            <a:off x="6678140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FA17392-0A9F-4244-9009-353FA9A86B9B}"/>
              </a:ext>
            </a:extLst>
          </p:cNvPr>
          <p:cNvSpPr/>
          <p:nvPr/>
        </p:nvSpPr>
        <p:spPr>
          <a:xfrm>
            <a:off x="6678139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BC465AF-3A3A-4C8B-92B6-3E01A71417F8}"/>
              </a:ext>
            </a:extLst>
          </p:cNvPr>
          <p:cNvSpPr/>
          <p:nvPr/>
        </p:nvSpPr>
        <p:spPr>
          <a:xfrm>
            <a:off x="6678139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780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396015-C997-498E-B3DC-ADFF2D7DF31D}"/>
              </a:ext>
            </a:extLst>
          </p:cNvPr>
          <p:cNvSpPr txBox="1"/>
          <p:nvPr/>
        </p:nvSpPr>
        <p:spPr>
          <a:xfrm>
            <a:off x="357582" y="135802"/>
            <a:ext cx="112293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def move_sido(name='</a:t>
            </a:r>
            <a:r>
              <a:rPr lang="ko-KR" altLang="en-US" sz="2400">
                <a:latin typeface="Consolas" panose="020B0609020204030204" pitchFamily="49" charset="0"/>
              </a:rPr>
              <a:t>서울특별시</a:t>
            </a:r>
            <a:r>
              <a:rPr lang="en-US" altLang="ko-KR" sz="2400">
                <a:latin typeface="Consolas" panose="020B0609020204030204" pitchFamily="49" charset="0"/>
              </a:rPr>
              <a:t>'):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element = driver.find_element_by_id("cityCode")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element.send_keys(name)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make_xpath = """//*[@id="searchBtn"]"""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wait.until(EC.element_to_be_clickable((By.XPATH,make_xpath)))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driver.find_element_by_xpath(make_xpath).click() 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45303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arr2[:, [1,3] ]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8F6549-5436-4557-A36B-9DCF66D29ABD}"/>
              </a:ext>
            </a:extLst>
          </p:cNvPr>
          <p:cNvSpPr/>
          <p:nvPr/>
        </p:nvSpPr>
        <p:spPr>
          <a:xfrm>
            <a:off x="2223838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E88169-5FDB-4E33-BE24-50E1A8219161}"/>
              </a:ext>
            </a:extLst>
          </p:cNvPr>
          <p:cNvSpPr/>
          <p:nvPr/>
        </p:nvSpPr>
        <p:spPr>
          <a:xfrm>
            <a:off x="2803260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399522-C7EE-4664-B946-5F3F3DCD5DFA}"/>
              </a:ext>
            </a:extLst>
          </p:cNvPr>
          <p:cNvSpPr/>
          <p:nvPr/>
        </p:nvSpPr>
        <p:spPr>
          <a:xfrm>
            <a:off x="223591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EB5F2-E495-4ECE-93C7-F1BB70B4702B}"/>
              </a:ext>
            </a:extLst>
          </p:cNvPr>
          <p:cNvSpPr/>
          <p:nvPr/>
        </p:nvSpPr>
        <p:spPr>
          <a:xfrm>
            <a:off x="281533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8CD622-06C3-408B-9C73-A0E1CE21CF9F}"/>
              </a:ext>
            </a:extLst>
          </p:cNvPr>
          <p:cNvSpPr/>
          <p:nvPr/>
        </p:nvSpPr>
        <p:spPr>
          <a:xfrm>
            <a:off x="2223837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CC2BD8-55DE-41D6-8C1F-B46E2A9C9867}"/>
              </a:ext>
            </a:extLst>
          </p:cNvPr>
          <p:cNvSpPr/>
          <p:nvPr/>
        </p:nvSpPr>
        <p:spPr>
          <a:xfrm>
            <a:off x="2223837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6A9548-7D87-4831-96BB-10516BEC7FE4}"/>
              </a:ext>
            </a:extLst>
          </p:cNvPr>
          <p:cNvSpPr/>
          <p:nvPr/>
        </p:nvSpPr>
        <p:spPr>
          <a:xfrm>
            <a:off x="2803259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13D9D5-D079-42A5-98CA-CBA699F17D3A}"/>
              </a:ext>
            </a:extLst>
          </p:cNvPr>
          <p:cNvSpPr/>
          <p:nvPr/>
        </p:nvSpPr>
        <p:spPr>
          <a:xfrm>
            <a:off x="2803259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4DD5056-339A-4EF6-B33E-8E20BB121F9A}"/>
              </a:ext>
            </a:extLst>
          </p:cNvPr>
          <p:cNvSpPr/>
          <p:nvPr/>
        </p:nvSpPr>
        <p:spPr>
          <a:xfrm>
            <a:off x="3382681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EA7902-D06B-4337-8723-8458B54F66B5}"/>
              </a:ext>
            </a:extLst>
          </p:cNvPr>
          <p:cNvSpPr/>
          <p:nvPr/>
        </p:nvSpPr>
        <p:spPr>
          <a:xfrm>
            <a:off x="3962103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D521EC-09B8-4209-8074-64B1B9E0D445}"/>
              </a:ext>
            </a:extLst>
          </p:cNvPr>
          <p:cNvSpPr/>
          <p:nvPr/>
        </p:nvSpPr>
        <p:spPr>
          <a:xfrm>
            <a:off x="3382680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58018E-3223-441F-9B90-62D67BEA3E3D}"/>
              </a:ext>
            </a:extLst>
          </p:cNvPr>
          <p:cNvSpPr/>
          <p:nvPr/>
        </p:nvSpPr>
        <p:spPr>
          <a:xfrm>
            <a:off x="3382680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A107D7F-3647-4B0B-8C60-3D294A8CA26B}"/>
              </a:ext>
            </a:extLst>
          </p:cNvPr>
          <p:cNvSpPr/>
          <p:nvPr/>
        </p:nvSpPr>
        <p:spPr>
          <a:xfrm>
            <a:off x="3962102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D3F6357-3087-49F3-A36E-0ADE38ECCD9B}"/>
              </a:ext>
            </a:extLst>
          </p:cNvPr>
          <p:cNvSpPr/>
          <p:nvPr/>
        </p:nvSpPr>
        <p:spPr>
          <a:xfrm>
            <a:off x="3962102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9C5F52-7876-42E1-AF2F-F751C027F2EB}"/>
              </a:ext>
            </a:extLst>
          </p:cNvPr>
          <p:cNvSpPr/>
          <p:nvPr/>
        </p:nvSpPr>
        <p:spPr>
          <a:xfrm>
            <a:off x="338268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649811-C8DE-46D1-B835-950E07E27E7F}"/>
              </a:ext>
            </a:extLst>
          </p:cNvPr>
          <p:cNvSpPr/>
          <p:nvPr/>
        </p:nvSpPr>
        <p:spPr>
          <a:xfrm>
            <a:off x="396210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1DB81F7-7397-4CBB-A623-CEC746A17940}"/>
              </a:ext>
            </a:extLst>
          </p:cNvPr>
          <p:cNvSpPr/>
          <p:nvPr/>
        </p:nvSpPr>
        <p:spPr>
          <a:xfrm>
            <a:off x="1697227" y="1933675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08D8010-A5D3-408B-A88E-E5252CE0F015}"/>
              </a:ext>
            </a:extLst>
          </p:cNvPr>
          <p:cNvSpPr/>
          <p:nvPr/>
        </p:nvSpPr>
        <p:spPr>
          <a:xfrm>
            <a:off x="1697227" y="246222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FFF8D6-6967-41DC-9928-B969507CB813}"/>
              </a:ext>
            </a:extLst>
          </p:cNvPr>
          <p:cNvSpPr/>
          <p:nvPr/>
        </p:nvSpPr>
        <p:spPr>
          <a:xfrm>
            <a:off x="1686662" y="305133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BFE517C-3B25-4D4D-933D-65ACD5173430}"/>
              </a:ext>
            </a:extLst>
          </p:cNvPr>
          <p:cNvSpPr/>
          <p:nvPr/>
        </p:nvSpPr>
        <p:spPr>
          <a:xfrm>
            <a:off x="2803258" y="1933675"/>
            <a:ext cx="579421" cy="17382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A870DF-EAF6-421E-A844-6F6771319A55}"/>
              </a:ext>
            </a:extLst>
          </p:cNvPr>
          <p:cNvSpPr txBox="1"/>
          <p:nvPr/>
        </p:nvSpPr>
        <p:spPr>
          <a:xfrm>
            <a:off x="6065524" y="140849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(3,2)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B33979D-0E69-416F-8952-84A631BD6BE4}"/>
              </a:ext>
            </a:extLst>
          </p:cNvPr>
          <p:cNvSpPr/>
          <p:nvPr/>
        </p:nvSpPr>
        <p:spPr>
          <a:xfrm>
            <a:off x="6098719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3AD726F-97A7-4538-A453-99F842A0EF73}"/>
              </a:ext>
            </a:extLst>
          </p:cNvPr>
          <p:cNvSpPr/>
          <p:nvPr/>
        </p:nvSpPr>
        <p:spPr>
          <a:xfrm>
            <a:off x="6098718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8906279-14C9-4A6B-85EE-53EE824D0E5E}"/>
              </a:ext>
            </a:extLst>
          </p:cNvPr>
          <p:cNvSpPr/>
          <p:nvPr/>
        </p:nvSpPr>
        <p:spPr>
          <a:xfrm>
            <a:off x="6098718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6FDC2AE-A615-4CBA-9D15-E88A50102859}"/>
              </a:ext>
            </a:extLst>
          </p:cNvPr>
          <p:cNvSpPr/>
          <p:nvPr/>
        </p:nvSpPr>
        <p:spPr>
          <a:xfrm>
            <a:off x="6678140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FA17392-0A9F-4244-9009-353FA9A86B9B}"/>
              </a:ext>
            </a:extLst>
          </p:cNvPr>
          <p:cNvSpPr/>
          <p:nvPr/>
        </p:nvSpPr>
        <p:spPr>
          <a:xfrm>
            <a:off x="6678139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BC465AF-3A3A-4C8B-92B6-3E01A71417F8}"/>
              </a:ext>
            </a:extLst>
          </p:cNvPr>
          <p:cNvSpPr/>
          <p:nvPr/>
        </p:nvSpPr>
        <p:spPr>
          <a:xfrm>
            <a:off x="6678139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D2C34F0-4C89-4803-B67A-52A55A28DF7C}"/>
              </a:ext>
            </a:extLst>
          </p:cNvPr>
          <p:cNvSpPr/>
          <p:nvPr/>
        </p:nvSpPr>
        <p:spPr>
          <a:xfrm>
            <a:off x="3962102" y="1931718"/>
            <a:ext cx="579421" cy="17382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98495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arr2[ [0,2] , :]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8F6549-5436-4557-A36B-9DCF66D29ABD}"/>
              </a:ext>
            </a:extLst>
          </p:cNvPr>
          <p:cNvSpPr/>
          <p:nvPr/>
        </p:nvSpPr>
        <p:spPr>
          <a:xfrm>
            <a:off x="2223838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E88169-5FDB-4E33-BE24-50E1A8219161}"/>
              </a:ext>
            </a:extLst>
          </p:cNvPr>
          <p:cNvSpPr/>
          <p:nvPr/>
        </p:nvSpPr>
        <p:spPr>
          <a:xfrm>
            <a:off x="2803260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399522-C7EE-4664-B946-5F3F3DCD5DFA}"/>
              </a:ext>
            </a:extLst>
          </p:cNvPr>
          <p:cNvSpPr/>
          <p:nvPr/>
        </p:nvSpPr>
        <p:spPr>
          <a:xfrm>
            <a:off x="223591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EB5F2-E495-4ECE-93C7-F1BB70B4702B}"/>
              </a:ext>
            </a:extLst>
          </p:cNvPr>
          <p:cNvSpPr/>
          <p:nvPr/>
        </p:nvSpPr>
        <p:spPr>
          <a:xfrm>
            <a:off x="281533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8CD622-06C3-408B-9C73-A0E1CE21CF9F}"/>
              </a:ext>
            </a:extLst>
          </p:cNvPr>
          <p:cNvSpPr/>
          <p:nvPr/>
        </p:nvSpPr>
        <p:spPr>
          <a:xfrm>
            <a:off x="2223837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CC2BD8-55DE-41D6-8C1F-B46E2A9C9867}"/>
              </a:ext>
            </a:extLst>
          </p:cNvPr>
          <p:cNvSpPr/>
          <p:nvPr/>
        </p:nvSpPr>
        <p:spPr>
          <a:xfrm>
            <a:off x="2223837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6A9548-7D87-4831-96BB-10516BEC7FE4}"/>
              </a:ext>
            </a:extLst>
          </p:cNvPr>
          <p:cNvSpPr/>
          <p:nvPr/>
        </p:nvSpPr>
        <p:spPr>
          <a:xfrm>
            <a:off x="2803259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13D9D5-D079-42A5-98CA-CBA699F17D3A}"/>
              </a:ext>
            </a:extLst>
          </p:cNvPr>
          <p:cNvSpPr/>
          <p:nvPr/>
        </p:nvSpPr>
        <p:spPr>
          <a:xfrm>
            <a:off x="2803259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4DD5056-339A-4EF6-B33E-8E20BB121F9A}"/>
              </a:ext>
            </a:extLst>
          </p:cNvPr>
          <p:cNvSpPr/>
          <p:nvPr/>
        </p:nvSpPr>
        <p:spPr>
          <a:xfrm>
            <a:off x="3382681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EA7902-D06B-4337-8723-8458B54F66B5}"/>
              </a:ext>
            </a:extLst>
          </p:cNvPr>
          <p:cNvSpPr/>
          <p:nvPr/>
        </p:nvSpPr>
        <p:spPr>
          <a:xfrm>
            <a:off x="3962103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D521EC-09B8-4209-8074-64B1B9E0D445}"/>
              </a:ext>
            </a:extLst>
          </p:cNvPr>
          <p:cNvSpPr/>
          <p:nvPr/>
        </p:nvSpPr>
        <p:spPr>
          <a:xfrm>
            <a:off x="3382680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58018E-3223-441F-9B90-62D67BEA3E3D}"/>
              </a:ext>
            </a:extLst>
          </p:cNvPr>
          <p:cNvSpPr/>
          <p:nvPr/>
        </p:nvSpPr>
        <p:spPr>
          <a:xfrm>
            <a:off x="3382680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A107D7F-3647-4B0B-8C60-3D294A8CA26B}"/>
              </a:ext>
            </a:extLst>
          </p:cNvPr>
          <p:cNvSpPr/>
          <p:nvPr/>
        </p:nvSpPr>
        <p:spPr>
          <a:xfrm>
            <a:off x="3962102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D3F6357-3087-49F3-A36E-0ADE38ECCD9B}"/>
              </a:ext>
            </a:extLst>
          </p:cNvPr>
          <p:cNvSpPr/>
          <p:nvPr/>
        </p:nvSpPr>
        <p:spPr>
          <a:xfrm>
            <a:off x="3962102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9C5F52-7876-42E1-AF2F-F751C027F2EB}"/>
              </a:ext>
            </a:extLst>
          </p:cNvPr>
          <p:cNvSpPr/>
          <p:nvPr/>
        </p:nvSpPr>
        <p:spPr>
          <a:xfrm>
            <a:off x="338268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649811-C8DE-46D1-B835-950E07E27E7F}"/>
              </a:ext>
            </a:extLst>
          </p:cNvPr>
          <p:cNvSpPr/>
          <p:nvPr/>
        </p:nvSpPr>
        <p:spPr>
          <a:xfrm>
            <a:off x="396210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1DB81F7-7397-4CBB-A623-CEC746A17940}"/>
              </a:ext>
            </a:extLst>
          </p:cNvPr>
          <p:cNvSpPr/>
          <p:nvPr/>
        </p:nvSpPr>
        <p:spPr>
          <a:xfrm>
            <a:off x="1697227" y="1933675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08D8010-A5D3-408B-A88E-E5252CE0F015}"/>
              </a:ext>
            </a:extLst>
          </p:cNvPr>
          <p:cNvSpPr/>
          <p:nvPr/>
        </p:nvSpPr>
        <p:spPr>
          <a:xfrm>
            <a:off x="1697227" y="246222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FFF8D6-6967-41DC-9928-B969507CB813}"/>
              </a:ext>
            </a:extLst>
          </p:cNvPr>
          <p:cNvSpPr/>
          <p:nvPr/>
        </p:nvSpPr>
        <p:spPr>
          <a:xfrm>
            <a:off x="1686662" y="305133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BFE517C-3B25-4D4D-933D-65ACD5173430}"/>
              </a:ext>
            </a:extLst>
          </p:cNvPr>
          <p:cNvSpPr/>
          <p:nvPr/>
        </p:nvSpPr>
        <p:spPr>
          <a:xfrm>
            <a:off x="2235909" y="1933675"/>
            <a:ext cx="2305615" cy="5794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A870DF-EAF6-421E-A844-6F6771319A55}"/>
              </a:ext>
            </a:extLst>
          </p:cNvPr>
          <p:cNvSpPr txBox="1"/>
          <p:nvPr/>
        </p:nvSpPr>
        <p:spPr>
          <a:xfrm>
            <a:off x="6065524" y="140849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(2,4)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813E593-92D9-45CB-B5D2-06139853703F}"/>
              </a:ext>
            </a:extLst>
          </p:cNvPr>
          <p:cNvSpPr/>
          <p:nvPr/>
        </p:nvSpPr>
        <p:spPr>
          <a:xfrm>
            <a:off x="5673209" y="19916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317DDB-B70C-4404-9043-D048CCEC75C0}"/>
              </a:ext>
            </a:extLst>
          </p:cNvPr>
          <p:cNvSpPr/>
          <p:nvPr/>
        </p:nvSpPr>
        <p:spPr>
          <a:xfrm>
            <a:off x="6252631" y="19916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E30DECB-AA52-4696-8F0E-51133A288CE3}"/>
              </a:ext>
            </a:extLst>
          </p:cNvPr>
          <p:cNvSpPr/>
          <p:nvPr/>
        </p:nvSpPr>
        <p:spPr>
          <a:xfrm>
            <a:off x="6832052" y="19916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4D4A4C7-29F5-4C23-8241-FD213CA9F458}"/>
              </a:ext>
            </a:extLst>
          </p:cNvPr>
          <p:cNvSpPr/>
          <p:nvPr/>
        </p:nvSpPr>
        <p:spPr>
          <a:xfrm>
            <a:off x="7411474" y="19916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5299837-9067-4E4B-B05C-842773D19D22}"/>
              </a:ext>
            </a:extLst>
          </p:cNvPr>
          <p:cNvSpPr/>
          <p:nvPr/>
        </p:nvSpPr>
        <p:spPr>
          <a:xfrm>
            <a:off x="5673209" y="257110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C0F9A66-23B9-42FF-BB38-4A7AC24C567C}"/>
              </a:ext>
            </a:extLst>
          </p:cNvPr>
          <p:cNvSpPr/>
          <p:nvPr/>
        </p:nvSpPr>
        <p:spPr>
          <a:xfrm>
            <a:off x="6252631" y="257110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EFABDDD-BB16-4C67-9FED-767414BAB9F7}"/>
              </a:ext>
            </a:extLst>
          </p:cNvPr>
          <p:cNvSpPr/>
          <p:nvPr/>
        </p:nvSpPr>
        <p:spPr>
          <a:xfrm>
            <a:off x="6832052" y="257110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4CDCE84-35C8-4828-A837-4A720C7230B9}"/>
              </a:ext>
            </a:extLst>
          </p:cNvPr>
          <p:cNvSpPr/>
          <p:nvPr/>
        </p:nvSpPr>
        <p:spPr>
          <a:xfrm>
            <a:off x="7411474" y="257110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3D7263C-546A-460F-9C89-D24C7E365077}"/>
              </a:ext>
            </a:extLst>
          </p:cNvPr>
          <p:cNvSpPr/>
          <p:nvPr/>
        </p:nvSpPr>
        <p:spPr>
          <a:xfrm>
            <a:off x="2241946" y="3102213"/>
            <a:ext cx="2305615" cy="5794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45252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arr2[ [0,2] , 1]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8F6549-5436-4557-A36B-9DCF66D29ABD}"/>
              </a:ext>
            </a:extLst>
          </p:cNvPr>
          <p:cNvSpPr/>
          <p:nvPr/>
        </p:nvSpPr>
        <p:spPr>
          <a:xfrm>
            <a:off x="2223838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E88169-5FDB-4E33-BE24-50E1A8219161}"/>
              </a:ext>
            </a:extLst>
          </p:cNvPr>
          <p:cNvSpPr/>
          <p:nvPr/>
        </p:nvSpPr>
        <p:spPr>
          <a:xfrm>
            <a:off x="2803260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399522-C7EE-4664-B946-5F3F3DCD5DFA}"/>
              </a:ext>
            </a:extLst>
          </p:cNvPr>
          <p:cNvSpPr/>
          <p:nvPr/>
        </p:nvSpPr>
        <p:spPr>
          <a:xfrm>
            <a:off x="223591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EB5F2-E495-4ECE-93C7-F1BB70B4702B}"/>
              </a:ext>
            </a:extLst>
          </p:cNvPr>
          <p:cNvSpPr/>
          <p:nvPr/>
        </p:nvSpPr>
        <p:spPr>
          <a:xfrm>
            <a:off x="281533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8CD622-06C3-408B-9C73-A0E1CE21CF9F}"/>
              </a:ext>
            </a:extLst>
          </p:cNvPr>
          <p:cNvSpPr/>
          <p:nvPr/>
        </p:nvSpPr>
        <p:spPr>
          <a:xfrm>
            <a:off x="2223837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CC2BD8-55DE-41D6-8C1F-B46E2A9C9867}"/>
              </a:ext>
            </a:extLst>
          </p:cNvPr>
          <p:cNvSpPr/>
          <p:nvPr/>
        </p:nvSpPr>
        <p:spPr>
          <a:xfrm>
            <a:off x="2223837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6A9548-7D87-4831-96BB-10516BEC7FE4}"/>
              </a:ext>
            </a:extLst>
          </p:cNvPr>
          <p:cNvSpPr/>
          <p:nvPr/>
        </p:nvSpPr>
        <p:spPr>
          <a:xfrm>
            <a:off x="2803259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13D9D5-D079-42A5-98CA-CBA699F17D3A}"/>
              </a:ext>
            </a:extLst>
          </p:cNvPr>
          <p:cNvSpPr/>
          <p:nvPr/>
        </p:nvSpPr>
        <p:spPr>
          <a:xfrm>
            <a:off x="2803259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4DD5056-339A-4EF6-B33E-8E20BB121F9A}"/>
              </a:ext>
            </a:extLst>
          </p:cNvPr>
          <p:cNvSpPr/>
          <p:nvPr/>
        </p:nvSpPr>
        <p:spPr>
          <a:xfrm>
            <a:off x="3382681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EA7902-D06B-4337-8723-8458B54F66B5}"/>
              </a:ext>
            </a:extLst>
          </p:cNvPr>
          <p:cNvSpPr/>
          <p:nvPr/>
        </p:nvSpPr>
        <p:spPr>
          <a:xfrm>
            <a:off x="3962103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D521EC-09B8-4209-8074-64B1B9E0D445}"/>
              </a:ext>
            </a:extLst>
          </p:cNvPr>
          <p:cNvSpPr/>
          <p:nvPr/>
        </p:nvSpPr>
        <p:spPr>
          <a:xfrm>
            <a:off x="3382680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58018E-3223-441F-9B90-62D67BEA3E3D}"/>
              </a:ext>
            </a:extLst>
          </p:cNvPr>
          <p:cNvSpPr/>
          <p:nvPr/>
        </p:nvSpPr>
        <p:spPr>
          <a:xfrm>
            <a:off x="3382680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A107D7F-3647-4B0B-8C60-3D294A8CA26B}"/>
              </a:ext>
            </a:extLst>
          </p:cNvPr>
          <p:cNvSpPr/>
          <p:nvPr/>
        </p:nvSpPr>
        <p:spPr>
          <a:xfrm>
            <a:off x="3962102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D3F6357-3087-49F3-A36E-0ADE38ECCD9B}"/>
              </a:ext>
            </a:extLst>
          </p:cNvPr>
          <p:cNvSpPr/>
          <p:nvPr/>
        </p:nvSpPr>
        <p:spPr>
          <a:xfrm>
            <a:off x="3962102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9C5F52-7876-42E1-AF2F-F751C027F2EB}"/>
              </a:ext>
            </a:extLst>
          </p:cNvPr>
          <p:cNvSpPr/>
          <p:nvPr/>
        </p:nvSpPr>
        <p:spPr>
          <a:xfrm>
            <a:off x="338268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649811-C8DE-46D1-B835-950E07E27E7F}"/>
              </a:ext>
            </a:extLst>
          </p:cNvPr>
          <p:cNvSpPr/>
          <p:nvPr/>
        </p:nvSpPr>
        <p:spPr>
          <a:xfrm>
            <a:off x="396210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1DB81F7-7397-4CBB-A623-CEC746A17940}"/>
              </a:ext>
            </a:extLst>
          </p:cNvPr>
          <p:cNvSpPr/>
          <p:nvPr/>
        </p:nvSpPr>
        <p:spPr>
          <a:xfrm>
            <a:off x="1697227" y="1933675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08D8010-A5D3-408B-A88E-E5252CE0F015}"/>
              </a:ext>
            </a:extLst>
          </p:cNvPr>
          <p:cNvSpPr/>
          <p:nvPr/>
        </p:nvSpPr>
        <p:spPr>
          <a:xfrm>
            <a:off x="1697227" y="246222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FFF8D6-6967-41DC-9928-B969507CB813}"/>
              </a:ext>
            </a:extLst>
          </p:cNvPr>
          <p:cNvSpPr/>
          <p:nvPr/>
        </p:nvSpPr>
        <p:spPr>
          <a:xfrm>
            <a:off x="1686662" y="305133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BFE517C-3B25-4D4D-933D-65ACD5173430}"/>
              </a:ext>
            </a:extLst>
          </p:cNvPr>
          <p:cNvSpPr/>
          <p:nvPr/>
        </p:nvSpPr>
        <p:spPr>
          <a:xfrm>
            <a:off x="2235909" y="1933675"/>
            <a:ext cx="2305615" cy="5794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A870DF-EAF6-421E-A844-6F6771319A55}"/>
              </a:ext>
            </a:extLst>
          </p:cNvPr>
          <p:cNvSpPr txBox="1"/>
          <p:nvPr/>
        </p:nvSpPr>
        <p:spPr>
          <a:xfrm>
            <a:off x="5673209" y="139711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(2,)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813E593-92D9-45CB-B5D2-06139853703F}"/>
              </a:ext>
            </a:extLst>
          </p:cNvPr>
          <p:cNvSpPr/>
          <p:nvPr/>
        </p:nvSpPr>
        <p:spPr>
          <a:xfrm>
            <a:off x="5673209" y="19916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317DDB-B70C-4404-9043-D048CCEC75C0}"/>
              </a:ext>
            </a:extLst>
          </p:cNvPr>
          <p:cNvSpPr/>
          <p:nvPr/>
        </p:nvSpPr>
        <p:spPr>
          <a:xfrm>
            <a:off x="6252631" y="19916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3D7263C-546A-460F-9C89-D24C7E365077}"/>
              </a:ext>
            </a:extLst>
          </p:cNvPr>
          <p:cNvSpPr/>
          <p:nvPr/>
        </p:nvSpPr>
        <p:spPr>
          <a:xfrm>
            <a:off x="2241946" y="3102213"/>
            <a:ext cx="2305615" cy="5794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48EFF14-116D-47CA-A7AF-C711305F7183}"/>
              </a:ext>
            </a:extLst>
          </p:cNvPr>
          <p:cNvSpPr/>
          <p:nvPr/>
        </p:nvSpPr>
        <p:spPr>
          <a:xfrm>
            <a:off x="2803258" y="1942213"/>
            <a:ext cx="579421" cy="1749115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3603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arr2[ [0,2] , 1:3]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8F6549-5436-4557-A36B-9DCF66D29ABD}"/>
              </a:ext>
            </a:extLst>
          </p:cNvPr>
          <p:cNvSpPr/>
          <p:nvPr/>
        </p:nvSpPr>
        <p:spPr>
          <a:xfrm>
            <a:off x="2223838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E88169-5FDB-4E33-BE24-50E1A8219161}"/>
              </a:ext>
            </a:extLst>
          </p:cNvPr>
          <p:cNvSpPr/>
          <p:nvPr/>
        </p:nvSpPr>
        <p:spPr>
          <a:xfrm>
            <a:off x="2803260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399522-C7EE-4664-B946-5F3F3DCD5DFA}"/>
              </a:ext>
            </a:extLst>
          </p:cNvPr>
          <p:cNvSpPr/>
          <p:nvPr/>
        </p:nvSpPr>
        <p:spPr>
          <a:xfrm>
            <a:off x="223591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EB5F2-E495-4ECE-93C7-F1BB70B4702B}"/>
              </a:ext>
            </a:extLst>
          </p:cNvPr>
          <p:cNvSpPr/>
          <p:nvPr/>
        </p:nvSpPr>
        <p:spPr>
          <a:xfrm>
            <a:off x="281533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8CD622-06C3-408B-9C73-A0E1CE21CF9F}"/>
              </a:ext>
            </a:extLst>
          </p:cNvPr>
          <p:cNvSpPr/>
          <p:nvPr/>
        </p:nvSpPr>
        <p:spPr>
          <a:xfrm>
            <a:off x="2223837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CC2BD8-55DE-41D6-8C1F-B46E2A9C9867}"/>
              </a:ext>
            </a:extLst>
          </p:cNvPr>
          <p:cNvSpPr/>
          <p:nvPr/>
        </p:nvSpPr>
        <p:spPr>
          <a:xfrm>
            <a:off x="2223837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6A9548-7D87-4831-96BB-10516BEC7FE4}"/>
              </a:ext>
            </a:extLst>
          </p:cNvPr>
          <p:cNvSpPr/>
          <p:nvPr/>
        </p:nvSpPr>
        <p:spPr>
          <a:xfrm>
            <a:off x="2803259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13D9D5-D079-42A5-98CA-CBA699F17D3A}"/>
              </a:ext>
            </a:extLst>
          </p:cNvPr>
          <p:cNvSpPr/>
          <p:nvPr/>
        </p:nvSpPr>
        <p:spPr>
          <a:xfrm>
            <a:off x="2803259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4DD5056-339A-4EF6-B33E-8E20BB121F9A}"/>
              </a:ext>
            </a:extLst>
          </p:cNvPr>
          <p:cNvSpPr/>
          <p:nvPr/>
        </p:nvSpPr>
        <p:spPr>
          <a:xfrm>
            <a:off x="3382681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EA7902-D06B-4337-8723-8458B54F66B5}"/>
              </a:ext>
            </a:extLst>
          </p:cNvPr>
          <p:cNvSpPr/>
          <p:nvPr/>
        </p:nvSpPr>
        <p:spPr>
          <a:xfrm>
            <a:off x="3962103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D521EC-09B8-4209-8074-64B1B9E0D445}"/>
              </a:ext>
            </a:extLst>
          </p:cNvPr>
          <p:cNvSpPr/>
          <p:nvPr/>
        </p:nvSpPr>
        <p:spPr>
          <a:xfrm>
            <a:off x="3382680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58018E-3223-441F-9B90-62D67BEA3E3D}"/>
              </a:ext>
            </a:extLst>
          </p:cNvPr>
          <p:cNvSpPr/>
          <p:nvPr/>
        </p:nvSpPr>
        <p:spPr>
          <a:xfrm>
            <a:off x="3382680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A107D7F-3647-4B0B-8C60-3D294A8CA26B}"/>
              </a:ext>
            </a:extLst>
          </p:cNvPr>
          <p:cNvSpPr/>
          <p:nvPr/>
        </p:nvSpPr>
        <p:spPr>
          <a:xfrm>
            <a:off x="3962102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D3F6357-3087-49F3-A36E-0ADE38ECCD9B}"/>
              </a:ext>
            </a:extLst>
          </p:cNvPr>
          <p:cNvSpPr/>
          <p:nvPr/>
        </p:nvSpPr>
        <p:spPr>
          <a:xfrm>
            <a:off x="3962102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9C5F52-7876-42E1-AF2F-F751C027F2EB}"/>
              </a:ext>
            </a:extLst>
          </p:cNvPr>
          <p:cNvSpPr/>
          <p:nvPr/>
        </p:nvSpPr>
        <p:spPr>
          <a:xfrm>
            <a:off x="338268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649811-C8DE-46D1-B835-950E07E27E7F}"/>
              </a:ext>
            </a:extLst>
          </p:cNvPr>
          <p:cNvSpPr/>
          <p:nvPr/>
        </p:nvSpPr>
        <p:spPr>
          <a:xfrm>
            <a:off x="396210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1DB81F7-7397-4CBB-A623-CEC746A17940}"/>
              </a:ext>
            </a:extLst>
          </p:cNvPr>
          <p:cNvSpPr/>
          <p:nvPr/>
        </p:nvSpPr>
        <p:spPr>
          <a:xfrm>
            <a:off x="1697227" y="1933675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08D8010-A5D3-408B-A88E-E5252CE0F015}"/>
              </a:ext>
            </a:extLst>
          </p:cNvPr>
          <p:cNvSpPr/>
          <p:nvPr/>
        </p:nvSpPr>
        <p:spPr>
          <a:xfrm>
            <a:off x="1697227" y="246222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FFF8D6-6967-41DC-9928-B969507CB813}"/>
              </a:ext>
            </a:extLst>
          </p:cNvPr>
          <p:cNvSpPr/>
          <p:nvPr/>
        </p:nvSpPr>
        <p:spPr>
          <a:xfrm>
            <a:off x="1686662" y="305133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BFE517C-3B25-4D4D-933D-65ACD5173430}"/>
              </a:ext>
            </a:extLst>
          </p:cNvPr>
          <p:cNvSpPr/>
          <p:nvPr/>
        </p:nvSpPr>
        <p:spPr>
          <a:xfrm>
            <a:off x="2235909" y="1933675"/>
            <a:ext cx="2305615" cy="5794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A870DF-EAF6-421E-A844-6F6771319A55}"/>
              </a:ext>
            </a:extLst>
          </p:cNvPr>
          <p:cNvSpPr txBox="1"/>
          <p:nvPr/>
        </p:nvSpPr>
        <p:spPr>
          <a:xfrm>
            <a:off x="5673209" y="139711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(2,2)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813E593-92D9-45CB-B5D2-06139853703F}"/>
              </a:ext>
            </a:extLst>
          </p:cNvPr>
          <p:cNvSpPr/>
          <p:nvPr/>
        </p:nvSpPr>
        <p:spPr>
          <a:xfrm>
            <a:off x="5673209" y="19916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317DDB-B70C-4404-9043-D048CCEC75C0}"/>
              </a:ext>
            </a:extLst>
          </p:cNvPr>
          <p:cNvSpPr/>
          <p:nvPr/>
        </p:nvSpPr>
        <p:spPr>
          <a:xfrm>
            <a:off x="6252631" y="19916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3D7263C-546A-460F-9C89-D24C7E365077}"/>
              </a:ext>
            </a:extLst>
          </p:cNvPr>
          <p:cNvSpPr/>
          <p:nvPr/>
        </p:nvSpPr>
        <p:spPr>
          <a:xfrm>
            <a:off x="2241946" y="3102213"/>
            <a:ext cx="2305615" cy="5794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48EFF14-116D-47CA-A7AF-C711305F7183}"/>
              </a:ext>
            </a:extLst>
          </p:cNvPr>
          <p:cNvSpPr/>
          <p:nvPr/>
        </p:nvSpPr>
        <p:spPr>
          <a:xfrm>
            <a:off x="2803258" y="1942213"/>
            <a:ext cx="1152807" cy="1749115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A869AF1-2473-4A20-B124-A182A14272F0}"/>
              </a:ext>
            </a:extLst>
          </p:cNvPr>
          <p:cNvSpPr/>
          <p:nvPr/>
        </p:nvSpPr>
        <p:spPr>
          <a:xfrm>
            <a:off x="5673209" y="257984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0EFFA1-D7AB-4E44-BEC5-D8B38ADFCD32}"/>
              </a:ext>
            </a:extLst>
          </p:cNvPr>
          <p:cNvSpPr/>
          <p:nvPr/>
        </p:nvSpPr>
        <p:spPr>
          <a:xfrm>
            <a:off x="6252631" y="257984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22931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arr2[ [0,2] , [1,3] ]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8F6549-5436-4557-A36B-9DCF66D29ABD}"/>
              </a:ext>
            </a:extLst>
          </p:cNvPr>
          <p:cNvSpPr/>
          <p:nvPr/>
        </p:nvSpPr>
        <p:spPr>
          <a:xfrm>
            <a:off x="2223838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E88169-5FDB-4E33-BE24-50E1A8219161}"/>
              </a:ext>
            </a:extLst>
          </p:cNvPr>
          <p:cNvSpPr/>
          <p:nvPr/>
        </p:nvSpPr>
        <p:spPr>
          <a:xfrm>
            <a:off x="2803260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399522-C7EE-4664-B946-5F3F3DCD5DFA}"/>
              </a:ext>
            </a:extLst>
          </p:cNvPr>
          <p:cNvSpPr/>
          <p:nvPr/>
        </p:nvSpPr>
        <p:spPr>
          <a:xfrm>
            <a:off x="223591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EB5F2-E495-4ECE-93C7-F1BB70B4702B}"/>
              </a:ext>
            </a:extLst>
          </p:cNvPr>
          <p:cNvSpPr/>
          <p:nvPr/>
        </p:nvSpPr>
        <p:spPr>
          <a:xfrm>
            <a:off x="281533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8CD622-06C3-408B-9C73-A0E1CE21CF9F}"/>
              </a:ext>
            </a:extLst>
          </p:cNvPr>
          <p:cNvSpPr/>
          <p:nvPr/>
        </p:nvSpPr>
        <p:spPr>
          <a:xfrm>
            <a:off x="2223837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CC2BD8-55DE-41D6-8C1F-B46E2A9C9867}"/>
              </a:ext>
            </a:extLst>
          </p:cNvPr>
          <p:cNvSpPr/>
          <p:nvPr/>
        </p:nvSpPr>
        <p:spPr>
          <a:xfrm>
            <a:off x="2223837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6A9548-7D87-4831-96BB-10516BEC7FE4}"/>
              </a:ext>
            </a:extLst>
          </p:cNvPr>
          <p:cNvSpPr/>
          <p:nvPr/>
        </p:nvSpPr>
        <p:spPr>
          <a:xfrm>
            <a:off x="2803259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13D9D5-D079-42A5-98CA-CBA699F17D3A}"/>
              </a:ext>
            </a:extLst>
          </p:cNvPr>
          <p:cNvSpPr/>
          <p:nvPr/>
        </p:nvSpPr>
        <p:spPr>
          <a:xfrm>
            <a:off x="2803259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4DD5056-339A-4EF6-B33E-8E20BB121F9A}"/>
              </a:ext>
            </a:extLst>
          </p:cNvPr>
          <p:cNvSpPr/>
          <p:nvPr/>
        </p:nvSpPr>
        <p:spPr>
          <a:xfrm>
            <a:off x="3382681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EA7902-D06B-4337-8723-8458B54F66B5}"/>
              </a:ext>
            </a:extLst>
          </p:cNvPr>
          <p:cNvSpPr/>
          <p:nvPr/>
        </p:nvSpPr>
        <p:spPr>
          <a:xfrm>
            <a:off x="3962103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D521EC-09B8-4209-8074-64B1B9E0D445}"/>
              </a:ext>
            </a:extLst>
          </p:cNvPr>
          <p:cNvSpPr/>
          <p:nvPr/>
        </p:nvSpPr>
        <p:spPr>
          <a:xfrm>
            <a:off x="3382680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58018E-3223-441F-9B90-62D67BEA3E3D}"/>
              </a:ext>
            </a:extLst>
          </p:cNvPr>
          <p:cNvSpPr/>
          <p:nvPr/>
        </p:nvSpPr>
        <p:spPr>
          <a:xfrm>
            <a:off x="3382680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A107D7F-3647-4B0B-8C60-3D294A8CA26B}"/>
              </a:ext>
            </a:extLst>
          </p:cNvPr>
          <p:cNvSpPr/>
          <p:nvPr/>
        </p:nvSpPr>
        <p:spPr>
          <a:xfrm>
            <a:off x="3962102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D3F6357-3087-49F3-A36E-0ADE38ECCD9B}"/>
              </a:ext>
            </a:extLst>
          </p:cNvPr>
          <p:cNvSpPr/>
          <p:nvPr/>
        </p:nvSpPr>
        <p:spPr>
          <a:xfrm>
            <a:off x="3962102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9C5F52-7876-42E1-AF2F-F751C027F2EB}"/>
              </a:ext>
            </a:extLst>
          </p:cNvPr>
          <p:cNvSpPr/>
          <p:nvPr/>
        </p:nvSpPr>
        <p:spPr>
          <a:xfrm>
            <a:off x="338268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649811-C8DE-46D1-B835-950E07E27E7F}"/>
              </a:ext>
            </a:extLst>
          </p:cNvPr>
          <p:cNvSpPr/>
          <p:nvPr/>
        </p:nvSpPr>
        <p:spPr>
          <a:xfrm>
            <a:off x="396210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1DB81F7-7397-4CBB-A623-CEC746A17940}"/>
              </a:ext>
            </a:extLst>
          </p:cNvPr>
          <p:cNvSpPr/>
          <p:nvPr/>
        </p:nvSpPr>
        <p:spPr>
          <a:xfrm>
            <a:off x="1697227" y="1933675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08D8010-A5D3-408B-A88E-E5252CE0F015}"/>
              </a:ext>
            </a:extLst>
          </p:cNvPr>
          <p:cNvSpPr/>
          <p:nvPr/>
        </p:nvSpPr>
        <p:spPr>
          <a:xfrm>
            <a:off x="1697227" y="246222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FFF8D6-6967-41DC-9928-B969507CB813}"/>
              </a:ext>
            </a:extLst>
          </p:cNvPr>
          <p:cNvSpPr/>
          <p:nvPr/>
        </p:nvSpPr>
        <p:spPr>
          <a:xfrm>
            <a:off x="1686662" y="305133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BFE517C-3B25-4D4D-933D-65ACD5173430}"/>
              </a:ext>
            </a:extLst>
          </p:cNvPr>
          <p:cNvSpPr/>
          <p:nvPr/>
        </p:nvSpPr>
        <p:spPr>
          <a:xfrm>
            <a:off x="2235909" y="1933675"/>
            <a:ext cx="2305615" cy="5794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A870DF-EAF6-421E-A844-6F6771319A55}"/>
              </a:ext>
            </a:extLst>
          </p:cNvPr>
          <p:cNvSpPr txBox="1"/>
          <p:nvPr/>
        </p:nvSpPr>
        <p:spPr>
          <a:xfrm>
            <a:off x="5673209" y="139711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(2,)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813E593-92D9-45CB-B5D2-06139853703F}"/>
              </a:ext>
            </a:extLst>
          </p:cNvPr>
          <p:cNvSpPr/>
          <p:nvPr/>
        </p:nvSpPr>
        <p:spPr>
          <a:xfrm>
            <a:off x="5673209" y="19916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317DDB-B70C-4404-9043-D048CCEC75C0}"/>
              </a:ext>
            </a:extLst>
          </p:cNvPr>
          <p:cNvSpPr/>
          <p:nvPr/>
        </p:nvSpPr>
        <p:spPr>
          <a:xfrm>
            <a:off x="6252631" y="19916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3D7263C-546A-460F-9C89-D24C7E365077}"/>
              </a:ext>
            </a:extLst>
          </p:cNvPr>
          <p:cNvSpPr/>
          <p:nvPr/>
        </p:nvSpPr>
        <p:spPr>
          <a:xfrm>
            <a:off x="2241946" y="3102213"/>
            <a:ext cx="2305615" cy="5794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48EFF14-116D-47CA-A7AF-C711305F7183}"/>
              </a:ext>
            </a:extLst>
          </p:cNvPr>
          <p:cNvSpPr/>
          <p:nvPr/>
        </p:nvSpPr>
        <p:spPr>
          <a:xfrm>
            <a:off x="2803258" y="1942213"/>
            <a:ext cx="573385" cy="1749115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BB0B42E-153A-43DB-9625-83D8CEB179FE}"/>
              </a:ext>
            </a:extLst>
          </p:cNvPr>
          <p:cNvSpPr/>
          <p:nvPr/>
        </p:nvSpPr>
        <p:spPr>
          <a:xfrm>
            <a:off x="3971154" y="1920339"/>
            <a:ext cx="573385" cy="1749115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82168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4916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index = np.array([0, 2])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arr2[ index , :]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8F6549-5436-4557-A36B-9DCF66D29ABD}"/>
              </a:ext>
            </a:extLst>
          </p:cNvPr>
          <p:cNvSpPr/>
          <p:nvPr/>
        </p:nvSpPr>
        <p:spPr>
          <a:xfrm>
            <a:off x="2223838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E88169-5FDB-4E33-BE24-50E1A8219161}"/>
              </a:ext>
            </a:extLst>
          </p:cNvPr>
          <p:cNvSpPr/>
          <p:nvPr/>
        </p:nvSpPr>
        <p:spPr>
          <a:xfrm>
            <a:off x="2803260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399522-C7EE-4664-B946-5F3F3DCD5DFA}"/>
              </a:ext>
            </a:extLst>
          </p:cNvPr>
          <p:cNvSpPr/>
          <p:nvPr/>
        </p:nvSpPr>
        <p:spPr>
          <a:xfrm>
            <a:off x="223591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EB5F2-E495-4ECE-93C7-F1BB70B4702B}"/>
              </a:ext>
            </a:extLst>
          </p:cNvPr>
          <p:cNvSpPr/>
          <p:nvPr/>
        </p:nvSpPr>
        <p:spPr>
          <a:xfrm>
            <a:off x="281533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8CD622-06C3-408B-9C73-A0E1CE21CF9F}"/>
              </a:ext>
            </a:extLst>
          </p:cNvPr>
          <p:cNvSpPr/>
          <p:nvPr/>
        </p:nvSpPr>
        <p:spPr>
          <a:xfrm>
            <a:off x="2223837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CC2BD8-55DE-41D6-8C1F-B46E2A9C9867}"/>
              </a:ext>
            </a:extLst>
          </p:cNvPr>
          <p:cNvSpPr/>
          <p:nvPr/>
        </p:nvSpPr>
        <p:spPr>
          <a:xfrm>
            <a:off x="2223837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6A9548-7D87-4831-96BB-10516BEC7FE4}"/>
              </a:ext>
            </a:extLst>
          </p:cNvPr>
          <p:cNvSpPr/>
          <p:nvPr/>
        </p:nvSpPr>
        <p:spPr>
          <a:xfrm>
            <a:off x="2803259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13D9D5-D079-42A5-98CA-CBA699F17D3A}"/>
              </a:ext>
            </a:extLst>
          </p:cNvPr>
          <p:cNvSpPr/>
          <p:nvPr/>
        </p:nvSpPr>
        <p:spPr>
          <a:xfrm>
            <a:off x="2803259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4DD5056-339A-4EF6-B33E-8E20BB121F9A}"/>
              </a:ext>
            </a:extLst>
          </p:cNvPr>
          <p:cNvSpPr/>
          <p:nvPr/>
        </p:nvSpPr>
        <p:spPr>
          <a:xfrm>
            <a:off x="3382681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EA7902-D06B-4337-8723-8458B54F66B5}"/>
              </a:ext>
            </a:extLst>
          </p:cNvPr>
          <p:cNvSpPr/>
          <p:nvPr/>
        </p:nvSpPr>
        <p:spPr>
          <a:xfrm>
            <a:off x="3962103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D521EC-09B8-4209-8074-64B1B9E0D445}"/>
              </a:ext>
            </a:extLst>
          </p:cNvPr>
          <p:cNvSpPr/>
          <p:nvPr/>
        </p:nvSpPr>
        <p:spPr>
          <a:xfrm>
            <a:off x="3382680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58018E-3223-441F-9B90-62D67BEA3E3D}"/>
              </a:ext>
            </a:extLst>
          </p:cNvPr>
          <p:cNvSpPr/>
          <p:nvPr/>
        </p:nvSpPr>
        <p:spPr>
          <a:xfrm>
            <a:off x="3382680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A107D7F-3647-4B0B-8C60-3D294A8CA26B}"/>
              </a:ext>
            </a:extLst>
          </p:cNvPr>
          <p:cNvSpPr/>
          <p:nvPr/>
        </p:nvSpPr>
        <p:spPr>
          <a:xfrm>
            <a:off x="3962102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D3F6357-3087-49F3-A36E-0ADE38ECCD9B}"/>
              </a:ext>
            </a:extLst>
          </p:cNvPr>
          <p:cNvSpPr/>
          <p:nvPr/>
        </p:nvSpPr>
        <p:spPr>
          <a:xfrm>
            <a:off x="3962102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9C5F52-7876-42E1-AF2F-F751C027F2EB}"/>
              </a:ext>
            </a:extLst>
          </p:cNvPr>
          <p:cNvSpPr/>
          <p:nvPr/>
        </p:nvSpPr>
        <p:spPr>
          <a:xfrm>
            <a:off x="338268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649811-C8DE-46D1-B835-950E07E27E7F}"/>
              </a:ext>
            </a:extLst>
          </p:cNvPr>
          <p:cNvSpPr/>
          <p:nvPr/>
        </p:nvSpPr>
        <p:spPr>
          <a:xfrm>
            <a:off x="396210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1DB81F7-7397-4CBB-A623-CEC746A17940}"/>
              </a:ext>
            </a:extLst>
          </p:cNvPr>
          <p:cNvSpPr/>
          <p:nvPr/>
        </p:nvSpPr>
        <p:spPr>
          <a:xfrm>
            <a:off x="1697227" y="1933675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08D8010-A5D3-408B-A88E-E5252CE0F015}"/>
              </a:ext>
            </a:extLst>
          </p:cNvPr>
          <p:cNvSpPr/>
          <p:nvPr/>
        </p:nvSpPr>
        <p:spPr>
          <a:xfrm>
            <a:off x="1697227" y="246222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FFF8D6-6967-41DC-9928-B969507CB813}"/>
              </a:ext>
            </a:extLst>
          </p:cNvPr>
          <p:cNvSpPr/>
          <p:nvPr/>
        </p:nvSpPr>
        <p:spPr>
          <a:xfrm>
            <a:off x="1686662" y="305133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BFE517C-3B25-4D4D-933D-65ACD5173430}"/>
              </a:ext>
            </a:extLst>
          </p:cNvPr>
          <p:cNvSpPr/>
          <p:nvPr/>
        </p:nvSpPr>
        <p:spPr>
          <a:xfrm>
            <a:off x="2235909" y="1933675"/>
            <a:ext cx="2305615" cy="5794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A870DF-EAF6-421E-A844-6F6771319A55}"/>
              </a:ext>
            </a:extLst>
          </p:cNvPr>
          <p:cNvSpPr txBox="1"/>
          <p:nvPr/>
        </p:nvSpPr>
        <p:spPr>
          <a:xfrm>
            <a:off x="5673209" y="139711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(2,4)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3D7263C-546A-460F-9C89-D24C7E365077}"/>
              </a:ext>
            </a:extLst>
          </p:cNvPr>
          <p:cNvSpPr/>
          <p:nvPr/>
        </p:nvSpPr>
        <p:spPr>
          <a:xfrm>
            <a:off x="2241946" y="3102213"/>
            <a:ext cx="2305615" cy="5794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F275E9D-186E-4678-B98D-CF92C2AABE35}"/>
              </a:ext>
            </a:extLst>
          </p:cNvPr>
          <p:cNvSpPr/>
          <p:nvPr/>
        </p:nvSpPr>
        <p:spPr>
          <a:xfrm>
            <a:off x="5487709" y="19916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D734C2-D9B4-47B1-81F6-DA22BE86CF23}"/>
              </a:ext>
            </a:extLst>
          </p:cNvPr>
          <p:cNvSpPr/>
          <p:nvPr/>
        </p:nvSpPr>
        <p:spPr>
          <a:xfrm>
            <a:off x="6067131" y="19916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244FC49-01B3-4B26-B532-10316674AF01}"/>
              </a:ext>
            </a:extLst>
          </p:cNvPr>
          <p:cNvSpPr/>
          <p:nvPr/>
        </p:nvSpPr>
        <p:spPr>
          <a:xfrm>
            <a:off x="5487709" y="257110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3462842-3DE7-4BC6-A01D-31DA72094907}"/>
              </a:ext>
            </a:extLst>
          </p:cNvPr>
          <p:cNvSpPr/>
          <p:nvPr/>
        </p:nvSpPr>
        <p:spPr>
          <a:xfrm>
            <a:off x="6067131" y="257110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CB8F31-2716-4FBC-BA62-BE4BFE2E5F09}"/>
              </a:ext>
            </a:extLst>
          </p:cNvPr>
          <p:cNvSpPr/>
          <p:nvPr/>
        </p:nvSpPr>
        <p:spPr>
          <a:xfrm>
            <a:off x="6646552" y="19916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D0FD54E-BCC1-41F5-9D08-AAD16D4DBE69}"/>
              </a:ext>
            </a:extLst>
          </p:cNvPr>
          <p:cNvSpPr/>
          <p:nvPr/>
        </p:nvSpPr>
        <p:spPr>
          <a:xfrm>
            <a:off x="7225974" y="19916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F56FC1-6C9E-4794-8002-F1AB09302D6C}"/>
              </a:ext>
            </a:extLst>
          </p:cNvPr>
          <p:cNvSpPr/>
          <p:nvPr/>
        </p:nvSpPr>
        <p:spPr>
          <a:xfrm>
            <a:off x="6646552" y="257110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A1AD598-5264-492F-8402-61FFDB8925C4}"/>
              </a:ext>
            </a:extLst>
          </p:cNvPr>
          <p:cNvSpPr/>
          <p:nvPr/>
        </p:nvSpPr>
        <p:spPr>
          <a:xfrm>
            <a:off x="7225974" y="257110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36301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100431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names = np.array([ 'Kim', 'Lee', 'Park' , 'Choi'])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names_mask = ( names == 'Lee' 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8F6549-5436-4557-A36B-9DCF66D29ABD}"/>
              </a:ext>
            </a:extLst>
          </p:cNvPr>
          <p:cNvSpPr/>
          <p:nvPr/>
        </p:nvSpPr>
        <p:spPr>
          <a:xfrm>
            <a:off x="2332480" y="3065359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'Kim'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E88169-5FDB-4E33-BE24-50E1A8219161}"/>
              </a:ext>
            </a:extLst>
          </p:cNvPr>
          <p:cNvSpPr/>
          <p:nvPr/>
        </p:nvSpPr>
        <p:spPr>
          <a:xfrm>
            <a:off x="3639272" y="3065359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'Lee'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399522-C7EE-4664-B946-5F3F3DCD5DFA}"/>
              </a:ext>
            </a:extLst>
          </p:cNvPr>
          <p:cNvSpPr/>
          <p:nvPr/>
        </p:nvSpPr>
        <p:spPr>
          <a:xfrm>
            <a:off x="2359706" y="2543948"/>
            <a:ext cx="130679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EB5F2-E495-4ECE-93C7-F1BB70B4702B}"/>
              </a:ext>
            </a:extLst>
          </p:cNvPr>
          <p:cNvSpPr/>
          <p:nvPr/>
        </p:nvSpPr>
        <p:spPr>
          <a:xfrm>
            <a:off x="3666498" y="2543948"/>
            <a:ext cx="130679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4DD5056-339A-4EF6-B33E-8E20BB121F9A}"/>
              </a:ext>
            </a:extLst>
          </p:cNvPr>
          <p:cNvSpPr/>
          <p:nvPr/>
        </p:nvSpPr>
        <p:spPr>
          <a:xfrm>
            <a:off x="4946061" y="3065359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'Park'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EA7902-D06B-4337-8723-8458B54F66B5}"/>
              </a:ext>
            </a:extLst>
          </p:cNvPr>
          <p:cNvSpPr/>
          <p:nvPr/>
        </p:nvSpPr>
        <p:spPr>
          <a:xfrm>
            <a:off x="6252852" y="3065359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'Choi'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9C5F52-7876-42E1-AF2F-F751C027F2EB}"/>
              </a:ext>
            </a:extLst>
          </p:cNvPr>
          <p:cNvSpPr/>
          <p:nvPr/>
        </p:nvSpPr>
        <p:spPr>
          <a:xfrm>
            <a:off x="4946059" y="2543948"/>
            <a:ext cx="130679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649811-C8DE-46D1-B835-950E07E27E7F}"/>
              </a:ext>
            </a:extLst>
          </p:cNvPr>
          <p:cNvSpPr/>
          <p:nvPr/>
        </p:nvSpPr>
        <p:spPr>
          <a:xfrm>
            <a:off x="6252850" y="2543948"/>
            <a:ext cx="130679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F50240-36FD-402C-A254-0188E4347820}"/>
              </a:ext>
            </a:extLst>
          </p:cNvPr>
          <p:cNvSpPr txBox="1"/>
          <p:nvPr/>
        </p:nvSpPr>
        <p:spPr>
          <a:xfrm>
            <a:off x="1225000" y="3153243"/>
            <a:ext cx="12795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names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89720C6-9C34-4806-BD51-649736E2A3CB}"/>
              </a:ext>
            </a:extLst>
          </p:cNvPr>
          <p:cNvSpPr/>
          <p:nvPr/>
        </p:nvSpPr>
        <p:spPr>
          <a:xfrm>
            <a:off x="2332480" y="4168767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'Lee'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CFB1403-9721-4294-8D2E-4095EE905E3E}"/>
              </a:ext>
            </a:extLst>
          </p:cNvPr>
          <p:cNvSpPr/>
          <p:nvPr/>
        </p:nvSpPr>
        <p:spPr>
          <a:xfrm>
            <a:off x="3639267" y="4168767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'Lee'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67E12A1-BC69-4277-824A-79E18CD27BB7}"/>
              </a:ext>
            </a:extLst>
          </p:cNvPr>
          <p:cNvSpPr/>
          <p:nvPr/>
        </p:nvSpPr>
        <p:spPr>
          <a:xfrm>
            <a:off x="4946054" y="4168767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'Lee'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E73210D-2668-4BF6-87DF-94322CF0D418}"/>
              </a:ext>
            </a:extLst>
          </p:cNvPr>
          <p:cNvSpPr/>
          <p:nvPr/>
        </p:nvSpPr>
        <p:spPr>
          <a:xfrm>
            <a:off x="6252841" y="4168767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'Lee'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BCBCC-64E9-44B2-977E-B2D35F473EF5}"/>
              </a:ext>
            </a:extLst>
          </p:cNvPr>
          <p:cNvSpPr txBox="1"/>
          <p:nvPr/>
        </p:nvSpPr>
        <p:spPr>
          <a:xfrm>
            <a:off x="2743200" y="3644781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DAF24D-9F0B-4910-80FE-54320EB5D44B}"/>
              </a:ext>
            </a:extLst>
          </p:cNvPr>
          <p:cNvSpPr txBox="1"/>
          <p:nvPr/>
        </p:nvSpPr>
        <p:spPr>
          <a:xfrm>
            <a:off x="4016769" y="3644781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2539A4D-649C-4375-834C-353E84ADCA5A}"/>
              </a:ext>
            </a:extLst>
          </p:cNvPr>
          <p:cNvSpPr txBox="1"/>
          <p:nvPr/>
        </p:nvSpPr>
        <p:spPr>
          <a:xfrm>
            <a:off x="5332219" y="3644781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CE265E5-6E5F-4E50-B2B8-73F095E62ADC}"/>
              </a:ext>
            </a:extLst>
          </p:cNvPr>
          <p:cNvSpPr txBox="1"/>
          <p:nvPr/>
        </p:nvSpPr>
        <p:spPr>
          <a:xfrm>
            <a:off x="6560493" y="3644781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AD53B96-625F-4959-8F1C-57736D9D51B3}"/>
              </a:ext>
            </a:extLst>
          </p:cNvPr>
          <p:cNvSpPr/>
          <p:nvPr/>
        </p:nvSpPr>
        <p:spPr>
          <a:xfrm>
            <a:off x="3639262" y="5272175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7C612F9-BE26-41D9-A1AB-3F4EFF5C3953}"/>
              </a:ext>
            </a:extLst>
          </p:cNvPr>
          <p:cNvSpPr/>
          <p:nvPr/>
        </p:nvSpPr>
        <p:spPr>
          <a:xfrm>
            <a:off x="2332470" y="5272175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491A043-C08D-44F5-9D6A-A6074A1ADF84}"/>
              </a:ext>
            </a:extLst>
          </p:cNvPr>
          <p:cNvSpPr/>
          <p:nvPr/>
        </p:nvSpPr>
        <p:spPr>
          <a:xfrm>
            <a:off x="4946049" y="5272175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8A16062-F4D2-4227-8C64-C7F05B84A2E0}"/>
              </a:ext>
            </a:extLst>
          </p:cNvPr>
          <p:cNvSpPr/>
          <p:nvPr/>
        </p:nvSpPr>
        <p:spPr>
          <a:xfrm>
            <a:off x="6252841" y="5272175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9F4E651-F978-4D78-AB61-087857D76542}"/>
              </a:ext>
            </a:extLst>
          </p:cNvPr>
          <p:cNvSpPr txBox="1"/>
          <p:nvPr/>
        </p:nvSpPr>
        <p:spPr>
          <a:xfrm>
            <a:off x="478992" y="5331053"/>
            <a:ext cx="20255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names_mask</a:t>
            </a:r>
          </a:p>
        </p:txBody>
      </p:sp>
    </p:spTree>
    <p:extLst>
      <p:ext uri="{BB962C8B-B14F-4D97-AF65-F5344CB8AC3E}">
        <p14:creationId xmlns:p14="http://schemas.microsoft.com/office/powerpoint/2010/main" val="350847466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100431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nn-NO" altLang="ko-KR" sz="2800">
                <a:latin typeface="Consolas" panose="020B0609020204030204" pitchFamily="49" charset="0"/>
              </a:rPr>
              <a:t>data = np.arange(16).reshape((4,4))</a:t>
            </a:r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names = np.array([ 'Kim', 'Lee', 'Park' , 'Choi'])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names_mask = ( names == 'Lee' 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data[:, names_mask ]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E9D034-7D57-489B-A0FD-5B8F91622FBD}"/>
              </a:ext>
            </a:extLst>
          </p:cNvPr>
          <p:cNvSpPr/>
          <p:nvPr/>
        </p:nvSpPr>
        <p:spPr>
          <a:xfrm>
            <a:off x="3681445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61FFF0-667F-4EFF-A305-5D33E7D74585}"/>
              </a:ext>
            </a:extLst>
          </p:cNvPr>
          <p:cNvSpPr/>
          <p:nvPr/>
        </p:nvSpPr>
        <p:spPr>
          <a:xfrm>
            <a:off x="4260867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F85E02-980A-47D4-99BD-E2F439A79608}"/>
              </a:ext>
            </a:extLst>
          </p:cNvPr>
          <p:cNvSpPr/>
          <p:nvPr/>
        </p:nvSpPr>
        <p:spPr>
          <a:xfrm>
            <a:off x="3123150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08F0EC-D20C-4A46-A510-CEADFBEF7FE3}"/>
              </a:ext>
            </a:extLst>
          </p:cNvPr>
          <p:cNvSpPr/>
          <p:nvPr/>
        </p:nvSpPr>
        <p:spPr>
          <a:xfrm>
            <a:off x="3702572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8A9B68-A5DB-4326-BBE8-227B9B1E7BF5}"/>
              </a:ext>
            </a:extLst>
          </p:cNvPr>
          <p:cNvSpPr/>
          <p:nvPr/>
        </p:nvSpPr>
        <p:spPr>
          <a:xfrm>
            <a:off x="3681444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F2DC6D-EBBF-4DFB-94C0-E5FC5A85A3EB}"/>
              </a:ext>
            </a:extLst>
          </p:cNvPr>
          <p:cNvSpPr/>
          <p:nvPr/>
        </p:nvSpPr>
        <p:spPr>
          <a:xfrm>
            <a:off x="3681444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64484E-20B0-4C6F-A0D5-0C4722E0C66E}"/>
              </a:ext>
            </a:extLst>
          </p:cNvPr>
          <p:cNvSpPr/>
          <p:nvPr/>
        </p:nvSpPr>
        <p:spPr>
          <a:xfrm>
            <a:off x="4260866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E62314-CF2D-4495-A2C3-2A579557740C}"/>
              </a:ext>
            </a:extLst>
          </p:cNvPr>
          <p:cNvSpPr/>
          <p:nvPr/>
        </p:nvSpPr>
        <p:spPr>
          <a:xfrm>
            <a:off x="4260866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5545E1-3C7E-4D96-AD16-A710A7871ED1}"/>
              </a:ext>
            </a:extLst>
          </p:cNvPr>
          <p:cNvSpPr/>
          <p:nvPr/>
        </p:nvSpPr>
        <p:spPr>
          <a:xfrm>
            <a:off x="4840288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47CEC8-18A2-43E8-98D4-320D1C5EEF25}"/>
              </a:ext>
            </a:extLst>
          </p:cNvPr>
          <p:cNvSpPr/>
          <p:nvPr/>
        </p:nvSpPr>
        <p:spPr>
          <a:xfrm>
            <a:off x="3118624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37B840-3736-4668-94D7-E4F4DBB3F161}"/>
              </a:ext>
            </a:extLst>
          </p:cNvPr>
          <p:cNvSpPr/>
          <p:nvPr/>
        </p:nvSpPr>
        <p:spPr>
          <a:xfrm>
            <a:off x="4840287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89C95A-FA8B-482C-BAD3-89774AAE1637}"/>
              </a:ext>
            </a:extLst>
          </p:cNvPr>
          <p:cNvSpPr/>
          <p:nvPr/>
        </p:nvSpPr>
        <p:spPr>
          <a:xfrm>
            <a:off x="4840287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19FF76-0E8B-4BC9-AE9C-833B86E193FD}"/>
              </a:ext>
            </a:extLst>
          </p:cNvPr>
          <p:cNvSpPr/>
          <p:nvPr/>
        </p:nvSpPr>
        <p:spPr>
          <a:xfrm>
            <a:off x="3118623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F3F64B-22E3-4AA3-B855-4BBC28917D03}"/>
              </a:ext>
            </a:extLst>
          </p:cNvPr>
          <p:cNvSpPr/>
          <p:nvPr/>
        </p:nvSpPr>
        <p:spPr>
          <a:xfrm>
            <a:off x="3118623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581984-8AA4-4D5F-9298-39577995E7D8}"/>
              </a:ext>
            </a:extLst>
          </p:cNvPr>
          <p:cNvSpPr/>
          <p:nvPr/>
        </p:nvSpPr>
        <p:spPr>
          <a:xfrm>
            <a:off x="4269920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10A5205-CA80-4FEC-A87D-20015A439632}"/>
              </a:ext>
            </a:extLst>
          </p:cNvPr>
          <p:cNvSpPr/>
          <p:nvPr/>
        </p:nvSpPr>
        <p:spPr>
          <a:xfrm>
            <a:off x="4849342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D34A75-63AE-4000-A9CF-BBC5944F8ED5}"/>
              </a:ext>
            </a:extLst>
          </p:cNvPr>
          <p:cNvSpPr/>
          <p:nvPr/>
        </p:nvSpPr>
        <p:spPr>
          <a:xfrm>
            <a:off x="2584467" y="325548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E890B9-324F-4A6F-AEF9-7A8B477ED14B}"/>
              </a:ext>
            </a:extLst>
          </p:cNvPr>
          <p:cNvSpPr/>
          <p:nvPr/>
        </p:nvSpPr>
        <p:spPr>
          <a:xfrm>
            <a:off x="2584467" y="378402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5EE3EB-D16A-40F2-8D0F-FD00868F57AD}"/>
              </a:ext>
            </a:extLst>
          </p:cNvPr>
          <p:cNvSpPr/>
          <p:nvPr/>
        </p:nvSpPr>
        <p:spPr>
          <a:xfrm>
            <a:off x="2573902" y="437314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00CB0A6-F036-4731-A76F-E7E9359BC547}"/>
              </a:ext>
            </a:extLst>
          </p:cNvPr>
          <p:cNvSpPr/>
          <p:nvPr/>
        </p:nvSpPr>
        <p:spPr>
          <a:xfrm>
            <a:off x="3681444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5604D4D-0F48-4ECD-88D2-4AC2F6B11E5C}"/>
              </a:ext>
            </a:extLst>
          </p:cNvPr>
          <p:cNvSpPr/>
          <p:nvPr/>
        </p:nvSpPr>
        <p:spPr>
          <a:xfrm>
            <a:off x="4260866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EA6382B-BFF2-47F8-AF3B-3B742A65AD80}"/>
              </a:ext>
            </a:extLst>
          </p:cNvPr>
          <p:cNvSpPr/>
          <p:nvPr/>
        </p:nvSpPr>
        <p:spPr>
          <a:xfrm>
            <a:off x="4840287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D228DEC-5CCF-4F78-B134-C46548C9A6FF}"/>
              </a:ext>
            </a:extLst>
          </p:cNvPr>
          <p:cNvSpPr/>
          <p:nvPr/>
        </p:nvSpPr>
        <p:spPr>
          <a:xfrm>
            <a:off x="3118623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0CFA642-3C5E-413F-A3CB-65DC8E81E62B}"/>
              </a:ext>
            </a:extLst>
          </p:cNvPr>
          <p:cNvSpPr/>
          <p:nvPr/>
        </p:nvSpPr>
        <p:spPr>
          <a:xfrm>
            <a:off x="2573902" y="4944225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3F05E20-41A2-4F87-8338-AFA1B876CD5C}"/>
              </a:ext>
            </a:extLst>
          </p:cNvPr>
          <p:cNvSpPr/>
          <p:nvPr/>
        </p:nvSpPr>
        <p:spPr>
          <a:xfrm>
            <a:off x="3687479" y="3275014"/>
            <a:ext cx="573387" cy="22898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F29A239-56E7-40C9-83A4-130BF638682B}"/>
              </a:ext>
            </a:extLst>
          </p:cNvPr>
          <p:cNvSpPr/>
          <p:nvPr/>
        </p:nvSpPr>
        <p:spPr>
          <a:xfrm>
            <a:off x="6859211" y="326445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9D9BCBE-B64C-46E3-A9BC-A1289E4CCA92}"/>
              </a:ext>
            </a:extLst>
          </p:cNvPr>
          <p:cNvSpPr/>
          <p:nvPr/>
        </p:nvSpPr>
        <p:spPr>
          <a:xfrm>
            <a:off x="6859210" y="44233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7A462F4-79FF-4128-AAF1-F94AAE4D5ED0}"/>
              </a:ext>
            </a:extLst>
          </p:cNvPr>
          <p:cNvSpPr/>
          <p:nvPr/>
        </p:nvSpPr>
        <p:spPr>
          <a:xfrm>
            <a:off x="6859210" y="38438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8AF5640-9892-4AD7-B4A1-CAC400B34830}"/>
              </a:ext>
            </a:extLst>
          </p:cNvPr>
          <p:cNvSpPr/>
          <p:nvPr/>
        </p:nvSpPr>
        <p:spPr>
          <a:xfrm>
            <a:off x="6859210" y="499438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D461D3-FB89-4132-A55F-80523F5A8827}"/>
              </a:ext>
            </a:extLst>
          </p:cNvPr>
          <p:cNvSpPr txBox="1"/>
          <p:nvPr/>
        </p:nvSpPr>
        <p:spPr>
          <a:xfrm>
            <a:off x="6563664" y="2697022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(4,1)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40301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5113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data[ data[:, 0] &gt; 4, : ]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E9D034-7D57-489B-A0FD-5B8F91622FBD}"/>
              </a:ext>
            </a:extLst>
          </p:cNvPr>
          <p:cNvSpPr/>
          <p:nvPr/>
        </p:nvSpPr>
        <p:spPr>
          <a:xfrm>
            <a:off x="3681445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61FFF0-667F-4EFF-A305-5D33E7D74585}"/>
              </a:ext>
            </a:extLst>
          </p:cNvPr>
          <p:cNvSpPr/>
          <p:nvPr/>
        </p:nvSpPr>
        <p:spPr>
          <a:xfrm>
            <a:off x="4260867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F85E02-980A-47D4-99BD-E2F439A79608}"/>
              </a:ext>
            </a:extLst>
          </p:cNvPr>
          <p:cNvSpPr/>
          <p:nvPr/>
        </p:nvSpPr>
        <p:spPr>
          <a:xfrm>
            <a:off x="3123150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08F0EC-D20C-4A46-A510-CEADFBEF7FE3}"/>
              </a:ext>
            </a:extLst>
          </p:cNvPr>
          <p:cNvSpPr/>
          <p:nvPr/>
        </p:nvSpPr>
        <p:spPr>
          <a:xfrm>
            <a:off x="3702572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8A9B68-A5DB-4326-BBE8-227B9B1E7BF5}"/>
              </a:ext>
            </a:extLst>
          </p:cNvPr>
          <p:cNvSpPr/>
          <p:nvPr/>
        </p:nvSpPr>
        <p:spPr>
          <a:xfrm>
            <a:off x="3681444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F2DC6D-EBBF-4DFB-94C0-E5FC5A85A3EB}"/>
              </a:ext>
            </a:extLst>
          </p:cNvPr>
          <p:cNvSpPr/>
          <p:nvPr/>
        </p:nvSpPr>
        <p:spPr>
          <a:xfrm>
            <a:off x="3681444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64484E-20B0-4C6F-A0D5-0C4722E0C66E}"/>
              </a:ext>
            </a:extLst>
          </p:cNvPr>
          <p:cNvSpPr/>
          <p:nvPr/>
        </p:nvSpPr>
        <p:spPr>
          <a:xfrm>
            <a:off x="4260866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E62314-CF2D-4495-A2C3-2A579557740C}"/>
              </a:ext>
            </a:extLst>
          </p:cNvPr>
          <p:cNvSpPr/>
          <p:nvPr/>
        </p:nvSpPr>
        <p:spPr>
          <a:xfrm>
            <a:off x="4260866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5545E1-3C7E-4D96-AD16-A710A7871ED1}"/>
              </a:ext>
            </a:extLst>
          </p:cNvPr>
          <p:cNvSpPr/>
          <p:nvPr/>
        </p:nvSpPr>
        <p:spPr>
          <a:xfrm>
            <a:off x="4840288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47CEC8-18A2-43E8-98D4-320D1C5EEF25}"/>
              </a:ext>
            </a:extLst>
          </p:cNvPr>
          <p:cNvSpPr/>
          <p:nvPr/>
        </p:nvSpPr>
        <p:spPr>
          <a:xfrm>
            <a:off x="3118624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37B840-3736-4668-94D7-E4F4DBB3F161}"/>
              </a:ext>
            </a:extLst>
          </p:cNvPr>
          <p:cNvSpPr/>
          <p:nvPr/>
        </p:nvSpPr>
        <p:spPr>
          <a:xfrm>
            <a:off x="4840287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89C95A-FA8B-482C-BAD3-89774AAE1637}"/>
              </a:ext>
            </a:extLst>
          </p:cNvPr>
          <p:cNvSpPr/>
          <p:nvPr/>
        </p:nvSpPr>
        <p:spPr>
          <a:xfrm>
            <a:off x="4840287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19FF76-0E8B-4BC9-AE9C-833B86E193FD}"/>
              </a:ext>
            </a:extLst>
          </p:cNvPr>
          <p:cNvSpPr/>
          <p:nvPr/>
        </p:nvSpPr>
        <p:spPr>
          <a:xfrm>
            <a:off x="3118623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F3F64B-22E3-4AA3-B855-4BBC28917D03}"/>
              </a:ext>
            </a:extLst>
          </p:cNvPr>
          <p:cNvSpPr/>
          <p:nvPr/>
        </p:nvSpPr>
        <p:spPr>
          <a:xfrm>
            <a:off x="3118623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581984-8AA4-4D5F-9298-39577995E7D8}"/>
              </a:ext>
            </a:extLst>
          </p:cNvPr>
          <p:cNvSpPr/>
          <p:nvPr/>
        </p:nvSpPr>
        <p:spPr>
          <a:xfrm>
            <a:off x="4269920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10A5205-CA80-4FEC-A87D-20015A439632}"/>
              </a:ext>
            </a:extLst>
          </p:cNvPr>
          <p:cNvSpPr/>
          <p:nvPr/>
        </p:nvSpPr>
        <p:spPr>
          <a:xfrm>
            <a:off x="4849342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D34A75-63AE-4000-A9CF-BBC5944F8ED5}"/>
              </a:ext>
            </a:extLst>
          </p:cNvPr>
          <p:cNvSpPr/>
          <p:nvPr/>
        </p:nvSpPr>
        <p:spPr>
          <a:xfrm>
            <a:off x="2584467" y="325548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E890B9-324F-4A6F-AEF9-7A8B477ED14B}"/>
              </a:ext>
            </a:extLst>
          </p:cNvPr>
          <p:cNvSpPr/>
          <p:nvPr/>
        </p:nvSpPr>
        <p:spPr>
          <a:xfrm>
            <a:off x="2584467" y="378402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5EE3EB-D16A-40F2-8D0F-FD00868F57AD}"/>
              </a:ext>
            </a:extLst>
          </p:cNvPr>
          <p:cNvSpPr/>
          <p:nvPr/>
        </p:nvSpPr>
        <p:spPr>
          <a:xfrm>
            <a:off x="2573902" y="437314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00CB0A6-F036-4731-A76F-E7E9359BC547}"/>
              </a:ext>
            </a:extLst>
          </p:cNvPr>
          <p:cNvSpPr/>
          <p:nvPr/>
        </p:nvSpPr>
        <p:spPr>
          <a:xfrm>
            <a:off x="3681444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5604D4D-0F48-4ECD-88D2-4AC2F6B11E5C}"/>
              </a:ext>
            </a:extLst>
          </p:cNvPr>
          <p:cNvSpPr/>
          <p:nvPr/>
        </p:nvSpPr>
        <p:spPr>
          <a:xfrm>
            <a:off x="4260866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EA6382B-BFF2-47F8-AF3B-3B742A65AD80}"/>
              </a:ext>
            </a:extLst>
          </p:cNvPr>
          <p:cNvSpPr/>
          <p:nvPr/>
        </p:nvSpPr>
        <p:spPr>
          <a:xfrm>
            <a:off x="4840287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D228DEC-5CCF-4F78-B134-C46548C9A6FF}"/>
              </a:ext>
            </a:extLst>
          </p:cNvPr>
          <p:cNvSpPr/>
          <p:nvPr/>
        </p:nvSpPr>
        <p:spPr>
          <a:xfrm>
            <a:off x="3118623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0CFA642-3C5E-413F-A3CB-65DC8E81E62B}"/>
              </a:ext>
            </a:extLst>
          </p:cNvPr>
          <p:cNvSpPr/>
          <p:nvPr/>
        </p:nvSpPr>
        <p:spPr>
          <a:xfrm>
            <a:off x="2573902" y="4944225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3F05E20-41A2-4F87-8338-AFA1B876CD5C}"/>
              </a:ext>
            </a:extLst>
          </p:cNvPr>
          <p:cNvSpPr/>
          <p:nvPr/>
        </p:nvSpPr>
        <p:spPr>
          <a:xfrm>
            <a:off x="3118622" y="4405984"/>
            <a:ext cx="2301087" cy="115884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D461D3-FB89-4132-A55F-80523F5A8827}"/>
              </a:ext>
            </a:extLst>
          </p:cNvPr>
          <p:cNvSpPr txBox="1"/>
          <p:nvPr/>
        </p:nvSpPr>
        <p:spPr>
          <a:xfrm>
            <a:off x="6907695" y="382650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(2,4)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659D85-B8E7-45D1-A6F7-B333517D8C5D}"/>
              </a:ext>
            </a:extLst>
          </p:cNvPr>
          <p:cNvSpPr/>
          <p:nvPr/>
        </p:nvSpPr>
        <p:spPr>
          <a:xfrm>
            <a:off x="2226708" y="1303301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34F484-75F3-4217-919F-CD9D60E40056}"/>
              </a:ext>
            </a:extLst>
          </p:cNvPr>
          <p:cNvSpPr/>
          <p:nvPr/>
        </p:nvSpPr>
        <p:spPr>
          <a:xfrm>
            <a:off x="919916" y="1303301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FE98B3-D838-4B89-AE77-2F64C4B39A9D}"/>
              </a:ext>
            </a:extLst>
          </p:cNvPr>
          <p:cNvSpPr/>
          <p:nvPr/>
        </p:nvSpPr>
        <p:spPr>
          <a:xfrm>
            <a:off x="3533495" y="1303301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7475FC-0F27-4FD6-93E6-ECC781BEC4A6}"/>
              </a:ext>
            </a:extLst>
          </p:cNvPr>
          <p:cNvSpPr/>
          <p:nvPr/>
        </p:nvSpPr>
        <p:spPr>
          <a:xfrm>
            <a:off x="4840287" y="1303301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6895578-5A27-4A83-BC8A-C88B5893853C}"/>
              </a:ext>
            </a:extLst>
          </p:cNvPr>
          <p:cNvSpPr/>
          <p:nvPr/>
        </p:nvSpPr>
        <p:spPr>
          <a:xfrm>
            <a:off x="7062003" y="442266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EFC138-F47F-4CEC-A6F3-2D45AE6E7D77}"/>
              </a:ext>
            </a:extLst>
          </p:cNvPr>
          <p:cNvSpPr/>
          <p:nvPr/>
        </p:nvSpPr>
        <p:spPr>
          <a:xfrm>
            <a:off x="7641425" y="442266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F6E8CED-21CF-4252-9978-A2A28AF9A54D}"/>
              </a:ext>
            </a:extLst>
          </p:cNvPr>
          <p:cNvSpPr/>
          <p:nvPr/>
        </p:nvSpPr>
        <p:spPr>
          <a:xfrm>
            <a:off x="8220846" y="442266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AAF6A1-14E0-48B2-A42E-93F815D28110}"/>
              </a:ext>
            </a:extLst>
          </p:cNvPr>
          <p:cNvSpPr/>
          <p:nvPr/>
        </p:nvSpPr>
        <p:spPr>
          <a:xfrm>
            <a:off x="6499182" y="442266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5175CB7-52E6-40DF-A3DB-DCF709172432}"/>
              </a:ext>
            </a:extLst>
          </p:cNvPr>
          <p:cNvSpPr/>
          <p:nvPr/>
        </p:nvSpPr>
        <p:spPr>
          <a:xfrm>
            <a:off x="7062003" y="499374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DA849BD-14BA-42CD-9906-BBD5F0A5CCE5}"/>
              </a:ext>
            </a:extLst>
          </p:cNvPr>
          <p:cNvSpPr/>
          <p:nvPr/>
        </p:nvSpPr>
        <p:spPr>
          <a:xfrm>
            <a:off x="7641425" y="499374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CB8F687-4D08-4E29-B68B-5C32058A9AA8}"/>
              </a:ext>
            </a:extLst>
          </p:cNvPr>
          <p:cNvSpPr/>
          <p:nvPr/>
        </p:nvSpPr>
        <p:spPr>
          <a:xfrm>
            <a:off x="8220846" y="499374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3F3A1C3-488D-4577-8145-6BE35C1C9C79}"/>
              </a:ext>
            </a:extLst>
          </p:cNvPr>
          <p:cNvSpPr/>
          <p:nvPr/>
        </p:nvSpPr>
        <p:spPr>
          <a:xfrm>
            <a:off x="6499182" y="499374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72650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800">
                <a:latin typeface="Consolas" panose="020B0609020204030204" pitchFamily="49" charset="0"/>
              </a:rPr>
              <a:t>np.sum(data, axis=1)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E9D034-7D57-489B-A0FD-5B8F91622FBD}"/>
              </a:ext>
            </a:extLst>
          </p:cNvPr>
          <p:cNvSpPr/>
          <p:nvPr/>
        </p:nvSpPr>
        <p:spPr>
          <a:xfrm>
            <a:off x="3681445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61FFF0-667F-4EFF-A305-5D33E7D74585}"/>
              </a:ext>
            </a:extLst>
          </p:cNvPr>
          <p:cNvSpPr/>
          <p:nvPr/>
        </p:nvSpPr>
        <p:spPr>
          <a:xfrm>
            <a:off x="4260867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F85E02-980A-47D4-99BD-E2F439A79608}"/>
              </a:ext>
            </a:extLst>
          </p:cNvPr>
          <p:cNvSpPr/>
          <p:nvPr/>
        </p:nvSpPr>
        <p:spPr>
          <a:xfrm>
            <a:off x="3123150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08F0EC-D20C-4A46-A510-CEADFBEF7FE3}"/>
              </a:ext>
            </a:extLst>
          </p:cNvPr>
          <p:cNvSpPr/>
          <p:nvPr/>
        </p:nvSpPr>
        <p:spPr>
          <a:xfrm>
            <a:off x="3702572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8A9B68-A5DB-4326-BBE8-227B9B1E7BF5}"/>
              </a:ext>
            </a:extLst>
          </p:cNvPr>
          <p:cNvSpPr/>
          <p:nvPr/>
        </p:nvSpPr>
        <p:spPr>
          <a:xfrm>
            <a:off x="3681444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F2DC6D-EBBF-4DFB-94C0-E5FC5A85A3EB}"/>
              </a:ext>
            </a:extLst>
          </p:cNvPr>
          <p:cNvSpPr/>
          <p:nvPr/>
        </p:nvSpPr>
        <p:spPr>
          <a:xfrm>
            <a:off x="3681444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64484E-20B0-4C6F-A0D5-0C4722E0C66E}"/>
              </a:ext>
            </a:extLst>
          </p:cNvPr>
          <p:cNvSpPr/>
          <p:nvPr/>
        </p:nvSpPr>
        <p:spPr>
          <a:xfrm>
            <a:off x="4260866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E62314-CF2D-4495-A2C3-2A579557740C}"/>
              </a:ext>
            </a:extLst>
          </p:cNvPr>
          <p:cNvSpPr/>
          <p:nvPr/>
        </p:nvSpPr>
        <p:spPr>
          <a:xfrm>
            <a:off x="4260866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5545E1-3C7E-4D96-AD16-A710A7871ED1}"/>
              </a:ext>
            </a:extLst>
          </p:cNvPr>
          <p:cNvSpPr/>
          <p:nvPr/>
        </p:nvSpPr>
        <p:spPr>
          <a:xfrm>
            <a:off x="4840288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47CEC8-18A2-43E8-98D4-320D1C5EEF25}"/>
              </a:ext>
            </a:extLst>
          </p:cNvPr>
          <p:cNvSpPr/>
          <p:nvPr/>
        </p:nvSpPr>
        <p:spPr>
          <a:xfrm>
            <a:off x="3118624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37B840-3736-4668-94D7-E4F4DBB3F161}"/>
              </a:ext>
            </a:extLst>
          </p:cNvPr>
          <p:cNvSpPr/>
          <p:nvPr/>
        </p:nvSpPr>
        <p:spPr>
          <a:xfrm>
            <a:off x="4840287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89C95A-FA8B-482C-BAD3-89774AAE1637}"/>
              </a:ext>
            </a:extLst>
          </p:cNvPr>
          <p:cNvSpPr/>
          <p:nvPr/>
        </p:nvSpPr>
        <p:spPr>
          <a:xfrm>
            <a:off x="4840287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19FF76-0E8B-4BC9-AE9C-833B86E193FD}"/>
              </a:ext>
            </a:extLst>
          </p:cNvPr>
          <p:cNvSpPr/>
          <p:nvPr/>
        </p:nvSpPr>
        <p:spPr>
          <a:xfrm>
            <a:off x="3118623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F3F64B-22E3-4AA3-B855-4BBC28917D03}"/>
              </a:ext>
            </a:extLst>
          </p:cNvPr>
          <p:cNvSpPr/>
          <p:nvPr/>
        </p:nvSpPr>
        <p:spPr>
          <a:xfrm>
            <a:off x="3118623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581984-8AA4-4D5F-9298-39577995E7D8}"/>
              </a:ext>
            </a:extLst>
          </p:cNvPr>
          <p:cNvSpPr/>
          <p:nvPr/>
        </p:nvSpPr>
        <p:spPr>
          <a:xfrm>
            <a:off x="4269920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10A5205-CA80-4FEC-A87D-20015A439632}"/>
              </a:ext>
            </a:extLst>
          </p:cNvPr>
          <p:cNvSpPr/>
          <p:nvPr/>
        </p:nvSpPr>
        <p:spPr>
          <a:xfrm>
            <a:off x="4849342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D34A75-63AE-4000-A9CF-BBC5944F8ED5}"/>
              </a:ext>
            </a:extLst>
          </p:cNvPr>
          <p:cNvSpPr/>
          <p:nvPr/>
        </p:nvSpPr>
        <p:spPr>
          <a:xfrm>
            <a:off x="2584467" y="325548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E890B9-324F-4A6F-AEF9-7A8B477ED14B}"/>
              </a:ext>
            </a:extLst>
          </p:cNvPr>
          <p:cNvSpPr/>
          <p:nvPr/>
        </p:nvSpPr>
        <p:spPr>
          <a:xfrm>
            <a:off x="2584467" y="378402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5EE3EB-D16A-40F2-8D0F-FD00868F57AD}"/>
              </a:ext>
            </a:extLst>
          </p:cNvPr>
          <p:cNvSpPr/>
          <p:nvPr/>
        </p:nvSpPr>
        <p:spPr>
          <a:xfrm>
            <a:off x="2573902" y="437314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00CB0A6-F036-4731-A76F-E7E9359BC547}"/>
              </a:ext>
            </a:extLst>
          </p:cNvPr>
          <p:cNvSpPr/>
          <p:nvPr/>
        </p:nvSpPr>
        <p:spPr>
          <a:xfrm>
            <a:off x="3681444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5604D4D-0F48-4ECD-88D2-4AC2F6B11E5C}"/>
              </a:ext>
            </a:extLst>
          </p:cNvPr>
          <p:cNvSpPr/>
          <p:nvPr/>
        </p:nvSpPr>
        <p:spPr>
          <a:xfrm>
            <a:off x="4260866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EA6382B-BFF2-47F8-AF3B-3B742A65AD80}"/>
              </a:ext>
            </a:extLst>
          </p:cNvPr>
          <p:cNvSpPr/>
          <p:nvPr/>
        </p:nvSpPr>
        <p:spPr>
          <a:xfrm>
            <a:off x="4840287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D228DEC-5CCF-4F78-B134-C46548C9A6FF}"/>
              </a:ext>
            </a:extLst>
          </p:cNvPr>
          <p:cNvSpPr/>
          <p:nvPr/>
        </p:nvSpPr>
        <p:spPr>
          <a:xfrm>
            <a:off x="3118623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0CFA642-3C5E-413F-A3CB-65DC8E81E62B}"/>
              </a:ext>
            </a:extLst>
          </p:cNvPr>
          <p:cNvSpPr/>
          <p:nvPr/>
        </p:nvSpPr>
        <p:spPr>
          <a:xfrm>
            <a:off x="2573902" y="4944225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D461D3-FB89-4132-A55F-80523F5A8827}"/>
              </a:ext>
            </a:extLst>
          </p:cNvPr>
          <p:cNvSpPr txBox="1"/>
          <p:nvPr/>
        </p:nvSpPr>
        <p:spPr>
          <a:xfrm>
            <a:off x="7885469" y="313876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(4,)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6895578-5A27-4A83-BC8A-C88B5893853C}"/>
              </a:ext>
            </a:extLst>
          </p:cNvPr>
          <p:cNvSpPr/>
          <p:nvPr/>
        </p:nvSpPr>
        <p:spPr>
          <a:xfrm>
            <a:off x="8039777" y="373492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EFC138-F47F-4CEC-A6F3-2D45AE6E7D77}"/>
              </a:ext>
            </a:extLst>
          </p:cNvPr>
          <p:cNvSpPr/>
          <p:nvPr/>
        </p:nvSpPr>
        <p:spPr>
          <a:xfrm>
            <a:off x="8619199" y="373492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F6E8CED-21CF-4252-9978-A2A28AF9A54D}"/>
              </a:ext>
            </a:extLst>
          </p:cNvPr>
          <p:cNvSpPr/>
          <p:nvPr/>
        </p:nvSpPr>
        <p:spPr>
          <a:xfrm>
            <a:off x="9198620" y="373492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AAF6A1-14E0-48B2-A42E-93F815D28110}"/>
              </a:ext>
            </a:extLst>
          </p:cNvPr>
          <p:cNvSpPr/>
          <p:nvPr/>
        </p:nvSpPr>
        <p:spPr>
          <a:xfrm>
            <a:off x="7476956" y="373492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289D28-A79B-44C5-8393-2C802A70D11E}"/>
              </a:ext>
            </a:extLst>
          </p:cNvPr>
          <p:cNvSpPr txBox="1"/>
          <p:nvPr/>
        </p:nvSpPr>
        <p:spPr>
          <a:xfrm>
            <a:off x="3530752" y="210899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(4,4)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A3A30C-46C6-4838-9F23-A9E9001E19CA}"/>
              </a:ext>
            </a:extLst>
          </p:cNvPr>
          <p:cNvSpPr txBox="1"/>
          <p:nvPr/>
        </p:nvSpPr>
        <p:spPr>
          <a:xfrm>
            <a:off x="3723976" y="168853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5C01E8-FD4D-4D45-BD15-C2E287F2A4D6}"/>
              </a:ext>
            </a:extLst>
          </p:cNvPr>
          <p:cNvSpPr txBox="1"/>
          <p:nvPr/>
        </p:nvSpPr>
        <p:spPr>
          <a:xfrm>
            <a:off x="4136531" y="168853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8B877F-8592-4B23-B3A1-BD13AD324DA1}"/>
              </a:ext>
            </a:extLst>
          </p:cNvPr>
          <p:cNvSpPr txBox="1"/>
          <p:nvPr/>
        </p:nvSpPr>
        <p:spPr>
          <a:xfrm>
            <a:off x="2844367" y="168012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axis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481BB3-6918-4D47-88A6-95312669649F}"/>
              </a:ext>
            </a:extLst>
          </p:cNvPr>
          <p:cNvSpPr txBox="1"/>
          <p:nvPr/>
        </p:nvSpPr>
        <p:spPr>
          <a:xfrm>
            <a:off x="3795322" y="728030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열간 합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35D9387-F8F1-4FA8-8F8A-0811F40B326C}"/>
              </a:ext>
            </a:extLst>
          </p:cNvPr>
          <p:cNvSpPr/>
          <p:nvPr/>
        </p:nvSpPr>
        <p:spPr>
          <a:xfrm>
            <a:off x="5630049" y="324708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DDA2070-7799-4904-B45B-5A4797B83318}"/>
              </a:ext>
            </a:extLst>
          </p:cNvPr>
          <p:cNvSpPr/>
          <p:nvPr/>
        </p:nvSpPr>
        <p:spPr>
          <a:xfrm>
            <a:off x="5630048" y="440592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26F957B-5BB3-4CFC-AFEF-5E0EB08B3AD6}"/>
              </a:ext>
            </a:extLst>
          </p:cNvPr>
          <p:cNvSpPr/>
          <p:nvPr/>
        </p:nvSpPr>
        <p:spPr>
          <a:xfrm>
            <a:off x="5630048" y="382650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B42A515-5B53-4CAC-AB89-EC0ED68F4C5B}"/>
              </a:ext>
            </a:extLst>
          </p:cNvPr>
          <p:cNvSpPr/>
          <p:nvPr/>
        </p:nvSpPr>
        <p:spPr>
          <a:xfrm>
            <a:off x="5630048" y="497700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2E541488-6869-4096-B4E0-36CC890F1AA3}"/>
              </a:ext>
            </a:extLst>
          </p:cNvPr>
          <p:cNvSpPr/>
          <p:nvPr/>
        </p:nvSpPr>
        <p:spPr>
          <a:xfrm>
            <a:off x="3276882" y="3384680"/>
            <a:ext cx="1986075" cy="35502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2460D4FE-8837-40EC-BC27-5B9366151CBB}"/>
              </a:ext>
            </a:extLst>
          </p:cNvPr>
          <p:cNvSpPr/>
          <p:nvPr/>
        </p:nvSpPr>
        <p:spPr>
          <a:xfrm>
            <a:off x="3249728" y="3955761"/>
            <a:ext cx="1986075" cy="35502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79DFCDCC-9992-484B-AD2E-3672BE283E7C}"/>
              </a:ext>
            </a:extLst>
          </p:cNvPr>
          <p:cNvSpPr/>
          <p:nvPr/>
        </p:nvSpPr>
        <p:spPr>
          <a:xfrm>
            <a:off x="3258775" y="4501761"/>
            <a:ext cx="1986075" cy="35502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6AF31909-479B-4013-BF2F-AC7BB79B54DF}"/>
              </a:ext>
            </a:extLst>
          </p:cNvPr>
          <p:cNvSpPr/>
          <p:nvPr/>
        </p:nvSpPr>
        <p:spPr>
          <a:xfrm>
            <a:off x="3288956" y="5089204"/>
            <a:ext cx="1986075" cy="35502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349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396015-C997-498E-B3DC-ADFF2D7DF31D}"/>
              </a:ext>
            </a:extLst>
          </p:cNvPr>
          <p:cNvSpPr txBox="1"/>
          <p:nvPr/>
        </p:nvSpPr>
        <p:spPr>
          <a:xfrm>
            <a:off x="357582" y="135802"/>
            <a:ext cx="885050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from bs4 import BeautifulSoup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for each_sido in sido_names_values: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move_sido(each_sido='</a:t>
            </a:r>
            <a:r>
              <a:rPr lang="ko-KR" altLang="en-US" sz="2400">
                <a:latin typeface="Consolas" panose="020B0609020204030204" pitchFamily="49" charset="0"/>
              </a:rPr>
              <a:t>부산광역시</a:t>
            </a:r>
            <a:r>
              <a:rPr lang="en-US" altLang="ko-KR" sz="2400">
                <a:latin typeface="Consolas" panose="020B0609020204030204" pitchFamily="49" charset="0"/>
              </a:rPr>
              <a:t>')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html = driver.page_source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soup = BeautifulSoup(html, 'html.parser')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table = soup.find('table')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df = pd.read_html(str(table))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append_data(df, each_sido, election_result_raw)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38764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800">
                <a:latin typeface="Consolas" panose="020B0609020204030204" pitchFamily="49" charset="0"/>
              </a:rPr>
              <a:t>np.sum(data, axis=0)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E9D034-7D57-489B-A0FD-5B8F91622FBD}"/>
              </a:ext>
            </a:extLst>
          </p:cNvPr>
          <p:cNvSpPr/>
          <p:nvPr/>
        </p:nvSpPr>
        <p:spPr>
          <a:xfrm>
            <a:off x="3681445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61FFF0-667F-4EFF-A305-5D33E7D74585}"/>
              </a:ext>
            </a:extLst>
          </p:cNvPr>
          <p:cNvSpPr/>
          <p:nvPr/>
        </p:nvSpPr>
        <p:spPr>
          <a:xfrm>
            <a:off x="4260867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F85E02-980A-47D4-99BD-E2F439A79608}"/>
              </a:ext>
            </a:extLst>
          </p:cNvPr>
          <p:cNvSpPr/>
          <p:nvPr/>
        </p:nvSpPr>
        <p:spPr>
          <a:xfrm>
            <a:off x="3123150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08F0EC-D20C-4A46-A510-CEADFBEF7FE3}"/>
              </a:ext>
            </a:extLst>
          </p:cNvPr>
          <p:cNvSpPr/>
          <p:nvPr/>
        </p:nvSpPr>
        <p:spPr>
          <a:xfrm>
            <a:off x="3702572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8A9B68-A5DB-4326-BBE8-227B9B1E7BF5}"/>
              </a:ext>
            </a:extLst>
          </p:cNvPr>
          <p:cNvSpPr/>
          <p:nvPr/>
        </p:nvSpPr>
        <p:spPr>
          <a:xfrm>
            <a:off x="3681444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F2DC6D-EBBF-4DFB-94C0-E5FC5A85A3EB}"/>
              </a:ext>
            </a:extLst>
          </p:cNvPr>
          <p:cNvSpPr/>
          <p:nvPr/>
        </p:nvSpPr>
        <p:spPr>
          <a:xfrm>
            <a:off x="3681444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64484E-20B0-4C6F-A0D5-0C4722E0C66E}"/>
              </a:ext>
            </a:extLst>
          </p:cNvPr>
          <p:cNvSpPr/>
          <p:nvPr/>
        </p:nvSpPr>
        <p:spPr>
          <a:xfrm>
            <a:off x="4260866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E62314-CF2D-4495-A2C3-2A579557740C}"/>
              </a:ext>
            </a:extLst>
          </p:cNvPr>
          <p:cNvSpPr/>
          <p:nvPr/>
        </p:nvSpPr>
        <p:spPr>
          <a:xfrm>
            <a:off x="4260866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5545E1-3C7E-4D96-AD16-A710A7871ED1}"/>
              </a:ext>
            </a:extLst>
          </p:cNvPr>
          <p:cNvSpPr/>
          <p:nvPr/>
        </p:nvSpPr>
        <p:spPr>
          <a:xfrm>
            <a:off x="4840288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47CEC8-18A2-43E8-98D4-320D1C5EEF25}"/>
              </a:ext>
            </a:extLst>
          </p:cNvPr>
          <p:cNvSpPr/>
          <p:nvPr/>
        </p:nvSpPr>
        <p:spPr>
          <a:xfrm>
            <a:off x="3118624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37B840-3736-4668-94D7-E4F4DBB3F161}"/>
              </a:ext>
            </a:extLst>
          </p:cNvPr>
          <p:cNvSpPr/>
          <p:nvPr/>
        </p:nvSpPr>
        <p:spPr>
          <a:xfrm>
            <a:off x="4840287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89C95A-FA8B-482C-BAD3-89774AAE1637}"/>
              </a:ext>
            </a:extLst>
          </p:cNvPr>
          <p:cNvSpPr/>
          <p:nvPr/>
        </p:nvSpPr>
        <p:spPr>
          <a:xfrm>
            <a:off x="4840287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19FF76-0E8B-4BC9-AE9C-833B86E193FD}"/>
              </a:ext>
            </a:extLst>
          </p:cNvPr>
          <p:cNvSpPr/>
          <p:nvPr/>
        </p:nvSpPr>
        <p:spPr>
          <a:xfrm>
            <a:off x="3118623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F3F64B-22E3-4AA3-B855-4BBC28917D03}"/>
              </a:ext>
            </a:extLst>
          </p:cNvPr>
          <p:cNvSpPr/>
          <p:nvPr/>
        </p:nvSpPr>
        <p:spPr>
          <a:xfrm>
            <a:off x="3118623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581984-8AA4-4D5F-9298-39577995E7D8}"/>
              </a:ext>
            </a:extLst>
          </p:cNvPr>
          <p:cNvSpPr/>
          <p:nvPr/>
        </p:nvSpPr>
        <p:spPr>
          <a:xfrm>
            <a:off x="4269920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10A5205-CA80-4FEC-A87D-20015A439632}"/>
              </a:ext>
            </a:extLst>
          </p:cNvPr>
          <p:cNvSpPr/>
          <p:nvPr/>
        </p:nvSpPr>
        <p:spPr>
          <a:xfrm>
            <a:off x="4849342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D34A75-63AE-4000-A9CF-BBC5944F8ED5}"/>
              </a:ext>
            </a:extLst>
          </p:cNvPr>
          <p:cNvSpPr/>
          <p:nvPr/>
        </p:nvSpPr>
        <p:spPr>
          <a:xfrm>
            <a:off x="2584467" y="325548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E890B9-324F-4A6F-AEF9-7A8B477ED14B}"/>
              </a:ext>
            </a:extLst>
          </p:cNvPr>
          <p:cNvSpPr/>
          <p:nvPr/>
        </p:nvSpPr>
        <p:spPr>
          <a:xfrm>
            <a:off x="2584467" y="378402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5EE3EB-D16A-40F2-8D0F-FD00868F57AD}"/>
              </a:ext>
            </a:extLst>
          </p:cNvPr>
          <p:cNvSpPr/>
          <p:nvPr/>
        </p:nvSpPr>
        <p:spPr>
          <a:xfrm>
            <a:off x="2573902" y="437314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00CB0A6-F036-4731-A76F-E7E9359BC547}"/>
              </a:ext>
            </a:extLst>
          </p:cNvPr>
          <p:cNvSpPr/>
          <p:nvPr/>
        </p:nvSpPr>
        <p:spPr>
          <a:xfrm>
            <a:off x="3681444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5604D4D-0F48-4ECD-88D2-4AC2F6B11E5C}"/>
              </a:ext>
            </a:extLst>
          </p:cNvPr>
          <p:cNvSpPr/>
          <p:nvPr/>
        </p:nvSpPr>
        <p:spPr>
          <a:xfrm>
            <a:off x="4260866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EA6382B-BFF2-47F8-AF3B-3B742A65AD80}"/>
              </a:ext>
            </a:extLst>
          </p:cNvPr>
          <p:cNvSpPr/>
          <p:nvPr/>
        </p:nvSpPr>
        <p:spPr>
          <a:xfrm>
            <a:off x="4840287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D228DEC-5CCF-4F78-B134-C46548C9A6FF}"/>
              </a:ext>
            </a:extLst>
          </p:cNvPr>
          <p:cNvSpPr/>
          <p:nvPr/>
        </p:nvSpPr>
        <p:spPr>
          <a:xfrm>
            <a:off x="3118623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0CFA642-3C5E-413F-A3CB-65DC8E81E62B}"/>
              </a:ext>
            </a:extLst>
          </p:cNvPr>
          <p:cNvSpPr/>
          <p:nvPr/>
        </p:nvSpPr>
        <p:spPr>
          <a:xfrm>
            <a:off x="2573902" y="4944225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D461D3-FB89-4132-A55F-80523F5A8827}"/>
              </a:ext>
            </a:extLst>
          </p:cNvPr>
          <p:cNvSpPr txBox="1"/>
          <p:nvPr/>
        </p:nvSpPr>
        <p:spPr>
          <a:xfrm>
            <a:off x="7885469" y="313876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(4,)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289D28-A79B-44C5-8393-2C802A70D11E}"/>
              </a:ext>
            </a:extLst>
          </p:cNvPr>
          <p:cNvSpPr txBox="1"/>
          <p:nvPr/>
        </p:nvSpPr>
        <p:spPr>
          <a:xfrm>
            <a:off x="3530752" y="210899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(4,4)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A3A30C-46C6-4838-9F23-A9E9001E19CA}"/>
              </a:ext>
            </a:extLst>
          </p:cNvPr>
          <p:cNvSpPr txBox="1"/>
          <p:nvPr/>
        </p:nvSpPr>
        <p:spPr>
          <a:xfrm>
            <a:off x="3723976" y="168853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5C01E8-FD4D-4D45-BD15-C2E287F2A4D6}"/>
              </a:ext>
            </a:extLst>
          </p:cNvPr>
          <p:cNvSpPr txBox="1"/>
          <p:nvPr/>
        </p:nvSpPr>
        <p:spPr>
          <a:xfrm>
            <a:off x="4136531" y="168853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8B877F-8592-4B23-B3A1-BD13AD324DA1}"/>
              </a:ext>
            </a:extLst>
          </p:cNvPr>
          <p:cNvSpPr txBox="1"/>
          <p:nvPr/>
        </p:nvSpPr>
        <p:spPr>
          <a:xfrm>
            <a:off x="2844367" y="168012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axis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481BB3-6918-4D47-88A6-95312669649F}"/>
              </a:ext>
            </a:extLst>
          </p:cNvPr>
          <p:cNvSpPr txBox="1"/>
          <p:nvPr/>
        </p:nvSpPr>
        <p:spPr>
          <a:xfrm>
            <a:off x="3795322" y="728030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행간 합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35D9387-F8F1-4FA8-8F8A-0811F40B326C}"/>
              </a:ext>
            </a:extLst>
          </p:cNvPr>
          <p:cNvSpPr/>
          <p:nvPr/>
        </p:nvSpPr>
        <p:spPr>
          <a:xfrm>
            <a:off x="3118623" y="577194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2E541488-6869-4096-B4E0-36CC890F1AA3}"/>
              </a:ext>
            </a:extLst>
          </p:cNvPr>
          <p:cNvSpPr/>
          <p:nvPr/>
        </p:nvSpPr>
        <p:spPr>
          <a:xfrm rot="5400000">
            <a:off x="2424346" y="4244523"/>
            <a:ext cx="1986075" cy="35502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F4F77C12-6A6E-4737-AF0B-6FCCA17B795F}"/>
              </a:ext>
            </a:extLst>
          </p:cNvPr>
          <p:cNvSpPr/>
          <p:nvPr/>
        </p:nvSpPr>
        <p:spPr>
          <a:xfrm rot="5400000">
            <a:off x="2978117" y="4244523"/>
            <a:ext cx="1986075" cy="35502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6C38FB75-CE2A-4370-ACC9-19927739AA23}"/>
              </a:ext>
            </a:extLst>
          </p:cNvPr>
          <p:cNvSpPr/>
          <p:nvPr/>
        </p:nvSpPr>
        <p:spPr>
          <a:xfrm rot="5400000">
            <a:off x="3555246" y="4244524"/>
            <a:ext cx="1986075" cy="35502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8F7C727A-5E8D-45BB-B94A-AF1957C70D4A}"/>
              </a:ext>
            </a:extLst>
          </p:cNvPr>
          <p:cNvSpPr/>
          <p:nvPr/>
        </p:nvSpPr>
        <p:spPr>
          <a:xfrm rot="5400000">
            <a:off x="4132375" y="4244525"/>
            <a:ext cx="1986075" cy="35502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0CFE900-20E7-42B3-A55C-BFAFCB7B41AA}"/>
              </a:ext>
            </a:extLst>
          </p:cNvPr>
          <p:cNvSpPr/>
          <p:nvPr/>
        </p:nvSpPr>
        <p:spPr>
          <a:xfrm>
            <a:off x="3702572" y="577194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8A98D15-8AFB-42DF-A1D6-A735ADA5ECAE}"/>
              </a:ext>
            </a:extLst>
          </p:cNvPr>
          <p:cNvSpPr/>
          <p:nvPr/>
        </p:nvSpPr>
        <p:spPr>
          <a:xfrm>
            <a:off x="4286521" y="577194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C13313E-F635-4275-9220-D2664558E7C9}"/>
              </a:ext>
            </a:extLst>
          </p:cNvPr>
          <p:cNvSpPr/>
          <p:nvPr/>
        </p:nvSpPr>
        <p:spPr>
          <a:xfrm>
            <a:off x="4870470" y="577194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7C19AFC-4C8E-4B35-B0F3-32865671F195}"/>
              </a:ext>
            </a:extLst>
          </p:cNvPr>
          <p:cNvSpPr/>
          <p:nvPr/>
        </p:nvSpPr>
        <p:spPr>
          <a:xfrm>
            <a:off x="7272948" y="378402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7A5C067-006C-4286-A26C-1F4FB489DE6E}"/>
              </a:ext>
            </a:extLst>
          </p:cNvPr>
          <p:cNvSpPr/>
          <p:nvPr/>
        </p:nvSpPr>
        <p:spPr>
          <a:xfrm>
            <a:off x="7856897" y="378402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8521D73-36DA-4738-8EDB-07CBE7BB43F6}"/>
              </a:ext>
            </a:extLst>
          </p:cNvPr>
          <p:cNvSpPr/>
          <p:nvPr/>
        </p:nvSpPr>
        <p:spPr>
          <a:xfrm>
            <a:off x="8440846" y="378402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7A05E38-B32C-4310-95D1-77859A3B280D}"/>
              </a:ext>
            </a:extLst>
          </p:cNvPr>
          <p:cNvSpPr/>
          <p:nvPr/>
        </p:nvSpPr>
        <p:spPr>
          <a:xfrm>
            <a:off x="9024795" y="378402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5790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432522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 = np.array([[1,2],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[3,4]])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b = np.array([[2,2],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[2,2]])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E56511B-8020-447C-BE51-A0877BD1DC1F}"/>
              </a:ext>
            </a:extLst>
          </p:cNvPr>
          <p:cNvSpPr txBox="1"/>
          <p:nvPr/>
        </p:nvSpPr>
        <p:spPr>
          <a:xfrm>
            <a:off x="6578405" y="-98173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np.dot(a,b)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ABF839E-C4F8-4A7A-BE88-2B23B568B238}"/>
              </a:ext>
            </a:extLst>
          </p:cNvPr>
          <p:cNvSpPr/>
          <p:nvPr/>
        </p:nvSpPr>
        <p:spPr>
          <a:xfrm>
            <a:off x="6819667" y="77623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39F3B23-AE13-4424-BA83-08AD0886B833}"/>
              </a:ext>
            </a:extLst>
          </p:cNvPr>
          <p:cNvSpPr/>
          <p:nvPr/>
        </p:nvSpPr>
        <p:spPr>
          <a:xfrm>
            <a:off x="7291862" y="77623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E21ABC3-ACEB-4166-A1FB-D968795B3997}"/>
              </a:ext>
            </a:extLst>
          </p:cNvPr>
          <p:cNvSpPr/>
          <p:nvPr/>
        </p:nvSpPr>
        <p:spPr>
          <a:xfrm>
            <a:off x="6819667" y="124843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A66AC6C-CB11-4A22-B380-6BE996D1451F}"/>
              </a:ext>
            </a:extLst>
          </p:cNvPr>
          <p:cNvSpPr/>
          <p:nvPr/>
        </p:nvSpPr>
        <p:spPr>
          <a:xfrm>
            <a:off x="7291862" y="124843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6F790D0-9BCE-4E78-81CF-F230B96E6C14}"/>
              </a:ext>
            </a:extLst>
          </p:cNvPr>
          <p:cNvSpPr/>
          <p:nvPr/>
        </p:nvSpPr>
        <p:spPr>
          <a:xfrm>
            <a:off x="8265460" y="77623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CA4EE7F-3F83-4C86-97C3-79A8229C867A}"/>
              </a:ext>
            </a:extLst>
          </p:cNvPr>
          <p:cNvSpPr/>
          <p:nvPr/>
        </p:nvSpPr>
        <p:spPr>
          <a:xfrm>
            <a:off x="8737655" y="77623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ADF97B-FFE6-4BD0-A53C-6323BA20AEF8}"/>
              </a:ext>
            </a:extLst>
          </p:cNvPr>
          <p:cNvSpPr/>
          <p:nvPr/>
        </p:nvSpPr>
        <p:spPr>
          <a:xfrm>
            <a:off x="8265460" y="124843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62928FC-6177-48A9-8ACA-D52F99448DC4}"/>
              </a:ext>
            </a:extLst>
          </p:cNvPr>
          <p:cNvSpPr/>
          <p:nvPr/>
        </p:nvSpPr>
        <p:spPr>
          <a:xfrm>
            <a:off x="8737655" y="124843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D3DA5C-A146-4C72-A1E4-F2FE15E34A49}"/>
              </a:ext>
            </a:extLst>
          </p:cNvPr>
          <p:cNvSpPr/>
          <p:nvPr/>
        </p:nvSpPr>
        <p:spPr>
          <a:xfrm>
            <a:off x="7968679" y="1205861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B96465B-99E8-42DD-8939-7EB8411411E0}"/>
              </a:ext>
            </a:extLst>
          </p:cNvPr>
          <p:cNvSpPr/>
          <p:nvPr/>
        </p:nvSpPr>
        <p:spPr>
          <a:xfrm>
            <a:off x="9682045" y="77623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8CB1939-58D5-4E48-972F-6921A48CF063}"/>
              </a:ext>
            </a:extLst>
          </p:cNvPr>
          <p:cNvSpPr/>
          <p:nvPr/>
        </p:nvSpPr>
        <p:spPr>
          <a:xfrm>
            <a:off x="10154240" y="77623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FB9B13A-D837-4F77-839B-2256986197F8}"/>
              </a:ext>
            </a:extLst>
          </p:cNvPr>
          <p:cNvSpPr/>
          <p:nvPr/>
        </p:nvSpPr>
        <p:spPr>
          <a:xfrm>
            <a:off x="9682045" y="124843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D43979E-5713-48CF-AEA3-5601E26DB58E}"/>
              </a:ext>
            </a:extLst>
          </p:cNvPr>
          <p:cNvSpPr/>
          <p:nvPr/>
        </p:nvSpPr>
        <p:spPr>
          <a:xfrm>
            <a:off x="10154240" y="124843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7A9B30-DCFC-4536-B4E1-80B67E0A5BB1}"/>
              </a:ext>
            </a:extLst>
          </p:cNvPr>
          <p:cNvSpPr txBox="1"/>
          <p:nvPr/>
        </p:nvSpPr>
        <p:spPr>
          <a:xfrm>
            <a:off x="9290360" y="1012334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E82A34F-EDE2-4579-9DC9-B81BA5C73208}"/>
              </a:ext>
            </a:extLst>
          </p:cNvPr>
          <p:cNvSpPr/>
          <p:nvPr/>
        </p:nvSpPr>
        <p:spPr>
          <a:xfrm>
            <a:off x="6819667" y="776237"/>
            <a:ext cx="94439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231EED0-14AE-48C4-B584-049F39EBEB94}"/>
              </a:ext>
            </a:extLst>
          </p:cNvPr>
          <p:cNvSpPr/>
          <p:nvPr/>
        </p:nvSpPr>
        <p:spPr>
          <a:xfrm>
            <a:off x="8265460" y="776237"/>
            <a:ext cx="472195" cy="9443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F17CE84-35F7-4422-ACDD-7948F10C32D0}"/>
              </a:ext>
            </a:extLst>
          </p:cNvPr>
          <p:cNvSpPr txBox="1"/>
          <p:nvPr/>
        </p:nvSpPr>
        <p:spPr>
          <a:xfrm>
            <a:off x="7523480" y="309622"/>
            <a:ext cx="256071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1*2 + 2*2 = 6  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BD2DEA48-622E-427E-BB94-2DB304CB3C41}"/>
              </a:ext>
            </a:extLst>
          </p:cNvPr>
          <p:cNvSpPr/>
          <p:nvPr/>
        </p:nvSpPr>
        <p:spPr>
          <a:xfrm>
            <a:off x="9691385" y="804052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539D41D-1904-406E-9FF5-740D36078C54}"/>
              </a:ext>
            </a:extLst>
          </p:cNvPr>
          <p:cNvSpPr/>
          <p:nvPr/>
        </p:nvSpPr>
        <p:spPr>
          <a:xfrm>
            <a:off x="6858215" y="2359936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0D81FDB-4FF6-41D0-A993-1ED3E44EDAF5}"/>
              </a:ext>
            </a:extLst>
          </p:cNvPr>
          <p:cNvSpPr/>
          <p:nvPr/>
        </p:nvSpPr>
        <p:spPr>
          <a:xfrm>
            <a:off x="7330410" y="2359936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0CD60B5-8356-45F4-9ED0-ECD796458210}"/>
              </a:ext>
            </a:extLst>
          </p:cNvPr>
          <p:cNvSpPr/>
          <p:nvPr/>
        </p:nvSpPr>
        <p:spPr>
          <a:xfrm>
            <a:off x="6858215" y="2832131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CF34805-784B-419F-B546-69E2BA157B59}"/>
              </a:ext>
            </a:extLst>
          </p:cNvPr>
          <p:cNvSpPr/>
          <p:nvPr/>
        </p:nvSpPr>
        <p:spPr>
          <a:xfrm>
            <a:off x="7330410" y="2832131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97E6AF8-BF1D-49E5-BDF4-774EF7571189}"/>
              </a:ext>
            </a:extLst>
          </p:cNvPr>
          <p:cNvSpPr/>
          <p:nvPr/>
        </p:nvSpPr>
        <p:spPr>
          <a:xfrm>
            <a:off x="8304008" y="2359936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FEA0034-489E-4901-A92C-61BAEC5AA191}"/>
              </a:ext>
            </a:extLst>
          </p:cNvPr>
          <p:cNvSpPr/>
          <p:nvPr/>
        </p:nvSpPr>
        <p:spPr>
          <a:xfrm>
            <a:off x="8776203" y="2359936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3BCB6EC-F2E6-48B2-8204-FAF7F66EA529}"/>
              </a:ext>
            </a:extLst>
          </p:cNvPr>
          <p:cNvSpPr/>
          <p:nvPr/>
        </p:nvSpPr>
        <p:spPr>
          <a:xfrm>
            <a:off x="8304008" y="2832131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2CE4EB7-658C-48BF-9832-4415641DB8DC}"/>
              </a:ext>
            </a:extLst>
          </p:cNvPr>
          <p:cNvSpPr/>
          <p:nvPr/>
        </p:nvSpPr>
        <p:spPr>
          <a:xfrm>
            <a:off x="8776203" y="2832131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0609EA1E-C505-4960-A722-A1D623AF6FAE}"/>
              </a:ext>
            </a:extLst>
          </p:cNvPr>
          <p:cNvSpPr/>
          <p:nvPr/>
        </p:nvSpPr>
        <p:spPr>
          <a:xfrm>
            <a:off x="8007227" y="2789560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F95B160-3289-4C11-9A6A-CEC181C0E7FB}"/>
              </a:ext>
            </a:extLst>
          </p:cNvPr>
          <p:cNvSpPr/>
          <p:nvPr/>
        </p:nvSpPr>
        <p:spPr>
          <a:xfrm>
            <a:off x="9720593" y="2359936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B8ECF41-C954-40D3-B679-293A7E711705}"/>
              </a:ext>
            </a:extLst>
          </p:cNvPr>
          <p:cNvSpPr/>
          <p:nvPr/>
        </p:nvSpPr>
        <p:spPr>
          <a:xfrm>
            <a:off x="10192788" y="2359936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17058CA-F596-4490-BE7F-DB62DDA4964F}"/>
              </a:ext>
            </a:extLst>
          </p:cNvPr>
          <p:cNvSpPr/>
          <p:nvPr/>
        </p:nvSpPr>
        <p:spPr>
          <a:xfrm>
            <a:off x="9720593" y="2832131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58D6765-59D6-488F-8775-D24B89830A98}"/>
              </a:ext>
            </a:extLst>
          </p:cNvPr>
          <p:cNvSpPr/>
          <p:nvPr/>
        </p:nvSpPr>
        <p:spPr>
          <a:xfrm>
            <a:off x="10192788" y="2832131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784FC58-FC3D-4222-8337-5C742382CA57}"/>
              </a:ext>
            </a:extLst>
          </p:cNvPr>
          <p:cNvSpPr txBox="1"/>
          <p:nvPr/>
        </p:nvSpPr>
        <p:spPr>
          <a:xfrm>
            <a:off x="9328909" y="2596033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083A3516-FB08-4F4F-90EC-9A04834DB55A}"/>
              </a:ext>
            </a:extLst>
          </p:cNvPr>
          <p:cNvSpPr/>
          <p:nvPr/>
        </p:nvSpPr>
        <p:spPr>
          <a:xfrm>
            <a:off x="6858215" y="2839508"/>
            <a:ext cx="94439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24CAA24A-D6A0-47A3-9592-EDC7A176D654}"/>
              </a:ext>
            </a:extLst>
          </p:cNvPr>
          <p:cNvSpPr/>
          <p:nvPr/>
        </p:nvSpPr>
        <p:spPr>
          <a:xfrm>
            <a:off x="8304008" y="2359936"/>
            <a:ext cx="472195" cy="9443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B42E9432-B068-4A87-9EE3-B31FA93EDE27}"/>
              </a:ext>
            </a:extLst>
          </p:cNvPr>
          <p:cNvSpPr/>
          <p:nvPr/>
        </p:nvSpPr>
        <p:spPr>
          <a:xfrm>
            <a:off x="9729933" y="2852566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561F8F-211C-44A7-8ADE-B947972BEAF7}"/>
              </a:ext>
            </a:extLst>
          </p:cNvPr>
          <p:cNvSpPr txBox="1"/>
          <p:nvPr/>
        </p:nvSpPr>
        <p:spPr>
          <a:xfrm>
            <a:off x="7566508" y="1933542"/>
            <a:ext cx="2400032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3*2 + 4*2 = 14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E21FDE9-D566-4C16-A197-A3B15B228132}"/>
              </a:ext>
            </a:extLst>
          </p:cNvPr>
          <p:cNvSpPr/>
          <p:nvPr/>
        </p:nvSpPr>
        <p:spPr>
          <a:xfrm>
            <a:off x="6901595" y="400703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D7CE92F-3A54-4AD2-A908-5ACA9673C690}"/>
              </a:ext>
            </a:extLst>
          </p:cNvPr>
          <p:cNvSpPr/>
          <p:nvPr/>
        </p:nvSpPr>
        <p:spPr>
          <a:xfrm>
            <a:off x="7373790" y="400703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CA42BAF-9B9A-49C2-BB93-50FA5F175EC1}"/>
              </a:ext>
            </a:extLst>
          </p:cNvPr>
          <p:cNvSpPr/>
          <p:nvPr/>
        </p:nvSpPr>
        <p:spPr>
          <a:xfrm>
            <a:off x="6901595" y="447923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33C65C29-E7DB-4A03-AED9-61609EA57D77}"/>
              </a:ext>
            </a:extLst>
          </p:cNvPr>
          <p:cNvSpPr/>
          <p:nvPr/>
        </p:nvSpPr>
        <p:spPr>
          <a:xfrm>
            <a:off x="7373790" y="447923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94C45E0-75F9-4799-A5EA-D3D8D4D5E3A2}"/>
              </a:ext>
            </a:extLst>
          </p:cNvPr>
          <p:cNvSpPr/>
          <p:nvPr/>
        </p:nvSpPr>
        <p:spPr>
          <a:xfrm>
            <a:off x="8347388" y="400703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A8E5CC8-30E5-4E29-8CBB-B6B591B9A3D6}"/>
              </a:ext>
            </a:extLst>
          </p:cNvPr>
          <p:cNvSpPr/>
          <p:nvPr/>
        </p:nvSpPr>
        <p:spPr>
          <a:xfrm>
            <a:off x="8819583" y="400703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BDCA428-1707-471A-BB3A-187A32447CCF}"/>
              </a:ext>
            </a:extLst>
          </p:cNvPr>
          <p:cNvSpPr/>
          <p:nvPr/>
        </p:nvSpPr>
        <p:spPr>
          <a:xfrm>
            <a:off x="8347388" y="447923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EEBB0C5-F69C-47BF-8B1B-424DF4DED69C}"/>
              </a:ext>
            </a:extLst>
          </p:cNvPr>
          <p:cNvSpPr/>
          <p:nvPr/>
        </p:nvSpPr>
        <p:spPr>
          <a:xfrm>
            <a:off x="8819583" y="447923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85FA49CF-E9A8-44B3-9885-BD85744EED57}"/>
              </a:ext>
            </a:extLst>
          </p:cNvPr>
          <p:cNvSpPr/>
          <p:nvPr/>
        </p:nvSpPr>
        <p:spPr>
          <a:xfrm>
            <a:off x="8050607" y="4436662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D7E5524F-12E8-4B54-8B8F-305816867799}"/>
              </a:ext>
            </a:extLst>
          </p:cNvPr>
          <p:cNvSpPr/>
          <p:nvPr/>
        </p:nvSpPr>
        <p:spPr>
          <a:xfrm>
            <a:off x="9763973" y="400703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61D9CA8-8A95-4922-8B61-006D4BE422AA}"/>
              </a:ext>
            </a:extLst>
          </p:cNvPr>
          <p:cNvSpPr/>
          <p:nvPr/>
        </p:nvSpPr>
        <p:spPr>
          <a:xfrm>
            <a:off x="10236168" y="400703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2BCBC67-D563-452E-BAEB-FABA2E71A378}"/>
              </a:ext>
            </a:extLst>
          </p:cNvPr>
          <p:cNvSpPr/>
          <p:nvPr/>
        </p:nvSpPr>
        <p:spPr>
          <a:xfrm>
            <a:off x="9763973" y="447923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6E528556-A473-4C6B-9E8A-3EB4CB81742B}"/>
              </a:ext>
            </a:extLst>
          </p:cNvPr>
          <p:cNvSpPr/>
          <p:nvPr/>
        </p:nvSpPr>
        <p:spPr>
          <a:xfrm>
            <a:off x="10236168" y="447923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2C815C3-93CE-474D-9C2F-6F892DA7B265}"/>
              </a:ext>
            </a:extLst>
          </p:cNvPr>
          <p:cNvSpPr txBox="1"/>
          <p:nvPr/>
        </p:nvSpPr>
        <p:spPr>
          <a:xfrm>
            <a:off x="9372288" y="4243135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96AB4A0C-BD55-485B-BF6F-7CCBF0789895}"/>
              </a:ext>
            </a:extLst>
          </p:cNvPr>
          <p:cNvSpPr/>
          <p:nvPr/>
        </p:nvSpPr>
        <p:spPr>
          <a:xfrm>
            <a:off x="6901595" y="4007038"/>
            <a:ext cx="94439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09BCB9DC-A492-49AD-B344-FF0F3A229A4A}"/>
              </a:ext>
            </a:extLst>
          </p:cNvPr>
          <p:cNvSpPr/>
          <p:nvPr/>
        </p:nvSpPr>
        <p:spPr>
          <a:xfrm>
            <a:off x="8818165" y="4007038"/>
            <a:ext cx="472195" cy="9443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1020372-3D3A-4593-9E86-6167F9FA69E3}"/>
              </a:ext>
            </a:extLst>
          </p:cNvPr>
          <p:cNvSpPr txBox="1"/>
          <p:nvPr/>
        </p:nvSpPr>
        <p:spPr>
          <a:xfrm>
            <a:off x="7605408" y="3540423"/>
            <a:ext cx="256071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1*2 + 2*2 = 6  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E46B34B-08B3-4412-BC40-A34D712984EA}"/>
              </a:ext>
            </a:extLst>
          </p:cNvPr>
          <p:cNvSpPr/>
          <p:nvPr/>
        </p:nvSpPr>
        <p:spPr>
          <a:xfrm>
            <a:off x="10244090" y="4034853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FFD9AA9-55B9-429D-B85D-994F7C1FDCA6}"/>
              </a:ext>
            </a:extLst>
          </p:cNvPr>
          <p:cNvSpPr/>
          <p:nvPr/>
        </p:nvSpPr>
        <p:spPr>
          <a:xfrm>
            <a:off x="6894519" y="542127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2258318B-FAD8-4287-BCAB-7DE2222C70EB}"/>
              </a:ext>
            </a:extLst>
          </p:cNvPr>
          <p:cNvSpPr/>
          <p:nvPr/>
        </p:nvSpPr>
        <p:spPr>
          <a:xfrm>
            <a:off x="7366714" y="542127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2695A87-FDA7-4A56-9E54-1D97939D80D7}"/>
              </a:ext>
            </a:extLst>
          </p:cNvPr>
          <p:cNvSpPr/>
          <p:nvPr/>
        </p:nvSpPr>
        <p:spPr>
          <a:xfrm>
            <a:off x="6894519" y="589346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6A20C6B-F545-4F8F-8E37-6B87B5400982}"/>
              </a:ext>
            </a:extLst>
          </p:cNvPr>
          <p:cNvSpPr/>
          <p:nvPr/>
        </p:nvSpPr>
        <p:spPr>
          <a:xfrm>
            <a:off x="7366714" y="589346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6407EF30-6F06-4730-848A-8AB0F17D75B2}"/>
              </a:ext>
            </a:extLst>
          </p:cNvPr>
          <p:cNvSpPr/>
          <p:nvPr/>
        </p:nvSpPr>
        <p:spPr>
          <a:xfrm>
            <a:off x="8340312" y="542127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6A267D1B-CE76-44CC-8AD9-9957FB0BAF23}"/>
              </a:ext>
            </a:extLst>
          </p:cNvPr>
          <p:cNvSpPr/>
          <p:nvPr/>
        </p:nvSpPr>
        <p:spPr>
          <a:xfrm>
            <a:off x="8812507" y="542127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16590A8-87A1-49EA-A428-C70885FEF808}"/>
              </a:ext>
            </a:extLst>
          </p:cNvPr>
          <p:cNvSpPr/>
          <p:nvPr/>
        </p:nvSpPr>
        <p:spPr>
          <a:xfrm>
            <a:off x="8340312" y="589346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FB1AEBF6-FBF8-496A-87A3-33D5158699A7}"/>
              </a:ext>
            </a:extLst>
          </p:cNvPr>
          <p:cNvSpPr/>
          <p:nvPr/>
        </p:nvSpPr>
        <p:spPr>
          <a:xfrm>
            <a:off x="8812507" y="589346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F79EC838-E3F4-4201-BAB5-82690519244D}"/>
              </a:ext>
            </a:extLst>
          </p:cNvPr>
          <p:cNvSpPr/>
          <p:nvPr/>
        </p:nvSpPr>
        <p:spPr>
          <a:xfrm>
            <a:off x="8043531" y="5850897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F72480C7-8323-4A68-8F5A-D21E6ACA30A5}"/>
              </a:ext>
            </a:extLst>
          </p:cNvPr>
          <p:cNvSpPr/>
          <p:nvPr/>
        </p:nvSpPr>
        <p:spPr>
          <a:xfrm>
            <a:off x="9756897" y="542127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BD7FC93-8D6B-4065-8571-9F30D94304FD}"/>
              </a:ext>
            </a:extLst>
          </p:cNvPr>
          <p:cNvSpPr/>
          <p:nvPr/>
        </p:nvSpPr>
        <p:spPr>
          <a:xfrm>
            <a:off x="10229092" y="542127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A4B1FB8F-8620-47A6-AAEB-5C5A270FD598}"/>
              </a:ext>
            </a:extLst>
          </p:cNvPr>
          <p:cNvSpPr/>
          <p:nvPr/>
        </p:nvSpPr>
        <p:spPr>
          <a:xfrm>
            <a:off x="9756897" y="589346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6DE2A6E5-8A97-4C05-B544-592F8B78C9F9}"/>
              </a:ext>
            </a:extLst>
          </p:cNvPr>
          <p:cNvSpPr/>
          <p:nvPr/>
        </p:nvSpPr>
        <p:spPr>
          <a:xfrm>
            <a:off x="10229092" y="589346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7C9C978-BAA3-45DB-93AC-FD46C2F5EA6B}"/>
              </a:ext>
            </a:extLst>
          </p:cNvPr>
          <p:cNvSpPr txBox="1"/>
          <p:nvPr/>
        </p:nvSpPr>
        <p:spPr>
          <a:xfrm>
            <a:off x="9365212" y="5657370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AE58BFB4-038B-4215-AFF9-733F9875CBEB}"/>
              </a:ext>
            </a:extLst>
          </p:cNvPr>
          <p:cNvSpPr/>
          <p:nvPr/>
        </p:nvSpPr>
        <p:spPr>
          <a:xfrm>
            <a:off x="6894519" y="5882992"/>
            <a:ext cx="94439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39C5346E-E922-4F20-AA68-08BF76074B2F}"/>
              </a:ext>
            </a:extLst>
          </p:cNvPr>
          <p:cNvSpPr/>
          <p:nvPr/>
        </p:nvSpPr>
        <p:spPr>
          <a:xfrm>
            <a:off x="8811089" y="5421273"/>
            <a:ext cx="472195" cy="9443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E24695E-1040-4E26-8C58-3947E10EDAFD}"/>
              </a:ext>
            </a:extLst>
          </p:cNvPr>
          <p:cNvSpPr txBox="1"/>
          <p:nvPr/>
        </p:nvSpPr>
        <p:spPr>
          <a:xfrm>
            <a:off x="7598332" y="4954658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3*2 + 4*2 = 14 </a:t>
            </a:r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709ACBC3-9BC6-47AB-ACAC-E3B7C503CFC3}"/>
              </a:ext>
            </a:extLst>
          </p:cNvPr>
          <p:cNvSpPr/>
          <p:nvPr/>
        </p:nvSpPr>
        <p:spPr>
          <a:xfrm>
            <a:off x="10237014" y="5928911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6915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432522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a.shape =&gt; (2,2)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a = np.array([[1,2],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[3,4]])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b.shape =&gt; (2,2)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b = np.array([[2,3],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[2,3]])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(2,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)(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,2)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E56511B-8020-447C-BE51-A0877BD1DC1F}"/>
              </a:ext>
            </a:extLst>
          </p:cNvPr>
          <p:cNvSpPr txBox="1"/>
          <p:nvPr/>
        </p:nvSpPr>
        <p:spPr>
          <a:xfrm>
            <a:off x="6578405" y="-98173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np.dot(a,b)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ABF839E-C4F8-4A7A-BE88-2B23B568B238}"/>
              </a:ext>
            </a:extLst>
          </p:cNvPr>
          <p:cNvSpPr/>
          <p:nvPr/>
        </p:nvSpPr>
        <p:spPr>
          <a:xfrm>
            <a:off x="6819667" y="77623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39F3B23-AE13-4424-BA83-08AD0886B833}"/>
              </a:ext>
            </a:extLst>
          </p:cNvPr>
          <p:cNvSpPr/>
          <p:nvPr/>
        </p:nvSpPr>
        <p:spPr>
          <a:xfrm>
            <a:off x="7291862" y="77623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E21ABC3-ACEB-4166-A1FB-D968795B3997}"/>
              </a:ext>
            </a:extLst>
          </p:cNvPr>
          <p:cNvSpPr/>
          <p:nvPr/>
        </p:nvSpPr>
        <p:spPr>
          <a:xfrm>
            <a:off x="6819667" y="124843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A66AC6C-CB11-4A22-B380-6BE996D1451F}"/>
              </a:ext>
            </a:extLst>
          </p:cNvPr>
          <p:cNvSpPr/>
          <p:nvPr/>
        </p:nvSpPr>
        <p:spPr>
          <a:xfrm>
            <a:off x="7291862" y="124843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6F790D0-9BCE-4E78-81CF-F230B96E6C14}"/>
              </a:ext>
            </a:extLst>
          </p:cNvPr>
          <p:cNvSpPr/>
          <p:nvPr/>
        </p:nvSpPr>
        <p:spPr>
          <a:xfrm>
            <a:off x="8265460" y="77623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CA4EE7F-3F83-4C86-97C3-79A8229C867A}"/>
              </a:ext>
            </a:extLst>
          </p:cNvPr>
          <p:cNvSpPr/>
          <p:nvPr/>
        </p:nvSpPr>
        <p:spPr>
          <a:xfrm>
            <a:off x="8737655" y="77623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ADF97B-FFE6-4BD0-A53C-6323BA20AEF8}"/>
              </a:ext>
            </a:extLst>
          </p:cNvPr>
          <p:cNvSpPr/>
          <p:nvPr/>
        </p:nvSpPr>
        <p:spPr>
          <a:xfrm>
            <a:off x="8265460" y="124843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62928FC-6177-48A9-8ACA-D52F99448DC4}"/>
              </a:ext>
            </a:extLst>
          </p:cNvPr>
          <p:cNvSpPr/>
          <p:nvPr/>
        </p:nvSpPr>
        <p:spPr>
          <a:xfrm>
            <a:off x="8737655" y="124843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D3DA5C-A146-4C72-A1E4-F2FE15E34A49}"/>
              </a:ext>
            </a:extLst>
          </p:cNvPr>
          <p:cNvSpPr/>
          <p:nvPr/>
        </p:nvSpPr>
        <p:spPr>
          <a:xfrm>
            <a:off x="7968679" y="1205861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B96465B-99E8-42DD-8939-7EB8411411E0}"/>
              </a:ext>
            </a:extLst>
          </p:cNvPr>
          <p:cNvSpPr/>
          <p:nvPr/>
        </p:nvSpPr>
        <p:spPr>
          <a:xfrm>
            <a:off x="9682045" y="77623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8CB1939-58D5-4E48-972F-6921A48CF063}"/>
              </a:ext>
            </a:extLst>
          </p:cNvPr>
          <p:cNvSpPr/>
          <p:nvPr/>
        </p:nvSpPr>
        <p:spPr>
          <a:xfrm>
            <a:off x="10154240" y="77623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FB9B13A-D837-4F77-839B-2256986197F8}"/>
              </a:ext>
            </a:extLst>
          </p:cNvPr>
          <p:cNvSpPr/>
          <p:nvPr/>
        </p:nvSpPr>
        <p:spPr>
          <a:xfrm>
            <a:off x="9682045" y="124843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D43979E-5713-48CF-AEA3-5601E26DB58E}"/>
              </a:ext>
            </a:extLst>
          </p:cNvPr>
          <p:cNvSpPr/>
          <p:nvPr/>
        </p:nvSpPr>
        <p:spPr>
          <a:xfrm>
            <a:off x="10154240" y="124843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7A9B30-DCFC-4536-B4E1-80B67E0A5BB1}"/>
              </a:ext>
            </a:extLst>
          </p:cNvPr>
          <p:cNvSpPr txBox="1"/>
          <p:nvPr/>
        </p:nvSpPr>
        <p:spPr>
          <a:xfrm>
            <a:off x="9290360" y="1012334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E82A34F-EDE2-4579-9DC9-B81BA5C73208}"/>
              </a:ext>
            </a:extLst>
          </p:cNvPr>
          <p:cNvSpPr/>
          <p:nvPr/>
        </p:nvSpPr>
        <p:spPr>
          <a:xfrm>
            <a:off x="6819667" y="776237"/>
            <a:ext cx="94439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231EED0-14AE-48C4-B584-049F39EBEB94}"/>
              </a:ext>
            </a:extLst>
          </p:cNvPr>
          <p:cNvSpPr/>
          <p:nvPr/>
        </p:nvSpPr>
        <p:spPr>
          <a:xfrm>
            <a:off x="8265460" y="776237"/>
            <a:ext cx="472195" cy="9443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F17CE84-35F7-4422-ACDD-7948F10C32D0}"/>
              </a:ext>
            </a:extLst>
          </p:cNvPr>
          <p:cNvSpPr txBox="1"/>
          <p:nvPr/>
        </p:nvSpPr>
        <p:spPr>
          <a:xfrm>
            <a:off x="7523480" y="309622"/>
            <a:ext cx="256071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1*2 + 2*2 = 6  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BD2DEA48-622E-427E-BB94-2DB304CB3C41}"/>
              </a:ext>
            </a:extLst>
          </p:cNvPr>
          <p:cNvSpPr/>
          <p:nvPr/>
        </p:nvSpPr>
        <p:spPr>
          <a:xfrm>
            <a:off x="9691385" y="804052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539D41D-1904-406E-9FF5-740D36078C54}"/>
              </a:ext>
            </a:extLst>
          </p:cNvPr>
          <p:cNvSpPr/>
          <p:nvPr/>
        </p:nvSpPr>
        <p:spPr>
          <a:xfrm>
            <a:off x="6858215" y="2359936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0D81FDB-4FF6-41D0-A993-1ED3E44EDAF5}"/>
              </a:ext>
            </a:extLst>
          </p:cNvPr>
          <p:cNvSpPr/>
          <p:nvPr/>
        </p:nvSpPr>
        <p:spPr>
          <a:xfrm>
            <a:off x="7330410" y="2359936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0CD60B5-8356-45F4-9ED0-ECD796458210}"/>
              </a:ext>
            </a:extLst>
          </p:cNvPr>
          <p:cNvSpPr/>
          <p:nvPr/>
        </p:nvSpPr>
        <p:spPr>
          <a:xfrm>
            <a:off x="6858215" y="2832131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CF34805-784B-419F-B546-69E2BA157B59}"/>
              </a:ext>
            </a:extLst>
          </p:cNvPr>
          <p:cNvSpPr/>
          <p:nvPr/>
        </p:nvSpPr>
        <p:spPr>
          <a:xfrm>
            <a:off x="7330410" y="2832131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97E6AF8-BF1D-49E5-BDF4-774EF7571189}"/>
              </a:ext>
            </a:extLst>
          </p:cNvPr>
          <p:cNvSpPr/>
          <p:nvPr/>
        </p:nvSpPr>
        <p:spPr>
          <a:xfrm>
            <a:off x="8304008" y="2359936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FEA0034-489E-4901-A92C-61BAEC5AA191}"/>
              </a:ext>
            </a:extLst>
          </p:cNvPr>
          <p:cNvSpPr/>
          <p:nvPr/>
        </p:nvSpPr>
        <p:spPr>
          <a:xfrm>
            <a:off x="8776203" y="2359936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3BCB6EC-F2E6-48B2-8204-FAF7F66EA529}"/>
              </a:ext>
            </a:extLst>
          </p:cNvPr>
          <p:cNvSpPr/>
          <p:nvPr/>
        </p:nvSpPr>
        <p:spPr>
          <a:xfrm>
            <a:off x="8304008" y="2832131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2CE4EB7-658C-48BF-9832-4415641DB8DC}"/>
              </a:ext>
            </a:extLst>
          </p:cNvPr>
          <p:cNvSpPr/>
          <p:nvPr/>
        </p:nvSpPr>
        <p:spPr>
          <a:xfrm>
            <a:off x="8776203" y="2832131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0609EA1E-C505-4960-A722-A1D623AF6FAE}"/>
              </a:ext>
            </a:extLst>
          </p:cNvPr>
          <p:cNvSpPr/>
          <p:nvPr/>
        </p:nvSpPr>
        <p:spPr>
          <a:xfrm>
            <a:off x="8007227" y="2789560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F95B160-3289-4C11-9A6A-CEC181C0E7FB}"/>
              </a:ext>
            </a:extLst>
          </p:cNvPr>
          <p:cNvSpPr/>
          <p:nvPr/>
        </p:nvSpPr>
        <p:spPr>
          <a:xfrm>
            <a:off x="9720593" y="2359936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B8ECF41-C954-40D3-B679-293A7E711705}"/>
              </a:ext>
            </a:extLst>
          </p:cNvPr>
          <p:cNvSpPr/>
          <p:nvPr/>
        </p:nvSpPr>
        <p:spPr>
          <a:xfrm>
            <a:off x="10192788" y="2359936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17058CA-F596-4490-BE7F-DB62DDA4964F}"/>
              </a:ext>
            </a:extLst>
          </p:cNvPr>
          <p:cNvSpPr/>
          <p:nvPr/>
        </p:nvSpPr>
        <p:spPr>
          <a:xfrm>
            <a:off x="9720593" y="2832131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58D6765-59D6-488F-8775-D24B89830A98}"/>
              </a:ext>
            </a:extLst>
          </p:cNvPr>
          <p:cNvSpPr/>
          <p:nvPr/>
        </p:nvSpPr>
        <p:spPr>
          <a:xfrm>
            <a:off x="10192788" y="2832131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784FC58-FC3D-4222-8337-5C742382CA57}"/>
              </a:ext>
            </a:extLst>
          </p:cNvPr>
          <p:cNvSpPr txBox="1"/>
          <p:nvPr/>
        </p:nvSpPr>
        <p:spPr>
          <a:xfrm>
            <a:off x="9328909" y="2596033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083A3516-FB08-4F4F-90EC-9A04834DB55A}"/>
              </a:ext>
            </a:extLst>
          </p:cNvPr>
          <p:cNvSpPr/>
          <p:nvPr/>
        </p:nvSpPr>
        <p:spPr>
          <a:xfrm>
            <a:off x="6858215" y="2839508"/>
            <a:ext cx="94439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24CAA24A-D6A0-47A3-9592-EDC7A176D654}"/>
              </a:ext>
            </a:extLst>
          </p:cNvPr>
          <p:cNvSpPr/>
          <p:nvPr/>
        </p:nvSpPr>
        <p:spPr>
          <a:xfrm>
            <a:off x="8304008" y="2359936"/>
            <a:ext cx="472195" cy="9443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B42E9432-B068-4A87-9EE3-B31FA93EDE27}"/>
              </a:ext>
            </a:extLst>
          </p:cNvPr>
          <p:cNvSpPr/>
          <p:nvPr/>
        </p:nvSpPr>
        <p:spPr>
          <a:xfrm>
            <a:off x="9729933" y="2852566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561F8F-211C-44A7-8ADE-B947972BEAF7}"/>
              </a:ext>
            </a:extLst>
          </p:cNvPr>
          <p:cNvSpPr txBox="1"/>
          <p:nvPr/>
        </p:nvSpPr>
        <p:spPr>
          <a:xfrm>
            <a:off x="7566508" y="1933542"/>
            <a:ext cx="2400032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3*2 + 4*2 = 14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E21FDE9-D566-4C16-A197-A3B15B228132}"/>
              </a:ext>
            </a:extLst>
          </p:cNvPr>
          <p:cNvSpPr/>
          <p:nvPr/>
        </p:nvSpPr>
        <p:spPr>
          <a:xfrm>
            <a:off x="6901595" y="400703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D7CE92F-3A54-4AD2-A908-5ACA9673C690}"/>
              </a:ext>
            </a:extLst>
          </p:cNvPr>
          <p:cNvSpPr/>
          <p:nvPr/>
        </p:nvSpPr>
        <p:spPr>
          <a:xfrm>
            <a:off x="7373790" y="400703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CA42BAF-9B9A-49C2-BB93-50FA5F175EC1}"/>
              </a:ext>
            </a:extLst>
          </p:cNvPr>
          <p:cNvSpPr/>
          <p:nvPr/>
        </p:nvSpPr>
        <p:spPr>
          <a:xfrm>
            <a:off x="6901595" y="447923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33C65C29-E7DB-4A03-AED9-61609EA57D77}"/>
              </a:ext>
            </a:extLst>
          </p:cNvPr>
          <p:cNvSpPr/>
          <p:nvPr/>
        </p:nvSpPr>
        <p:spPr>
          <a:xfrm>
            <a:off x="7373790" y="447923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94C45E0-75F9-4799-A5EA-D3D8D4D5E3A2}"/>
              </a:ext>
            </a:extLst>
          </p:cNvPr>
          <p:cNvSpPr/>
          <p:nvPr/>
        </p:nvSpPr>
        <p:spPr>
          <a:xfrm>
            <a:off x="8347388" y="400703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A8E5CC8-30E5-4E29-8CBB-B6B591B9A3D6}"/>
              </a:ext>
            </a:extLst>
          </p:cNvPr>
          <p:cNvSpPr/>
          <p:nvPr/>
        </p:nvSpPr>
        <p:spPr>
          <a:xfrm>
            <a:off x="8819583" y="400703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BDCA428-1707-471A-BB3A-187A32447CCF}"/>
              </a:ext>
            </a:extLst>
          </p:cNvPr>
          <p:cNvSpPr/>
          <p:nvPr/>
        </p:nvSpPr>
        <p:spPr>
          <a:xfrm>
            <a:off x="8347388" y="447923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EEBB0C5-F69C-47BF-8B1B-424DF4DED69C}"/>
              </a:ext>
            </a:extLst>
          </p:cNvPr>
          <p:cNvSpPr/>
          <p:nvPr/>
        </p:nvSpPr>
        <p:spPr>
          <a:xfrm>
            <a:off x="8819583" y="447923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85FA49CF-E9A8-44B3-9885-BD85744EED57}"/>
              </a:ext>
            </a:extLst>
          </p:cNvPr>
          <p:cNvSpPr/>
          <p:nvPr/>
        </p:nvSpPr>
        <p:spPr>
          <a:xfrm>
            <a:off x="8050607" y="4436662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D7E5524F-12E8-4B54-8B8F-305816867799}"/>
              </a:ext>
            </a:extLst>
          </p:cNvPr>
          <p:cNvSpPr/>
          <p:nvPr/>
        </p:nvSpPr>
        <p:spPr>
          <a:xfrm>
            <a:off x="9763973" y="400703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61D9CA8-8A95-4922-8B61-006D4BE422AA}"/>
              </a:ext>
            </a:extLst>
          </p:cNvPr>
          <p:cNvSpPr/>
          <p:nvPr/>
        </p:nvSpPr>
        <p:spPr>
          <a:xfrm>
            <a:off x="10236168" y="400703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2BCBC67-D563-452E-BAEB-FABA2E71A378}"/>
              </a:ext>
            </a:extLst>
          </p:cNvPr>
          <p:cNvSpPr/>
          <p:nvPr/>
        </p:nvSpPr>
        <p:spPr>
          <a:xfrm>
            <a:off x="9763973" y="447923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6E528556-A473-4C6B-9E8A-3EB4CB81742B}"/>
              </a:ext>
            </a:extLst>
          </p:cNvPr>
          <p:cNvSpPr/>
          <p:nvPr/>
        </p:nvSpPr>
        <p:spPr>
          <a:xfrm>
            <a:off x="10236168" y="447923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2C815C3-93CE-474D-9C2F-6F892DA7B265}"/>
              </a:ext>
            </a:extLst>
          </p:cNvPr>
          <p:cNvSpPr txBox="1"/>
          <p:nvPr/>
        </p:nvSpPr>
        <p:spPr>
          <a:xfrm>
            <a:off x="9372288" y="4243135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96AB4A0C-BD55-485B-BF6F-7CCBF0789895}"/>
              </a:ext>
            </a:extLst>
          </p:cNvPr>
          <p:cNvSpPr/>
          <p:nvPr/>
        </p:nvSpPr>
        <p:spPr>
          <a:xfrm>
            <a:off x="6901595" y="4007038"/>
            <a:ext cx="94439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09BCB9DC-A492-49AD-B344-FF0F3A229A4A}"/>
              </a:ext>
            </a:extLst>
          </p:cNvPr>
          <p:cNvSpPr/>
          <p:nvPr/>
        </p:nvSpPr>
        <p:spPr>
          <a:xfrm>
            <a:off x="8818165" y="4007038"/>
            <a:ext cx="472195" cy="9443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1020372-3D3A-4593-9E86-6167F9FA69E3}"/>
              </a:ext>
            </a:extLst>
          </p:cNvPr>
          <p:cNvSpPr txBox="1"/>
          <p:nvPr/>
        </p:nvSpPr>
        <p:spPr>
          <a:xfrm>
            <a:off x="7605408" y="3540423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1*3 + 2*3 = 9  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E46B34B-08B3-4412-BC40-A34D712984EA}"/>
              </a:ext>
            </a:extLst>
          </p:cNvPr>
          <p:cNvSpPr/>
          <p:nvPr/>
        </p:nvSpPr>
        <p:spPr>
          <a:xfrm>
            <a:off x="10244090" y="4034853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FFD9AA9-55B9-429D-B85D-994F7C1FDCA6}"/>
              </a:ext>
            </a:extLst>
          </p:cNvPr>
          <p:cNvSpPr/>
          <p:nvPr/>
        </p:nvSpPr>
        <p:spPr>
          <a:xfrm>
            <a:off x="6894519" y="542127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2258318B-FAD8-4287-BCAB-7DE2222C70EB}"/>
              </a:ext>
            </a:extLst>
          </p:cNvPr>
          <p:cNvSpPr/>
          <p:nvPr/>
        </p:nvSpPr>
        <p:spPr>
          <a:xfrm>
            <a:off x="7366714" y="542127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2695A87-FDA7-4A56-9E54-1D97939D80D7}"/>
              </a:ext>
            </a:extLst>
          </p:cNvPr>
          <p:cNvSpPr/>
          <p:nvPr/>
        </p:nvSpPr>
        <p:spPr>
          <a:xfrm>
            <a:off x="6894519" y="589346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6A20C6B-F545-4F8F-8E37-6B87B5400982}"/>
              </a:ext>
            </a:extLst>
          </p:cNvPr>
          <p:cNvSpPr/>
          <p:nvPr/>
        </p:nvSpPr>
        <p:spPr>
          <a:xfrm>
            <a:off x="7366714" y="589346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6407EF30-6F06-4730-848A-8AB0F17D75B2}"/>
              </a:ext>
            </a:extLst>
          </p:cNvPr>
          <p:cNvSpPr/>
          <p:nvPr/>
        </p:nvSpPr>
        <p:spPr>
          <a:xfrm>
            <a:off x="8340312" y="542127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6A267D1B-CE76-44CC-8AD9-9957FB0BAF23}"/>
              </a:ext>
            </a:extLst>
          </p:cNvPr>
          <p:cNvSpPr/>
          <p:nvPr/>
        </p:nvSpPr>
        <p:spPr>
          <a:xfrm>
            <a:off x="8812507" y="542127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16590A8-87A1-49EA-A428-C70885FEF808}"/>
              </a:ext>
            </a:extLst>
          </p:cNvPr>
          <p:cNvSpPr/>
          <p:nvPr/>
        </p:nvSpPr>
        <p:spPr>
          <a:xfrm>
            <a:off x="8340312" y="589346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FB1AEBF6-FBF8-496A-87A3-33D5158699A7}"/>
              </a:ext>
            </a:extLst>
          </p:cNvPr>
          <p:cNvSpPr/>
          <p:nvPr/>
        </p:nvSpPr>
        <p:spPr>
          <a:xfrm>
            <a:off x="8812507" y="589346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F79EC838-E3F4-4201-BAB5-82690519244D}"/>
              </a:ext>
            </a:extLst>
          </p:cNvPr>
          <p:cNvSpPr/>
          <p:nvPr/>
        </p:nvSpPr>
        <p:spPr>
          <a:xfrm>
            <a:off x="8043531" y="5850897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F72480C7-8323-4A68-8F5A-D21E6ACA30A5}"/>
              </a:ext>
            </a:extLst>
          </p:cNvPr>
          <p:cNvSpPr/>
          <p:nvPr/>
        </p:nvSpPr>
        <p:spPr>
          <a:xfrm>
            <a:off x="9756897" y="542127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BD7FC93-8D6B-4065-8571-9F30D94304FD}"/>
              </a:ext>
            </a:extLst>
          </p:cNvPr>
          <p:cNvSpPr/>
          <p:nvPr/>
        </p:nvSpPr>
        <p:spPr>
          <a:xfrm>
            <a:off x="10229092" y="542127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A4B1FB8F-8620-47A6-AAEB-5C5A270FD598}"/>
              </a:ext>
            </a:extLst>
          </p:cNvPr>
          <p:cNvSpPr/>
          <p:nvPr/>
        </p:nvSpPr>
        <p:spPr>
          <a:xfrm>
            <a:off x="9756897" y="589346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6DE2A6E5-8A97-4C05-B544-592F8B78C9F9}"/>
              </a:ext>
            </a:extLst>
          </p:cNvPr>
          <p:cNvSpPr/>
          <p:nvPr/>
        </p:nvSpPr>
        <p:spPr>
          <a:xfrm>
            <a:off x="10229092" y="589346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7C9C978-BAA3-45DB-93AC-FD46C2F5EA6B}"/>
              </a:ext>
            </a:extLst>
          </p:cNvPr>
          <p:cNvSpPr txBox="1"/>
          <p:nvPr/>
        </p:nvSpPr>
        <p:spPr>
          <a:xfrm>
            <a:off x="9365212" y="5657370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AE58BFB4-038B-4215-AFF9-733F9875CBEB}"/>
              </a:ext>
            </a:extLst>
          </p:cNvPr>
          <p:cNvSpPr/>
          <p:nvPr/>
        </p:nvSpPr>
        <p:spPr>
          <a:xfrm>
            <a:off x="6894519" y="5882992"/>
            <a:ext cx="94439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39C5346E-E922-4F20-AA68-08BF76074B2F}"/>
              </a:ext>
            </a:extLst>
          </p:cNvPr>
          <p:cNvSpPr/>
          <p:nvPr/>
        </p:nvSpPr>
        <p:spPr>
          <a:xfrm>
            <a:off x="8811089" y="5421273"/>
            <a:ext cx="472195" cy="9443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E24695E-1040-4E26-8C58-3947E10EDAFD}"/>
              </a:ext>
            </a:extLst>
          </p:cNvPr>
          <p:cNvSpPr txBox="1"/>
          <p:nvPr/>
        </p:nvSpPr>
        <p:spPr>
          <a:xfrm>
            <a:off x="7598332" y="495465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3*3 + 4*3 = 21</a:t>
            </a:r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709ACBC3-9BC6-47AB-ACAC-E3B7C503CFC3}"/>
              </a:ext>
            </a:extLst>
          </p:cNvPr>
          <p:cNvSpPr/>
          <p:nvPr/>
        </p:nvSpPr>
        <p:spPr>
          <a:xfrm>
            <a:off x="10237014" y="5928911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037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432522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a.shape =&gt; (1,2)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a = np.array([[1,2]])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b.shape =&gt; (2,2)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b = np.array([[2,3],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[2,3]])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(</a:t>
            </a:r>
            <a:r>
              <a:rPr lang="en-US" altLang="ko-KR" sz="280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800">
                <a:latin typeface="Consolas" panose="020B0609020204030204" pitchFamily="49" charset="0"/>
              </a:rPr>
              <a:t>,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) (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,</a:t>
            </a:r>
            <a:r>
              <a:rPr lang="en-US" altLang="ko-KR" sz="280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E56511B-8020-447C-BE51-A0877BD1DC1F}"/>
              </a:ext>
            </a:extLst>
          </p:cNvPr>
          <p:cNvSpPr txBox="1"/>
          <p:nvPr/>
        </p:nvSpPr>
        <p:spPr>
          <a:xfrm>
            <a:off x="6578405" y="-98173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np.dot(a,b)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ABF839E-C4F8-4A7A-BE88-2B23B568B238}"/>
              </a:ext>
            </a:extLst>
          </p:cNvPr>
          <p:cNvSpPr/>
          <p:nvPr/>
        </p:nvSpPr>
        <p:spPr>
          <a:xfrm>
            <a:off x="6795338" y="981849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39F3B23-AE13-4424-BA83-08AD0886B833}"/>
              </a:ext>
            </a:extLst>
          </p:cNvPr>
          <p:cNvSpPr/>
          <p:nvPr/>
        </p:nvSpPr>
        <p:spPr>
          <a:xfrm>
            <a:off x="7267533" y="981849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6F790D0-9BCE-4E78-81CF-F230B96E6C14}"/>
              </a:ext>
            </a:extLst>
          </p:cNvPr>
          <p:cNvSpPr/>
          <p:nvPr/>
        </p:nvSpPr>
        <p:spPr>
          <a:xfrm>
            <a:off x="8265460" y="77623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CA4EE7F-3F83-4C86-97C3-79A8229C867A}"/>
              </a:ext>
            </a:extLst>
          </p:cNvPr>
          <p:cNvSpPr/>
          <p:nvPr/>
        </p:nvSpPr>
        <p:spPr>
          <a:xfrm>
            <a:off x="8737655" y="77623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ADF97B-FFE6-4BD0-A53C-6323BA20AEF8}"/>
              </a:ext>
            </a:extLst>
          </p:cNvPr>
          <p:cNvSpPr/>
          <p:nvPr/>
        </p:nvSpPr>
        <p:spPr>
          <a:xfrm>
            <a:off x="8265460" y="124843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62928FC-6177-48A9-8ACA-D52F99448DC4}"/>
              </a:ext>
            </a:extLst>
          </p:cNvPr>
          <p:cNvSpPr/>
          <p:nvPr/>
        </p:nvSpPr>
        <p:spPr>
          <a:xfrm>
            <a:off x="8737655" y="124843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D3DA5C-A146-4C72-A1E4-F2FE15E34A49}"/>
              </a:ext>
            </a:extLst>
          </p:cNvPr>
          <p:cNvSpPr/>
          <p:nvPr/>
        </p:nvSpPr>
        <p:spPr>
          <a:xfrm>
            <a:off x="7968679" y="1205861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B96465B-99E8-42DD-8939-7EB8411411E0}"/>
              </a:ext>
            </a:extLst>
          </p:cNvPr>
          <p:cNvSpPr/>
          <p:nvPr/>
        </p:nvSpPr>
        <p:spPr>
          <a:xfrm>
            <a:off x="9682045" y="102067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8CB1939-58D5-4E48-972F-6921A48CF063}"/>
              </a:ext>
            </a:extLst>
          </p:cNvPr>
          <p:cNvSpPr/>
          <p:nvPr/>
        </p:nvSpPr>
        <p:spPr>
          <a:xfrm>
            <a:off x="10154240" y="102067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7A9B30-DCFC-4536-B4E1-80B67E0A5BB1}"/>
              </a:ext>
            </a:extLst>
          </p:cNvPr>
          <p:cNvSpPr txBox="1"/>
          <p:nvPr/>
        </p:nvSpPr>
        <p:spPr>
          <a:xfrm>
            <a:off x="9290360" y="1012334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E82A34F-EDE2-4579-9DC9-B81BA5C73208}"/>
              </a:ext>
            </a:extLst>
          </p:cNvPr>
          <p:cNvSpPr/>
          <p:nvPr/>
        </p:nvSpPr>
        <p:spPr>
          <a:xfrm>
            <a:off x="6795338" y="981849"/>
            <a:ext cx="94439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231EED0-14AE-48C4-B584-049F39EBEB94}"/>
              </a:ext>
            </a:extLst>
          </p:cNvPr>
          <p:cNvSpPr/>
          <p:nvPr/>
        </p:nvSpPr>
        <p:spPr>
          <a:xfrm>
            <a:off x="8265460" y="776237"/>
            <a:ext cx="472195" cy="9443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F17CE84-35F7-4422-ACDD-7948F10C32D0}"/>
              </a:ext>
            </a:extLst>
          </p:cNvPr>
          <p:cNvSpPr txBox="1"/>
          <p:nvPr/>
        </p:nvSpPr>
        <p:spPr>
          <a:xfrm>
            <a:off x="7523480" y="309622"/>
            <a:ext cx="256071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1*2 + 2*2 = 6  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BD2DEA48-622E-427E-BB94-2DB304CB3C41}"/>
              </a:ext>
            </a:extLst>
          </p:cNvPr>
          <p:cNvSpPr/>
          <p:nvPr/>
        </p:nvSpPr>
        <p:spPr>
          <a:xfrm>
            <a:off x="9691385" y="1048493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E21FDE9-D566-4C16-A197-A3B15B228132}"/>
              </a:ext>
            </a:extLst>
          </p:cNvPr>
          <p:cNvSpPr/>
          <p:nvPr/>
        </p:nvSpPr>
        <p:spPr>
          <a:xfrm>
            <a:off x="6772190" y="276978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D7CE92F-3A54-4AD2-A908-5ACA9673C690}"/>
              </a:ext>
            </a:extLst>
          </p:cNvPr>
          <p:cNvSpPr/>
          <p:nvPr/>
        </p:nvSpPr>
        <p:spPr>
          <a:xfrm>
            <a:off x="7244385" y="276978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94C45E0-75F9-4799-A5EA-D3D8D4D5E3A2}"/>
              </a:ext>
            </a:extLst>
          </p:cNvPr>
          <p:cNvSpPr/>
          <p:nvPr/>
        </p:nvSpPr>
        <p:spPr>
          <a:xfrm>
            <a:off x="8225059" y="2549430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A8E5CC8-30E5-4E29-8CBB-B6B591B9A3D6}"/>
              </a:ext>
            </a:extLst>
          </p:cNvPr>
          <p:cNvSpPr/>
          <p:nvPr/>
        </p:nvSpPr>
        <p:spPr>
          <a:xfrm>
            <a:off x="8697254" y="2549430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BDCA428-1707-471A-BB3A-187A32447CCF}"/>
              </a:ext>
            </a:extLst>
          </p:cNvPr>
          <p:cNvSpPr/>
          <p:nvPr/>
        </p:nvSpPr>
        <p:spPr>
          <a:xfrm>
            <a:off x="8225059" y="3021625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EEBB0C5-F69C-47BF-8B1B-424DF4DED69C}"/>
              </a:ext>
            </a:extLst>
          </p:cNvPr>
          <p:cNvSpPr/>
          <p:nvPr/>
        </p:nvSpPr>
        <p:spPr>
          <a:xfrm>
            <a:off x="8697254" y="3021625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85FA49CF-E9A8-44B3-9885-BD85744EED57}"/>
              </a:ext>
            </a:extLst>
          </p:cNvPr>
          <p:cNvSpPr/>
          <p:nvPr/>
        </p:nvSpPr>
        <p:spPr>
          <a:xfrm>
            <a:off x="7928278" y="2979054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D7E5524F-12E8-4B54-8B8F-305816867799}"/>
              </a:ext>
            </a:extLst>
          </p:cNvPr>
          <p:cNvSpPr/>
          <p:nvPr/>
        </p:nvSpPr>
        <p:spPr>
          <a:xfrm>
            <a:off x="9677928" y="282809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61D9CA8-8A95-4922-8B61-006D4BE422AA}"/>
              </a:ext>
            </a:extLst>
          </p:cNvPr>
          <p:cNvSpPr/>
          <p:nvPr/>
        </p:nvSpPr>
        <p:spPr>
          <a:xfrm>
            <a:off x="10150123" y="282809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2C815C3-93CE-474D-9C2F-6F892DA7B265}"/>
              </a:ext>
            </a:extLst>
          </p:cNvPr>
          <p:cNvSpPr txBox="1"/>
          <p:nvPr/>
        </p:nvSpPr>
        <p:spPr>
          <a:xfrm>
            <a:off x="9249959" y="2785527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96AB4A0C-BD55-485B-BF6F-7CCBF0789895}"/>
              </a:ext>
            </a:extLst>
          </p:cNvPr>
          <p:cNvSpPr/>
          <p:nvPr/>
        </p:nvSpPr>
        <p:spPr>
          <a:xfrm>
            <a:off x="6772190" y="2769787"/>
            <a:ext cx="94439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09BCB9DC-A492-49AD-B344-FF0F3A229A4A}"/>
              </a:ext>
            </a:extLst>
          </p:cNvPr>
          <p:cNvSpPr/>
          <p:nvPr/>
        </p:nvSpPr>
        <p:spPr>
          <a:xfrm>
            <a:off x="8695836" y="2549430"/>
            <a:ext cx="472195" cy="9443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1020372-3D3A-4593-9E86-6167F9FA69E3}"/>
              </a:ext>
            </a:extLst>
          </p:cNvPr>
          <p:cNvSpPr txBox="1"/>
          <p:nvPr/>
        </p:nvSpPr>
        <p:spPr>
          <a:xfrm>
            <a:off x="7483079" y="2082815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1*3 + 2*3 = 9  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E46B34B-08B3-4412-BC40-A34D712984EA}"/>
              </a:ext>
            </a:extLst>
          </p:cNvPr>
          <p:cNvSpPr/>
          <p:nvPr/>
        </p:nvSpPr>
        <p:spPr>
          <a:xfrm>
            <a:off x="10158045" y="2855913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88F449-20C8-486D-83FC-8878C11C502B}"/>
              </a:ext>
            </a:extLst>
          </p:cNvPr>
          <p:cNvSpPr txBox="1"/>
          <p:nvPr/>
        </p:nvSpPr>
        <p:spPr>
          <a:xfrm>
            <a:off x="2992937" y="3720604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 (1,2)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B6FC33-BB84-4BD2-AE1F-C8E83C1248E5}"/>
              </a:ext>
            </a:extLst>
          </p:cNvPr>
          <p:cNvSpPr/>
          <p:nvPr/>
        </p:nvSpPr>
        <p:spPr>
          <a:xfrm>
            <a:off x="1358020" y="420080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B2617CB-019C-435E-9D55-33EC9F64022C}"/>
              </a:ext>
            </a:extLst>
          </p:cNvPr>
          <p:cNvSpPr/>
          <p:nvPr/>
        </p:nvSpPr>
        <p:spPr>
          <a:xfrm>
            <a:off x="2136610" y="420080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876224D5-8659-4C42-9473-FA968A271687}"/>
              </a:ext>
            </a:extLst>
          </p:cNvPr>
          <p:cNvCxnSpPr>
            <a:cxnSpLocks/>
            <a:stCxn id="5" idx="2"/>
            <a:endCxn id="81" idx="2"/>
          </p:cNvCxnSpPr>
          <p:nvPr/>
        </p:nvCxnSpPr>
        <p:spPr>
          <a:xfrm rot="16200000" flipH="1">
            <a:off x="1892171" y="3857232"/>
            <a:ext cx="12700" cy="778590"/>
          </a:xfrm>
          <a:prstGeom prst="bentConnector3">
            <a:avLst>
              <a:gd name="adj1" fmla="val 520645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7ADFB88-B21F-4C75-BC16-5FBDDF468A11}"/>
              </a:ext>
            </a:extLst>
          </p:cNvPr>
          <p:cNvSpPr txBox="1"/>
          <p:nvPr/>
        </p:nvSpPr>
        <p:spPr>
          <a:xfrm>
            <a:off x="1442711" y="487154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일치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38DFAB89-98C9-4BD1-BDB3-6369D8310A07}"/>
              </a:ext>
            </a:extLst>
          </p:cNvPr>
          <p:cNvSpPr/>
          <p:nvPr/>
        </p:nvSpPr>
        <p:spPr>
          <a:xfrm>
            <a:off x="1842821" y="3973423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08359113-59FF-4B05-833D-14274878CA77}"/>
              </a:ext>
            </a:extLst>
          </p:cNvPr>
          <p:cNvSpPr/>
          <p:nvPr/>
        </p:nvSpPr>
        <p:spPr>
          <a:xfrm>
            <a:off x="968724" y="420715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F7364D32-FF01-46CD-8CB6-8285CE88A969}"/>
              </a:ext>
            </a:extLst>
          </p:cNvPr>
          <p:cNvSpPr/>
          <p:nvPr/>
        </p:nvSpPr>
        <p:spPr>
          <a:xfrm>
            <a:off x="2516859" y="420715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EEEC0BAE-05EA-4AC2-905A-C23E0843F5C3}"/>
              </a:ext>
            </a:extLst>
          </p:cNvPr>
          <p:cNvCxnSpPr>
            <a:cxnSpLocks/>
            <a:stCxn id="158" idx="2"/>
            <a:endCxn id="76" idx="2"/>
          </p:cNvCxnSpPr>
          <p:nvPr/>
        </p:nvCxnSpPr>
        <p:spPr>
          <a:xfrm rot="5400000" flipH="1" flipV="1">
            <a:off x="2439944" y="2917459"/>
            <a:ext cx="9053" cy="2661783"/>
          </a:xfrm>
          <a:prstGeom prst="bentConnector3">
            <a:avLst>
              <a:gd name="adj1" fmla="val -472525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F824EF03-9B18-477A-AA12-9BD37BC92A1D}"/>
              </a:ext>
            </a:extLst>
          </p:cNvPr>
          <p:cNvSpPr/>
          <p:nvPr/>
        </p:nvSpPr>
        <p:spPr>
          <a:xfrm>
            <a:off x="3585169" y="419030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54943D6C-D5D6-4B32-8C33-C0513F00089A}"/>
              </a:ext>
            </a:extLst>
          </p:cNvPr>
          <p:cNvSpPr/>
          <p:nvPr/>
        </p:nvSpPr>
        <p:spPr>
          <a:xfrm>
            <a:off x="3965418" y="419665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A30892B7-B83E-4F88-B353-688158F6873D}"/>
              </a:ext>
            </a:extLst>
          </p:cNvPr>
          <p:cNvCxnSpPr>
            <a:cxnSpLocks/>
            <a:stCxn id="159" idx="2"/>
            <a:endCxn id="162" idx="2"/>
          </p:cNvCxnSpPr>
          <p:nvPr/>
        </p:nvCxnSpPr>
        <p:spPr>
          <a:xfrm rot="5400000" flipH="1" flipV="1">
            <a:off x="3380744" y="3523347"/>
            <a:ext cx="10500" cy="1448559"/>
          </a:xfrm>
          <a:prstGeom prst="bentConnector3">
            <a:avLst>
              <a:gd name="adj1" fmla="val -21771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13422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432522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 = np.array([[1,2],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[3,4]])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b = np.array([[2,3],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[2,3]])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E56511B-8020-447C-BE51-A0877BD1DC1F}"/>
              </a:ext>
            </a:extLst>
          </p:cNvPr>
          <p:cNvSpPr txBox="1"/>
          <p:nvPr/>
        </p:nvSpPr>
        <p:spPr>
          <a:xfrm>
            <a:off x="4932367" y="-94650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np.dot(b,a)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ABF839E-C4F8-4A7A-BE88-2B23B568B238}"/>
              </a:ext>
            </a:extLst>
          </p:cNvPr>
          <p:cNvSpPr/>
          <p:nvPr/>
        </p:nvSpPr>
        <p:spPr>
          <a:xfrm>
            <a:off x="6867407" y="89885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39F3B23-AE13-4424-BA83-08AD0886B833}"/>
              </a:ext>
            </a:extLst>
          </p:cNvPr>
          <p:cNvSpPr/>
          <p:nvPr/>
        </p:nvSpPr>
        <p:spPr>
          <a:xfrm>
            <a:off x="7339602" y="89885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E21ABC3-ACEB-4166-A1FB-D968795B3997}"/>
              </a:ext>
            </a:extLst>
          </p:cNvPr>
          <p:cNvSpPr/>
          <p:nvPr/>
        </p:nvSpPr>
        <p:spPr>
          <a:xfrm>
            <a:off x="6867407" y="137104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A66AC6C-CB11-4A22-B380-6BE996D1451F}"/>
              </a:ext>
            </a:extLst>
          </p:cNvPr>
          <p:cNvSpPr/>
          <p:nvPr/>
        </p:nvSpPr>
        <p:spPr>
          <a:xfrm>
            <a:off x="7339602" y="137104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6F790D0-9BCE-4E78-81CF-F230B96E6C14}"/>
              </a:ext>
            </a:extLst>
          </p:cNvPr>
          <p:cNvSpPr/>
          <p:nvPr/>
        </p:nvSpPr>
        <p:spPr>
          <a:xfrm>
            <a:off x="8313200" y="89885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CA4EE7F-3F83-4C86-97C3-79A8229C867A}"/>
              </a:ext>
            </a:extLst>
          </p:cNvPr>
          <p:cNvSpPr/>
          <p:nvPr/>
        </p:nvSpPr>
        <p:spPr>
          <a:xfrm>
            <a:off x="8785395" y="89885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ADF97B-FFE6-4BD0-A53C-6323BA20AEF8}"/>
              </a:ext>
            </a:extLst>
          </p:cNvPr>
          <p:cNvSpPr/>
          <p:nvPr/>
        </p:nvSpPr>
        <p:spPr>
          <a:xfrm>
            <a:off x="8313200" y="137104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62928FC-6177-48A9-8ACA-D52F99448DC4}"/>
              </a:ext>
            </a:extLst>
          </p:cNvPr>
          <p:cNvSpPr/>
          <p:nvPr/>
        </p:nvSpPr>
        <p:spPr>
          <a:xfrm>
            <a:off x="8785395" y="137104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D3DA5C-A146-4C72-A1E4-F2FE15E34A49}"/>
              </a:ext>
            </a:extLst>
          </p:cNvPr>
          <p:cNvSpPr/>
          <p:nvPr/>
        </p:nvSpPr>
        <p:spPr>
          <a:xfrm>
            <a:off x="8016419" y="1328476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B96465B-99E8-42DD-8939-7EB8411411E0}"/>
              </a:ext>
            </a:extLst>
          </p:cNvPr>
          <p:cNvSpPr/>
          <p:nvPr/>
        </p:nvSpPr>
        <p:spPr>
          <a:xfrm>
            <a:off x="9729785" y="89885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8CB1939-58D5-4E48-972F-6921A48CF063}"/>
              </a:ext>
            </a:extLst>
          </p:cNvPr>
          <p:cNvSpPr/>
          <p:nvPr/>
        </p:nvSpPr>
        <p:spPr>
          <a:xfrm>
            <a:off x="10201980" y="89885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FB9B13A-D837-4F77-839B-2256986197F8}"/>
              </a:ext>
            </a:extLst>
          </p:cNvPr>
          <p:cNvSpPr/>
          <p:nvPr/>
        </p:nvSpPr>
        <p:spPr>
          <a:xfrm>
            <a:off x="9729785" y="137104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D43979E-5713-48CF-AEA3-5601E26DB58E}"/>
              </a:ext>
            </a:extLst>
          </p:cNvPr>
          <p:cNvSpPr/>
          <p:nvPr/>
        </p:nvSpPr>
        <p:spPr>
          <a:xfrm>
            <a:off x="10201980" y="137104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7A9B30-DCFC-4536-B4E1-80B67E0A5BB1}"/>
              </a:ext>
            </a:extLst>
          </p:cNvPr>
          <p:cNvSpPr txBox="1"/>
          <p:nvPr/>
        </p:nvSpPr>
        <p:spPr>
          <a:xfrm>
            <a:off x="9338100" y="1134949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E82A34F-EDE2-4579-9DC9-B81BA5C73208}"/>
              </a:ext>
            </a:extLst>
          </p:cNvPr>
          <p:cNvSpPr/>
          <p:nvPr/>
        </p:nvSpPr>
        <p:spPr>
          <a:xfrm>
            <a:off x="6867407" y="898852"/>
            <a:ext cx="94439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231EED0-14AE-48C4-B584-049F39EBEB94}"/>
              </a:ext>
            </a:extLst>
          </p:cNvPr>
          <p:cNvSpPr/>
          <p:nvPr/>
        </p:nvSpPr>
        <p:spPr>
          <a:xfrm>
            <a:off x="8313200" y="898852"/>
            <a:ext cx="472195" cy="9443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BD2DEA48-622E-427E-BB94-2DB304CB3C41}"/>
              </a:ext>
            </a:extLst>
          </p:cNvPr>
          <p:cNvSpPr/>
          <p:nvPr/>
        </p:nvSpPr>
        <p:spPr>
          <a:xfrm>
            <a:off x="9729784" y="926667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49FA54-73DD-4445-BDF2-E3E36722A092}"/>
              </a:ext>
            </a:extLst>
          </p:cNvPr>
          <p:cNvSpPr txBox="1"/>
          <p:nvPr/>
        </p:nvSpPr>
        <p:spPr>
          <a:xfrm>
            <a:off x="2992937" y="3720604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 (2,2)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1F52A99-9C3C-4234-B228-ACBA3936F799}"/>
              </a:ext>
            </a:extLst>
          </p:cNvPr>
          <p:cNvSpPr/>
          <p:nvPr/>
        </p:nvSpPr>
        <p:spPr>
          <a:xfrm>
            <a:off x="1358020" y="420080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4CCBF86-2527-4D87-9C81-D602D062E0EB}"/>
              </a:ext>
            </a:extLst>
          </p:cNvPr>
          <p:cNvSpPr/>
          <p:nvPr/>
        </p:nvSpPr>
        <p:spPr>
          <a:xfrm>
            <a:off x="2136610" y="420080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A293B142-8151-47E2-90CA-179C52DCF41C}"/>
              </a:ext>
            </a:extLst>
          </p:cNvPr>
          <p:cNvCxnSpPr>
            <a:cxnSpLocks/>
            <a:stCxn id="77" idx="2"/>
            <a:endCxn id="78" idx="2"/>
          </p:cNvCxnSpPr>
          <p:nvPr/>
        </p:nvCxnSpPr>
        <p:spPr>
          <a:xfrm rot="16200000" flipH="1">
            <a:off x="1892171" y="3857232"/>
            <a:ext cx="12700" cy="778590"/>
          </a:xfrm>
          <a:prstGeom prst="bentConnector3">
            <a:avLst>
              <a:gd name="adj1" fmla="val 520645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0BEB309-90EA-420B-8DE3-FA717AAD6792}"/>
              </a:ext>
            </a:extLst>
          </p:cNvPr>
          <p:cNvSpPr txBox="1"/>
          <p:nvPr/>
        </p:nvSpPr>
        <p:spPr>
          <a:xfrm>
            <a:off x="1442711" y="487154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일치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C78AB66-098B-47B2-A70D-02DBB95896A8}"/>
              </a:ext>
            </a:extLst>
          </p:cNvPr>
          <p:cNvSpPr/>
          <p:nvPr/>
        </p:nvSpPr>
        <p:spPr>
          <a:xfrm>
            <a:off x="1842821" y="3973423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E101920-AEC3-4AD9-83C1-949851959BF6}"/>
              </a:ext>
            </a:extLst>
          </p:cNvPr>
          <p:cNvSpPr/>
          <p:nvPr/>
        </p:nvSpPr>
        <p:spPr>
          <a:xfrm>
            <a:off x="968724" y="420715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E045619-0C1C-4817-8686-0523876991BB}"/>
              </a:ext>
            </a:extLst>
          </p:cNvPr>
          <p:cNvSpPr/>
          <p:nvPr/>
        </p:nvSpPr>
        <p:spPr>
          <a:xfrm>
            <a:off x="2516859" y="420715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0C77B492-ADAE-4604-99B5-4D627CB57629}"/>
              </a:ext>
            </a:extLst>
          </p:cNvPr>
          <p:cNvCxnSpPr>
            <a:cxnSpLocks/>
            <a:stCxn id="82" idx="2"/>
            <a:endCxn id="76" idx="2"/>
          </p:cNvCxnSpPr>
          <p:nvPr/>
        </p:nvCxnSpPr>
        <p:spPr>
          <a:xfrm rot="5400000" flipH="1" flipV="1">
            <a:off x="2439944" y="2917459"/>
            <a:ext cx="9053" cy="2661783"/>
          </a:xfrm>
          <a:prstGeom prst="bentConnector3">
            <a:avLst>
              <a:gd name="adj1" fmla="val -472525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F6A287F-2434-4AFA-B58A-329516E3E9BF}"/>
              </a:ext>
            </a:extLst>
          </p:cNvPr>
          <p:cNvSpPr/>
          <p:nvPr/>
        </p:nvSpPr>
        <p:spPr>
          <a:xfrm>
            <a:off x="3585169" y="419030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B288760-FBA9-4886-920E-236D6B5B5E9F}"/>
              </a:ext>
            </a:extLst>
          </p:cNvPr>
          <p:cNvSpPr/>
          <p:nvPr/>
        </p:nvSpPr>
        <p:spPr>
          <a:xfrm>
            <a:off x="3965418" y="419665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30F1DB67-6795-44BD-8351-A18310105B3E}"/>
              </a:ext>
            </a:extLst>
          </p:cNvPr>
          <p:cNvCxnSpPr>
            <a:cxnSpLocks/>
            <a:stCxn id="83" idx="2"/>
            <a:endCxn id="86" idx="2"/>
          </p:cNvCxnSpPr>
          <p:nvPr/>
        </p:nvCxnSpPr>
        <p:spPr>
          <a:xfrm rot="5400000" flipH="1" flipV="1">
            <a:off x="3380744" y="3523347"/>
            <a:ext cx="10500" cy="1448559"/>
          </a:xfrm>
          <a:prstGeom prst="bentConnector3">
            <a:avLst>
              <a:gd name="adj1" fmla="val -21771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86A68028-65CA-490D-9B6E-43712DFA2D3F}"/>
              </a:ext>
            </a:extLst>
          </p:cNvPr>
          <p:cNvSpPr txBox="1"/>
          <p:nvPr/>
        </p:nvSpPr>
        <p:spPr>
          <a:xfrm>
            <a:off x="361412" y="369544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  (</a:t>
            </a:r>
            <a:r>
              <a:rPr lang="en-US" altLang="ko-KR" sz="280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,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BE43C32-D2D0-41CE-A948-B84510E06FB1}"/>
              </a:ext>
            </a:extLst>
          </p:cNvPr>
          <p:cNvSpPr txBox="1"/>
          <p:nvPr/>
        </p:nvSpPr>
        <p:spPr>
          <a:xfrm>
            <a:off x="1903349" y="370227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,</a:t>
            </a:r>
            <a:r>
              <a:rPr lang="en-US" altLang="ko-KR" sz="280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972D086-DF70-4581-9787-7AEB3C4505DF}"/>
              </a:ext>
            </a:extLst>
          </p:cNvPr>
          <p:cNvSpPr txBox="1"/>
          <p:nvPr/>
        </p:nvSpPr>
        <p:spPr>
          <a:xfrm>
            <a:off x="7575699" y="357014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2*1 + 3*3 = 1</a:t>
            </a:r>
          </a:p>
        </p:txBody>
      </p:sp>
    </p:spTree>
    <p:extLst>
      <p:ext uri="{BB962C8B-B14F-4D97-AF65-F5344CB8AC3E}">
        <p14:creationId xmlns:p14="http://schemas.microsoft.com/office/powerpoint/2010/main" val="166455790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43252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 = np.array([[1,2]])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b = np.array([[2],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[2]])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E56511B-8020-447C-BE51-A0877BD1DC1F}"/>
              </a:ext>
            </a:extLst>
          </p:cNvPr>
          <p:cNvSpPr txBox="1"/>
          <p:nvPr/>
        </p:nvSpPr>
        <p:spPr>
          <a:xfrm>
            <a:off x="4932367" y="-94650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np.dot(a,b)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ABF839E-C4F8-4A7A-BE88-2B23B568B238}"/>
              </a:ext>
            </a:extLst>
          </p:cNvPr>
          <p:cNvSpPr/>
          <p:nvPr/>
        </p:nvSpPr>
        <p:spPr>
          <a:xfrm>
            <a:off x="6835932" y="1129869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39F3B23-AE13-4424-BA83-08AD0886B833}"/>
              </a:ext>
            </a:extLst>
          </p:cNvPr>
          <p:cNvSpPr/>
          <p:nvPr/>
        </p:nvSpPr>
        <p:spPr>
          <a:xfrm>
            <a:off x="7308127" y="1129869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6F790D0-9BCE-4E78-81CF-F230B96E6C14}"/>
              </a:ext>
            </a:extLst>
          </p:cNvPr>
          <p:cNvSpPr/>
          <p:nvPr/>
        </p:nvSpPr>
        <p:spPr>
          <a:xfrm>
            <a:off x="8313200" y="89885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ADF97B-FFE6-4BD0-A53C-6323BA20AEF8}"/>
              </a:ext>
            </a:extLst>
          </p:cNvPr>
          <p:cNvSpPr/>
          <p:nvPr/>
        </p:nvSpPr>
        <p:spPr>
          <a:xfrm>
            <a:off x="8313200" y="137104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D3DA5C-A146-4C72-A1E4-F2FE15E34A49}"/>
              </a:ext>
            </a:extLst>
          </p:cNvPr>
          <p:cNvSpPr/>
          <p:nvPr/>
        </p:nvSpPr>
        <p:spPr>
          <a:xfrm>
            <a:off x="8016419" y="1328476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B96465B-99E8-42DD-8939-7EB8411411E0}"/>
              </a:ext>
            </a:extLst>
          </p:cNvPr>
          <p:cNvSpPr/>
          <p:nvPr/>
        </p:nvSpPr>
        <p:spPr>
          <a:xfrm>
            <a:off x="9747818" y="1134949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7A9B30-DCFC-4536-B4E1-80B67E0A5BB1}"/>
              </a:ext>
            </a:extLst>
          </p:cNvPr>
          <p:cNvSpPr txBox="1"/>
          <p:nvPr/>
        </p:nvSpPr>
        <p:spPr>
          <a:xfrm>
            <a:off x="9338100" y="1134949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E82A34F-EDE2-4579-9DC9-B81BA5C73208}"/>
              </a:ext>
            </a:extLst>
          </p:cNvPr>
          <p:cNvSpPr/>
          <p:nvPr/>
        </p:nvSpPr>
        <p:spPr>
          <a:xfrm>
            <a:off x="6835932" y="1129869"/>
            <a:ext cx="94439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231EED0-14AE-48C4-B584-049F39EBEB94}"/>
              </a:ext>
            </a:extLst>
          </p:cNvPr>
          <p:cNvSpPr/>
          <p:nvPr/>
        </p:nvSpPr>
        <p:spPr>
          <a:xfrm>
            <a:off x="8313200" y="898852"/>
            <a:ext cx="472195" cy="9443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BD2DEA48-622E-427E-BB94-2DB304CB3C41}"/>
              </a:ext>
            </a:extLst>
          </p:cNvPr>
          <p:cNvSpPr/>
          <p:nvPr/>
        </p:nvSpPr>
        <p:spPr>
          <a:xfrm>
            <a:off x="9747817" y="1162764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49FA54-73DD-4445-BDF2-E3E36722A092}"/>
              </a:ext>
            </a:extLst>
          </p:cNvPr>
          <p:cNvSpPr txBox="1"/>
          <p:nvPr/>
        </p:nvSpPr>
        <p:spPr>
          <a:xfrm>
            <a:off x="2992937" y="3720604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 (1,1)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1F52A99-9C3C-4234-B228-ACBA3936F799}"/>
              </a:ext>
            </a:extLst>
          </p:cNvPr>
          <p:cNvSpPr/>
          <p:nvPr/>
        </p:nvSpPr>
        <p:spPr>
          <a:xfrm>
            <a:off x="1358020" y="420080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4CCBF86-2527-4D87-9C81-D602D062E0EB}"/>
              </a:ext>
            </a:extLst>
          </p:cNvPr>
          <p:cNvSpPr/>
          <p:nvPr/>
        </p:nvSpPr>
        <p:spPr>
          <a:xfrm>
            <a:off x="2136610" y="420080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A293B142-8151-47E2-90CA-179C52DCF41C}"/>
              </a:ext>
            </a:extLst>
          </p:cNvPr>
          <p:cNvCxnSpPr>
            <a:cxnSpLocks/>
            <a:stCxn id="77" idx="2"/>
            <a:endCxn id="78" idx="2"/>
          </p:cNvCxnSpPr>
          <p:nvPr/>
        </p:nvCxnSpPr>
        <p:spPr>
          <a:xfrm rot="16200000" flipH="1">
            <a:off x="1892171" y="3857232"/>
            <a:ext cx="12700" cy="778590"/>
          </a:xfrm>
          <a:prstGeom prst="bentConnector3">
            <a:avLst>
              <a:gd name="adj1" fmla="val 520645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0BEB309-90EA-420B-8DE3-FA717AAD6792}"/>
              </a:ext>
            </a:extLst>
          </p:cNvPr>
          <p:cNvSpPr txBox="1"/>
          <p:nvPr/>
        </p:nvSpPr>
        <p:spPr>
          <a:xfrm>
            <a:off x="1442711" y="487154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일치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C78AB66-098B-47B2-A70D-02DBB95896A8}"/>
              </a:ext>
            </a:extLst>
          </p:cNvPr>
          <p:cNvSpPr/>
          <p:nvPr/>
        </p:nvSpPr>
        <p:spPr>
          <a:xfrm>
            <a:off x="1842821" y="3973423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E101920-AEC3-4AD9-83C1-949851959BF6}"/>
              </a:ext>
            </a:extLst>
          </p:cNvPr>
          <p:cNvSpPr/>
          <p:nvPr/>
        </p:nvSpPr>
        <p:spPr>
          <a:xfrm>
            <a:off x="968724" y="420715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E045619-0C1C-4817-8686-0523876991BB}"/>
              </a:ext>
            </a:extLst>
          </p:cNvPr>
          <p:cNvSpPr/>
          <p:nvPr/>
        </p:nvSpPr>
        <p:spPr>
          <a:xfrm>
            <a:off x="2516859" y="420715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0C77B492-ADAE-4604-99B5-4D627CB57629}"/>
              </a:ext>
            </a:extLst>
          </p:cNvPr>
          <p:cNvCxnSpPr>
            <a:cxnSpLocks/>
            <a:stCxn id="82" idx="2"/>
            <a:endCxn id="76" idx="2"/>
          </p:cNvCxnSpPr>
          <p:nvPr/>
        </p:nvCxnSpPr>
        <p:spPr>
          <a:xfrm rot="5400000" flipH="1" flipV="1">
            <a:off x="2439944" y="2917459"/>
            <a:ext cx="9053" cy="2661783"/>
          </a:xfrm>
          <a:prstGeom prst="bentConnector3">
            <a:avLst>
              <a:gd name="adj1" fmla="val -472525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F6A287F-2434-4AFA-B58A-329516E3E9BF}"/>
              </a:ext>
            </a:extLst>
          </p:cNvPr>
          <p:cNvSpPr/>
          <p:nvPr/>
        </p:nvSpPr>
        <p:spPr>
          <a:xfrm>
            <a:off x="3585169" y="419030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B288760-FBA9-4886-920E-236D6B5B5E9F}"/>
              </a:ext>
            </a:extLst>
          </p:cNvPr>
          <p:cNvSpPr/>
          <p:nvPr/>
        </p:nvSpPr>
        <p:spPr>
          <a:xfrm>
            <a:off x="3965418" y="419665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30F1DB67-6795-44BD-8351-A18310105B3E}"/>
              </a:ext>
            </a:extLst>
          </p:cNvPr>
          <p:cNvCxnSpPr>
            <a:cxnSpLocks/>
            <a:stCxn id="83" idx="2"/>
            <a:endCxn id="86" idx="2"/>
          </p:cNvCxnSpPr>
          <p:nvPr/>
        </p:nvCxnSpPr>
        <p:spPr>
          <a:xfrm rot="5400000" flipH="1" flipV="1">
            <a:off x="3380744" y="3523347"/>
            <a:ext cx="10500" cy="1448559"/>
          </a:xfrm>
          <a:prstGeom prst="bentConnector3">
            <a:avLst>
              <a:gd name="adj1" fmla="val -21771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86A68028-65CA-490D-9B6E-43712DFA2D3F}"/>
              </a:ext>
            </a:extLst>
          </p:cNvPr>
          <p:cNvSpPr txBox="1"/>
          <p:nvPr/>
        </p:nvSpPr>
        <p:spPr>
          <a:xfrm>
            <a:off x="361412" y="369544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  (</a:t>
            </a:r>
            <a:r>
              <a:rPr lang="en-US" altLang="ko-KR" sz="280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800">
                <a:latin typeface="Consolas" panose="020B0609020204030204" pitchFamily="49" charset="0"/>
              </a:rPr>
              <a:t>,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BE43C32-D2D0-41CE-A948-B84510E06FB1}"/>
              </a:ext>
            </a:extLst>
          </p:cNvPr>
          <p:cNvSpPr txBox="1"/>
          <p:nvPr/>
        </p:nvSpPr>
        <p:spPr>
          <a:xfrm>
            <a:off x="1903349" y="370227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,</a:t>
            </a:r>
            <a:r>
              <a:rPr lang="en-US" altLang="ko-KR" sz="280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972D086-DF70-4581-9787-7AEB3C4505DF}"/>
              </a:ext>
            </a:extLst>
          </p:cNvPr>
          <p:cNvSpPr txBox="1"/>
          <p:nvPr/>
        </p:nvSpPr>
        <p:spPr>
          <a:xfrm>
            <a:off x="7575699" y="357014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1*2 + 2*2 = 6</a:t>
            </a:r>
          </a:p>
        </p:txBody>
      </p:sp>
    </p:spTree>
    <p:extLst>
      <p:ext uri="{BB962C8B-B14F-4D97-AF65-F5344CB8AC3E}">
        <p14:creationId xmlns:p14="http://schemas.microsoft.com/office/powerpoint/2010/main" val="148937511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046EA5C0-6F0C-41D2-A338-F942F80DD423}"/>
              </a:ext>
            </a:extLst>
          </p:cNvPr>
          <p:cNvSpPr/>
          <p:nvPr/>
        </p:nvSpPr>
        <p:spPr>
          <a:xfrm>
            <a:off x="8244385" y="6024754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43252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 = np.array([[1,2]])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b = np.array([[2],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[2]])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E56511B-8020-447C-BE51-A0877BD1DC1F}"/>
              </a:ext>
            </a:extLst>
          </p:cNvPr>
          <p:cNvSpPr txBox="1"/>
          <p:nvPr/>
        </p:nvSpPr>
        <p:spPr>
          <a:xfrm>
            <a:off x="4932367" y="-94650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np.dot(b,a)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ABF839E-C4F8-4A7A-BE88-2B23B568B238}"/>
              </a:ext>
            </a:extLst>
          </p:cNvPr>
          <p:cNvSpPr/>
          <p:nvPr/>
        </p:nvSpPr>
        <p:spPr>
          <a:xfrm>
            <a:off x="8247635" y="1134949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39F3B23-AE13-4424-BA83-08AD0886B833}"/>
              </a:ext>
            </a:extLst>
          </p:cNvPr>
          <p:cNvSpPr/>
          <p:nvPr/>
        </p:nvSpPr>
        <p:spPr>
          <a:xfrm>
            <a:off x="8719830" y="1134949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6F790D0-9BCE-4E78-81CF-F230B96E6C14}"/>
              </a:ext>
            </a:extLst>
          </p:cNvPr>
          <p:cNvSpPr/>
          <p:nvPr/>
        </p:nvSpPr>
        <p:spPr>
          <a:xfrm>
            <a:off x="7393269" y="898851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ADF97B-FFE6-4BD0-A53C-6323BA20AEF8}"/>
              </a:ext>
            </a:extLst>
          </p:cNvPr>
          <p:cNvSpPr/>
          <p:nvPr/>
        </p:nvSpPr>
        <p:spPr>
          <a:xfrm>
            <a:off x="7393269" y="1371046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D3DA5C-A146-4C72-A1E4-F2FE15E34A49}"/>
              </a:ext>
            </a:extLst>
          </p:cNvPr>
          <p:cNvSpPr/>
          <p:nvPr/>
        </p:nvSpPr>
        <p:spPr>
          <a:xfrm>
            <a:off x="8016419" y="1328476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B96465B-99E8-42DD-8939-7EB8411411E0}"/>
              </a:ext>
            </a:extLst>
          </p:cNvPr>
          <p:cNvSpPr/>
          <p:nvPr/>
        </p:nvSpPr>
        <p:spPr>
          <a:xfrm>
            <a:off x="9743684" y="937050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7A9B30-DCFC-4536-B4E1-80B67E0A5BB1}"/>
              </a:ext>
            </a:extLst>
          </p:cNvPr>
          <p:cNvSpPr txBox="1"/>
          <p:nvPr/>
        </p:nvSpPr>
        <p:spPr>
          <a:xfrm>
            <a:off x="9338100" y="1134949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E82A34F-EDE2-4579-9DC9-B81BA5C73208}"/>
              </a:ext>
            </a:extLst>
          </p:cNvPr>
          <p:cNvSpPr/>
          <p:nvPr/>
        </p:nvSpPr>
        <p:spPr>
          <a:xfrm>
            <a:off x="8247635" y="1134949"/>
            <a:ext cx="47057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231EED0-14AE-48C4-B584-049F39EBEB94}"/>
              </a:ext>
            </a:extLst>
          </p:cNvPr>
          <p:cNvSpPr/>
          <p:nvPr/>
        </p:nvSpPr>
        <p:spPr>
          <a:xfrm>
            <a:off x="7393269" y="898851"/>
            <a:ext cx="472195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49FA54-73DD-4445-BDF2-E3E36722A092}"/>
              </a:ext>
            </a:extLst>
          </p:cNvPr>
          <p:cNvSpPr txBox="1"/>
          <p:nvPr/>
        </p:nvSpPr>
        <p:spPr>
          <a:xfrm>
            <a:off x="2992937" y="3720604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 (2,2)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1F52A99-9C3C-4234-B228-ACBA3936F799}"/>
              </a:ext>
            </a:extLst>
          </p:cNvPr>
          <p:cNvSpPr/>
          <p:nvPr/>
        </p:nvSpPr>
        <p:spPr>
          <a:xfrm>
            <a:off x="1358020" y="420080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4CCBF86-2527-4D87-9C81-D602D062E0EB}"/>
              </a:ext>
            </a:extLst>
          </p:cNvPr>
          <p:cNvSpPr/>
          <p:nvPr/>
        </p:nvSpPr>
        <p:spPr>
          <a:xfrm>
            <a:off x="2136610" y="420080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A293B142-8151-47E2-90CA-179C52DCF41C}"/>
              </a:ext>
            </a:extLst>
          </p:cNvPr>
          <p:cNvCxnSpPr>
            <a:cxnSpLocks/>
            <a:stCxn id="77" idx="2"/>
            <a:endCxn id="78" idx="2"/>
          </p:cNvCxnSpPr>
          <p:nvPr/>
        </p:nvCxnSpPr>
        <p:spPr>
          <a:xfrm rot="16200000" flipH="1">
            <a:off x="1892171" y="3857232"/>
            <a:ext cx="12700" cy="778590"/>
          </a:xfrm>
          <a:prstGeom prst="bentConnector3">
            <a:avLst>
              <a:gd name="adj1" fmla="val 520645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0BEB309-90EA-420B-8DE3-FA717AAD6792}"/>
              </a:ext>
            </a:extLst>
          </p:cNvPr>
          <p:cNvSpPr txBox="1"/>
          <p:nvPr/>
        </p:nvSpPr>
        <p:spPr>
          <a:xfrm>
            <a:off x="1442711" y="487154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일치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C78AB66-098B-47B2-A70D-02DBB95896A8}"/>
              </a:ext>
            </a:extLst>
          </p:cNvPr>
          <p:cNvSpPr/>
          <p:nvPr/>
        </p:nvSpPr>
        <p:spPr>
          <a:xfrm>
            <a:off x="1842821" y="3973423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E101920-AEC3-4AD9-83C1-949851959BF6}"/>
              </a:ext>
            </a:extLst>
          </p:cNvPr>
          <p:cNvSpPr/>
          <p:nvPr/>
        </p:nvSpPr>
        <p:spPr>
          <a:xfrm>
            <a:off x="968724" y="420715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E045619-0C1C-4817-8686-0523876991BB}"/>
              </a:ext>
            </a:extLst>
          </p:cNvPr>
          <p:cNvSpPr/>
          <p:nvPr/>
        </p:nvSpPr>
        <p:spPr>
          <a:xfrm>
            <a:off x="2516859" y="420715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0C77B492-ADAE-4604-99B5-4D627CB57629}"/>
              </a:ext>
            </a:extLst>
          </p:cNvPr>
          <p:cNvCxnSpPr>
            <a:cxnSpLocks/>
            <a:stCxn id="82" idx="2"/>
            <a:endCxn id="76" idx="2"/>
          </p:cNvCxnSpPr>
          <p:nvPr/>
        </p:nvCxnSpPr>
        <p:spPr>
          <a:xfrm rot="5400000" flipH="1" flipV="1">
            <a:off x="2439944" y="2917459"/>
            <a:ext cx="9053" cy="2661783"/>
          </a:xfrm>
          <a:prstGeom prst="bentConnector3">
            <a:avLst>
              <a:gd name="adj1" fmla="val -472525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F6A287F-2434-4AFA-B58A-329516E3E9BF}"/>
              </a:ext>
            </a:extLst>
          </p:cNvPr>
          <p:cNvSpPr/>
          <p:nvPr/>
        </p:nvSpPr>
        <p:spPr>
          <a:xfrm>
            <a:off x="3585169" y="419030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B288760-FBA9-4886-920E-236D6B5B5E9F}"/>
              </a:ext>
            </a:extLst>
          </p:cNvPr>
          <p:cNvSpPr/>
          <p:nvPr/>
        </p:nvSpPr>
        <p:spPr>
          <a:xfrm>
            <a:off x="3965418" y="419665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30F1DB67-6795-44BD-8351-A18310105B3E}"/>
              </a:ext>
            </a:extLst>
          </p:cNvPr>
          <p:cNvCxnSpPr>
            <a:cxnSpLocks/>
            <a:stCxn id="83" idx="2"/>
            <a:endCxn id="86" idx="2"/>
          </p:cNvCxnSpPr>
          <p:nvPr/>
        </p:nvCxnSpPr>
        <p:spPr>
          <a:xfrm rot="5400000" flipH="1" flipV="1">
            <a:off x="3380744" y="3523347"/>
            <a:ext cx="10500" cy="1448559"/>
          </a:xfrm>
          <a:prstGeom prst="bentConnector3">
            <a:avLst>
              <a:gd name="adj1" fmla="val -21771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86A68028-65CA-490D-9B6E-43712DFA2D3F}"/>
              </a:ext>
            </a:extLst>
          </p:cNvPr>
          <p:cNvSpPr txBox="1"/>
          <p:nvPr/>
        </p:nvSpPr>
        <p:spPr>
          <a:xfrm>
            <a:off x="361412" y="369544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  (</a:t>
            </a:r>
            <a:r>
              <a:rPr lang="en-US" altLang="ko-KR" sz="280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,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BE43C32-D2D0-41CE-A948-B84510E06FB1}"/>
              </a:ext>
            </a:extLst>
          </p:cNvPr>
          <p:cNvSpPr txBox="1"/>
          <p:nvPr/>
        </p:nvSpPr>
        <p:spPr>
          <a:xfrm>
            <a:off x="1903349" y="370227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800">
                <a:latin typeface="Consolas" panose="020B0609020204030204" pitchFamily="49" charset="0"/>
              </a:rPr>
              <a:t>,</a:t>
            </a:r>
            <a:r>
              <a:rPr lang="en-US" altLang="ko-KR" sz="280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972D086-DF70-4581-9787-7AEB3C4505DF}"/>
              </a:ext>
            </a:extLst>
          </p:cNvPr>
          <p:cNvSpPr txBox="1"/>
          <p:nvPr/>
        </p:nvSpPr>
        <p:spPr>
          <a:xfrm>
            <a:off x="8048716" y="40685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2*1 = 2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0A37285-CE06-4997-AB49-E53202C499EF}"/>
              </a:ext>
            </a:extLst>
          </p:cNvPr>
          <p:cNvSpPr/>
          <p:nvPr/>
        </p:nvSpPr>
        <p:spPr>
          <a:xfrm>
            <a:off x="10215879" y="937049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38552AC-A9C4-40F9-BB03-39CB7928048C}"/>
              </a:ext>
            </a:extLst>
          </p:cNvPr>
          <p:cNvSpPr/>
          <p:nvPr/>
        </p:nvSpPr>
        <p:spPr>
          <a:xfrm>
            <a:off x="9743684" y="1409245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8C658B-EC94-4539-AA8F-450D11645505}"/>
              </a:ext>
            </a:extLst>
          </p:cNvPr>
          <p:cNvSpPr/>
          <p:nvPr/>
        </p:nvSpPr>
        <p:spPr>
          <a:xfrm>
            <a:off x="10215879" y="1409244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BD2DEA48-622E-427E-BB94-2DB304CB3C41}"/>
              </a:ext>
            </a:extLst>
          </p:cNvPr>
          <p:cNvSpPr/>
          <p:nvPr/>
        </p:nvSpPr>
        <p:spPr>
          <a:xfrm>
            <a:off x="9748353" y="964863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0717A0E-6EEA-4487-8FBD-D145445FC087}"/>
              </a:ext>
            </a:extLst>
          </p:cNvPr>
          <p:cNvSpPr/>
          <p:nvPr/>
        </p:nvSpPr>
        <p:spPr>
          <a:xfrm>
            <a:off x="8247635" y="2734350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63622EA-822E-43D1-B0DA-A82304800902}"/>
              </a:ext>
            </a:extLst>
          </p:cNvPr>
          <p:cNvSpPr/>
          <p:nvPr/>
        </p:nvSpPr>
        <p:spPr>
          <a:xfrm>
            <a:off x="8719830" y="2734350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B500D84-96B9-402B-90F7-F701C6DA5D85}"/>
              </a:ext>
            </a:extLst>
          </p:cNvPr>
          <p:cNvSpPr/>
          <p:nvPr/>
        </p:nvSpPr>
        <p:spPr>
          <a:xfrm>
            <a:off x="7393269" y="249825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C9BAA0-17BA-44AB-AEAD-DF3526F32F72}"/>
              </a:ext>
            </a:extLst>
          </p:cNvPr>
          <p:cNvSpPr/>
          <p:nvPr/>
        </p:nvSpPr>
        <p:spPr>
          <a:xfrm>
            <a:off x="7393269" y="297044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618278C-9F09-463F-99C4-B6DDC2932799}"/>
              </a:ext>
            </a:extLst>
          </p:cNvPr>
          <p:cNvSpPr/>
          <p:nvPr/>
        </p:nvSpPr>
        <p:spPr>
          <a:xfrm>
            <a:off x="8016419" y="2927877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A2E80D5-1F54-4F6A-84EF-068F3522AB0D}"/>
              </a:ext>
            </a:extLst>
          </p:cNvPr>
          <p:cNvSpPr/>
          <p:nvPr/>
        </p:nvSpPr>
        <p:spPr>
          <a:xfrm>
            <a:off x="9743684" y="2536451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F6B723-C5DD-4581-96A6-CF797D0F4CE2}"/>
              </a:ext>
            </a:extLst>
          </p:cNvPr>
          <p:cNvSpPr txBox="1"/>
          <p:nvPr/>
        </p:nvSpPr>
        <p:spPr>
          <a:xfrm>
            <a:off x="9338100" y="2734350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C65C79D-0093-41A1-9C03-CEB8A3CB87D5}"/>
              </a:ext>
            </a:extLst>
          </p:cNvPr>
          <p:cNvSpPr/>
          <p:nvPr/>
        </p:nvSpPr>
        <p:spPr>
          <a:xfrm>
            <a:off x="8247635" y="2734350"/>
            <a:ext cx="47057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99A8B4D-B256-4860-AF25-F0E9CEDFDE79}"/>
              </a:ext>
            </a:extLst>
          </p:cNvPr>
          <p:cNvSpPr/>
          <p:nvPr/>
        </p:nvSpPr>
        <p:spPr>
          <a:xfrm>
            <a:off x="7393269" y="2969024"/>
            <a:ext cx="472195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1071FD-B1E1-46FB-8334-53E1D1BBC87C}"/>
              </a:ext>
            </a:extLst>
          </p:cNvPr>
          <p:cNvSpPr txBox="1"/>
          <p:nvPr/>
        </p:nvSpPr>
        <p:spPr>
          <a:xfrm>
            <a:off x="8048716" y="2006253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2*1 = 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2EC8A4F-8D70-4548-B429-01FB90C69EAE}"/>
              </a:ext>
            </a:extLst>
          </p:cNvPr>
          <p:cNvSpPr/>
          <p:nvPr/>
        </p:nvSpPr>
        <p:spPr>
          <a:xfrm>
            <a:off x="10215879" y="2536450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5E6CDDB-2F85-409B-B059-EF76D75C7C2C}"/>
              </a:ext>
            </a:extLst>
          </p:cNvPr>
          <p:cNvSpPr/>
          <p:nvPr/>
        </p:nvSpPr>
        <p:spPr>
          <a:xfrm>
            <a:off x="9743684" y="3008646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DF0ACD-8658-4130-AC70-FD752A7EB85A}"/>
              </a:ext>
            </a:extLst>
          </p:cNvPr>
          <p:cNvSpPr/>
          <p:nvPr/>
        </p:nvSpPr>
        <p:spPr>
          <a:xfrm>
            <a:off x="10215879" y="3008645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EACBBDF4-4E16-4E7A-AE44-CF886088D41F}"/>
              </a:ext>
            </a:extLst>
          </p:cNvPr>
          <p:cNvSpPr/>
          <p:nvPr/>
        </p:nvSpPr>
        <p:spPr>
          <a:xfrm>
            <a:off x="9748353" y="3025991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AA69187-0BEB-4836-B149-A59A8F616CFF}"/>
              </a:ext>
            </a:extLst>
          </p:cNvPr>
          <p:cNvSpPr/>
          <p:nvPr/>
        </p:nvSpPr>
        <p:spPr>
          <a:xfrm>
            <a:off x="8246010" y="437955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ADCC051-05F7-4C10-9FA7-6A918EF81759}"/>
              </a:ext>
            </a:extLst>
          </p:cNvPr>
          <p:cNvSpPr/>
          <p:nvPr/>
        </p:nvSpPr>
        <p:spPr>
          <a:xfrm>
            <a:off x="8718205" y="437955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4CC5328-CAE7-4613-9CF3-A0B1F385A0D3}"/>
              </a:ext>
            </a:extLst>
          </p:cNvPr>
          <p:cNvSpPr/>
          <p:nvPr/>
        </p:nvSpPr>
        <p:spPr>
          <a:xfrm>
            <a:off x="7391644" y="4143454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F5BBB19-A6AC-4EEE-875F-0FF83CEDB701}"/>
              </a:ext>
            </a:extLst>
          </p:cNvPr>
          <p:cNvSpPr/>
          <p:nvPr/>
        </p:nvSpPr>
        <p:spPr>
          <a:xfrm>
            <a:off x="7391644" y="4615649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5C22499-4782-4F35-80F3-8EF9129607D1}"/>
              </a:ext>
            </a:extLst>
          </p:cNvPr>
          <p:cNvSpPr/>
          <p:nvPr/>
        </p:nvSpPr>
        <p:spPr>
          <a:xfrm>
            <a:off x="8014794" y="4573079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965A54E-D942-47C4-906B-22ECDF6CFD21}"/>
              </a:ext>
            </a:extLst>
          </p:cNvPr>
          <p:cNvSpPr/>
          <p:nvPr/>
        </p:nvSpPr>
        <p:spPr>
          <a:xfrm>
            <a:off x="9742059" y="418165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CAA032-A0AC-4AD8-8023-E7090D51D33F}"/>
              </a:ext>
            </a:extLst>
          </p:cNvPr>
          <p:cNvSpPr txBox="1"/>
          <p:nvPr/>
        </p:nvSpPr>
        <p:spPr>
          <a:xfrm>
            <a:off x="9336475" y="4379552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14A011E-F295-4B19-B8F4-C80850D26B1C}"/>
              </a:ext>
            </a:extLst>
          </p:cNvPr>
          <p:cNvSpPr/>
          <p:nvPr/>
        </p:nvSpPr>
        <p:spPr>
          <a:xfrm>
            <a:off x="8725837" y="4379552"/>
            <a:ext cx="47057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DA5C824-7A49-45A2-B8EC-2931BFDE43B2}"/>
              </a:ext>
            </a:extLst>
          </p:cNvPr>
          <p:cNvSpPr/>
          <p:nvPr/>
        </p:nvSpPr>
        <p:spPr>
          <a:xfrm>
            <a:off x="7391644" y="4143454"/>
            <a:ext cx="472195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921BD1A-345F-474B-BBA2-D4713B09342E}"/>
              </a:ext>
            </a:extLst>
          </p:cNvPr>
          <p:cNvSpPr txBox="1"/>
          <p:nvPr/>
        </p:nvSpPr>
        <p:spPr>
          <a:xfrm>
            <a:off x="8047091" y="3651455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2*2 = 4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6797582-2462-46EA-9B1F-8F95BBBDA3B4}"/>
              </a:ext>
            </a:extLst>
          </p:cNvPr>
          <p:cNvSpPr/>
          <p:nvPr/>
        </p:nvSpPr>
        <p:spPr>
          <a:xfrm>
            <a:off x="10214254" y="418165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44312A4-4826-4D1E-8BBA-B6CADCA17916}"/>
              </a:ext>
            </a:extLst>
          </p:cNvPr>
          <p:cNvSpPr/>
          <p:nvPr/>
        </p:nvSpPr>
        <p:spPr>
          <a:xfrm>
            <a:off x="9742059" y="465384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014431E-30D8-4C74-AB84-D9C6A7F8885F}"/>
              </a:ext>
            </a:extLst>
          </p:cNvPr>
          <p:cNvSpPr/>
          <p:nvPr/>
        </p:nvSpPr>
        <p:spPr>
          <a:xfrm>
            <a:off x="10214254" y="465384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CE51F6E-D854-44EE-A35F-D6EDA15CBEC5}"/>
              </a:ext>
            </a:extLst>
          </p:cNvPr>
          <p:cNvSpPr/>
          <p:nvPr/>
        </p:nvSpPr>
        <p:spPr>
          <a:xfrm>
            <a:off x="10217502" y="4209466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45BFD81-5206-4BF5-8D6E-DBC93E6492D4}"/>
              </a:ext>
            </a:extLst>
          </p:cNvPr>
          <p:cNvSpPr/>
          <p:nvPr/>
        </p:nvSpPr>
        <p:spPr>
          <a:xfrm>
            <a:off x="8716580" y="6024754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F07FB5B-6EF1-43C2-B2EC-43ED89751761}"/>
              </a:ext>
            </a:extLst>
          </p:cNvPr>
          <p:cNvSpPr/>
          <p:nvPr/>
        </p:nvSpPr>
        <p:spPr>
          <a:xfrm>
            <a:off x="7390019" y="5788656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5E64302-F228-4C79-940C-21B61D5655ED}"/>
              </a:ext>
            </a:extLst>
          </p:cNvPr>
          <p:cNvSpPr/>
          <p:nvPr/>
        </p:nvSpPr>
        <p:spPr>
          <a:xfrm>
            <a:off x="7390019" y="6260851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E69C49F-E42A-41E6-8202-3062EB59EC7F}"/>
              </a:ext>
            </a:extLst>
          </p:cNvPr>
          <p:cNvSpPr/>
          <p:nvPr/>
        </p:nvSpPr>
        <p:spPr>
          <a:xfrm>
            <a:off x="8013169" y="6218281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8B0B4F2-22C3-4FF0-8820-AFB88B5C5529}"/>
              </a:ext>
            </a:extLst>
          </p:cNvPr>
          <p:cNvSpPr/>
          <p:nvPr/>
        </p:nvSpPr>
        <p:spPr>
          <a:xfrm>
            <a:off x="9740434" y="5826855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DD8100F-960F-4336-A714-C7DFD85D7712}"/>
              </a:ext>
            </a:extLst>
          </p:cNvPr>
          <p:cNvSpPr txBox="1"/>
          <p:nvPr/>
        </p:nvSpPr>
        <p:spPr>
          <a:xfrm>
            <a:off x="9334850" y="6024754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418391A6-15C3-4070-AC2A-7B00E67F7575}"/>
              </a:ext>
            </a:extLst>
          </p:cNvPr>
          <p:cNvSpPr/>
          <p:nvPr/>
        </p:nvSpPr>
        <p:spPr>
          <a:xfrm>
            <a:off x="8725837" y="6024753"/>
            <a:ext cx="47057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F95134F-88EF-4E04-A10B-B8A5662C830D}"/>
              </a:ext>
            </a:extLst>
          </p:cNvPr>
          <p:cNvSpPr/>
          <p:nvPr/>
        </p:nvSpPr>
        <p:spPr>
          <a:xfrm>
            <a:off x="7390019" y="6260851"/>
            <a:ext cx="472195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3418D5-891D-44CC-B676-9D18562F8CD8}"/>
              </a:ext>
            </a:extLst>
          </p:cNvPr>
          <p:cNvSpPr txBox="1"/>
          <p:nvPr/>
        </p:nvSpPr>
        <p:spPr>
          <a:xfrm>
            <a:off x="8045466" y="5296657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2*2 = 4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F41E567-3B85-44A7-95C4-7B60438ED1B8}"/>
              </a:ext>
            </a:extLst>
          </p:cNvPr>
          <p:cNvSpPr/>
          <p:nvPr/>
        </p:nvSpPr>
        <p:spPr>
          <a:xfrm>
            <a:off x="10212629" y="5826854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72366D6-7AF4-4B08-B97A-EBD7E4DE5A2C}"/>
              </a:ext>
            </a:extLst>
          </p:cNvPr>
          <p:cNvSpPr/>
          <p:nvPr/>
        </p:nvSpPr>
        <p:spPr>
          <a:xfrm>
            <a:off x="9740434" y="6299050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383D197-8B7B-481F-A40B-32B7091C1BC0}"/>
              </a:ext>
            </a:extLst>
          </p:cNvPr>
          <p:cNvSpPr/>
          <p:nvPr/>
        </p:nvSpPr>
        <p:spPr>
          <a:xfrm>
            <a:off x="10212629" y="6299049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CF02164D-7A1B-402C-97BD-ECB0104E7AC2}"/>
              </a:ext>
            </a:extLst>
          </p:cNvPr>
          <p:cNvSpPr/>
          <p:nvPr/>
        </p:nvSpPr>
        <p:spPr>
          <a:xfrm>
            <a:off x="10217298" y="6317142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02463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F06E0C-457B-4490-9255-F96D1D8A3CEF}"/>
                  </a:ext>
                </a:extLst>
              </p:cNvPr>
              <p:cNvSpPr txBox="1"/>
              <p:nvPr/>
            </p:nvSpPr>
            <p:spPr>
              <a:xfrm>
                <a:off x="1442711" y="362139"/>
                <a:ext cx="29698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F06E0C-457B-4490-9255-F96D1D8A3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711" y="362139"/>
                <a:ext cx="296985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2A4D6E7-73FA-4597-8959-D0EC46B72B77}"/>
              </a:ext>
            </a:extLst>
          </p:cNvPr>
          <p:cNvSpPr txBox="1"/>
          <p:nvPr/>
        </p:nvSpPr>
        <p:spPr>
          <a:xfrm>
            <a:off x="5993394" y="271604"/>
            <a:ext cx="39308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 = np.array([1,2])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w = np.array([2,3])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b = 1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h = np.sum(x*w) + b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26949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F06E0C-457B-4490-9255-F96D1D8A3CEF}"/>
                  </a:ext>
                </a:extLst>
              </p:cNvPr>
              <p:cNvSpPr txBox="1"/>
              <p:nvPr/>
            </p:nvSpPr>
            <p:spPr>
              <a:xfrm>
                <a:off x="1442711" y="362139"/>
                <a:ext cx="29698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F06E0C-457B-4490-9255-F96D1D8A3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711" y="362139"/>
                <a:ext cx="296985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2A4D6E7-73FA-4597-8959-D0EC46B72B77}"/>
              </a:ext>
            </a:extLst>
          </p:cNvPr>
          <p:cNvSpPr txBox="1"/>
          <p:nvPr/>
        </p:nvSpPr>
        <p:spPr>
          <a:xfrm>
            <a:off x="5993394" y="271604"/>
            <a:ext cx="39308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 = np.array([1,2])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w = np.array([2,3])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b = 1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h = np.dot(x,w) + b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09957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F06E0C-457B-4490-9255-F96D1D8A3CEF}"/>
                  </a:ext>
                </a:extLst>
              </p:cNvPr>
              <p:cNvSpPr txBox="1"/>
              <p:nvPr/>
            </p:nvSpPr>
            <p:spPr>
              <a:xfrm>
                <a:off x="473990" y="416460"/>
                <a:ext cx="3942426" cy="531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F06E0C-457B-4490-9255-F96D1D8A3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90" y="416460"/>
                <a:ext cx="3942426" cy="5316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2A4D6E7-73FA-4597-8959-D0EC46B72B77}"/>
              </a:ext>
            </a:extLst>
          </p:cNvPr>
          <p:cNvSpPr txBox="1"/>
          <p:nvPr/>
        </p:nvSpPr>
        <p:spPr>
          <a:xfrm>
            <a:off x="5993394" y="271604"/>
            <a:ext cx="432522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 = np.array([1,2],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[4,5])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w = np.array([[2,3]])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b = 1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h = np.dot(x,w.T) + b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E2C817-DBF3-49F3-9EC3-7CF8743E3E29}"/>
                  </a:ext>
                </a:extLst>
              </p:cNvPr>
              <p:cNvSpPr txBox="1"/>
              <p:nvPr/>
            </p:nvSpPr>
            <p:spPr>
              <a:xfrm>
                <a:off x="473990" y="1285593"/>
                <a:ext cx="3840795" cy="528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E2C817-DBF3-49F3-9EC3-7CF8743E3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90" y="1285593"/>
                <a:ext cx="3840795" cy="5280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>
            <a:extLst>
              <a:ext uri="{FF2B5EF4-FFF2-40B4-BE49-F238E27FC236}">
                <a16:creationId xmlns:a16="http://schemas.microsoft.com/office/drawing/2014/main" id="{975E5393-B8C0-421F-BFD5-7A7B36E78307}"/>
              </a:ext>
            </a:extLst>
          </p:cNvPr>
          <p:cNvSpPr/>
          <p:nvPr/>
        </p:nvSpPr>
        <p:spPr>
          <a:xfrm>
            <a:off x="2788467" y="3530852"/>
            <a:ext cx="642796" cy="6427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D3856AE-8F95-4053-824D-B6AF542BFA36}"/>
              </a:ext>
            </a:extLst>
          </p:cNvPr>
          <p:cNvCxnSpPr>
            <a:endCxn id="2" idx="1"/>
          </p:cNvCxnSpPr>
          <p:nvPr/>
        </p:nvCxnSpPr>
        <p:spPr>
          <a:xfrm>
            <a:off x="2172832" y="3134009"/>
            <a:ext cx="709770" cy="49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8D82AF4-100F-4A9E-95CC-F089144A03A1}"/>
              </a:ext>
            </a:extLst>
          </p:cNvPr>
          <p:cNvCxnSpPr>
            <a:cxnSpLocks/>
          </p:cNvCxnSpPr>
          <p:nvPr/>
        </p:nvCxnSpPr>
        <p:spPr>
          <a:xfrm flipV="1">
            <a:off x="2070317" y="3990030"/>
            <a:ext cx="750819" cy="31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0D492-546D-4D62-AB51-3575FC151E00}"/>
                  </a:ext>
                </a:extLst>
              </p:cNvPr>
              <p:cNvSpPr txBox="1"/>
              <p:nvPr/>
            </p:nvSpPr>
            <p:spPr>
              <a:xfrm>
                <a:off x="1777688" y="2581748"/>
                <a:ext cx="7279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0D492-546D-4D62-AB51-3575FC151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688" y="2581748"/>
                <a:ext cx="72795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B788BC-F60D-4F13-898C-664433D8CDB3}"/>
                  </a:ext>
                </a:extLst>
              </p:cNvPr>
              <p:cNvSpPr txBox="1"/>
              <p:nvPr/>
            </p:nvSpPr>
            <p:spPr>
              <a:xfrm>
                <a:off x="1650179" y="3748729"/>
                <a:ext cx="7362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B788BC-F60D-4F13-898C-664433D8C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179" y="3748729"/>
                <a:ext cx="73622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D6388D-365A-49A2-BF1F-BD753112F7C0}"/>
                  </a:ext>
                </a:extLst>
              </p:cNvPr>
              <p:cNvSpPr txBox="1"/>
              <p:nvPr/>
            </p:nvSpPr>
            <p:spPr>
              <a:xfrm>
                <a:off x="2424489" y="2972755"/>
                <a:ext cx="7932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D6388D-365A-49A2-BF1F-BD753112F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489" y="2972755"/>
                <a:ext cx="7932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7A3EBF-8F0D-464B-B48A-1CE31591F400}"/>
                  </a:ext>
                </a:extLst>
              </p:cNvPr>
              <p:cNvSpPr txBox="1"/>
              <p:nvPr/>
            </p:nvSpPr>
            <p:spPr>
              <a:xfrm>
                <a:off x="2290687" y="3999320"/>
                <a:ext cx="801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7A3EBF-8F0D-464B-B48A-1CE31591F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687" y="3999320"/>
                <a:ext cx="80156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AD60BC-A1F4-4963-8D07-3648CE6B998C}"/>
              </a:ext>
            </a:extLst>
          </p:cNvPr>
          <p:cNvCxnSpPr>
            <a:cxnSpLocks/>
          </p:cNvCxnSpPr>
          <p:nvPr/>
        </p:nvCxnSpPr>
        <p:spPr>
          <a:xfrm flipV="1">
            <a:off x="2606776" y="4149745"/>
            <a:ext cx="485477" cy="74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2E5827-3C6F-432A-8786-461AFE3C059D}"/>
                  </a:ext>
                </a:extLst>
              </p:cNvPr>
              <p:cNvSpPr txBox="1"/>
              <p:nvPr/>
            </p:nvSpPr>
            <p:spPr>
              <a:xfrm>
                <a:off x="2271400" y="4826465"/>
                <a:ext cx="5836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2E5827-3C6F-432A-8786-461AFE3C0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400" y="4826465"/>
                <a:ext cx="58368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83CC84A-3179-4260-AAA3-4F96501724D6}"/>
              </a:ext>
            </a:extLst>
          </p:cNvPr>
          <p:cNvSpPr txBox="1"/>
          <p:nvPr/>
        </p:nvSpPr>
        <p:spPr>
          <a:xfrm>
            <a:off x="5419992" y="513039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 (2,1)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F2F7A0-9497-44EC-B09A-E657D42C8E65}"/>
              </a:ext>
            </a:extLst>
          </p:cNvPr>
          <p:cNvSpPr/>
          <p:nvPr/>
        </p:nvSpPr>
        <p:spPr>
          <a:xfrm>
            <a:off x="3785075" y="5610594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7BBEBE8-C55E-4A0A-BB2A-8E0E09AC7EB5}"/>
              </a:ext>
            </a:extLst>
          </p:cNvPr>
          <p:cNvSpPr/>
          <p:nvPr/>
        </p:nvSpPr>
        <p:spPr>
          <a:xfrm>
            <a:off x="4563665" y="5610594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540F41B3-4682-458A-B815-4D37408C0E4D}"/>
              </a:ext>
            </a:extLst>
          </p:cNvPr>
          <p:cNvCxnSpPr>
            <a:cxnSpLocks/>
            <a:stCxn id="21" idx="2"/>
            <a:endCxn id="22" idx="2"/>
          </p:cNvCxnSpPr>
          <p:nvPr/>
        </p:nvCxnSpPr>
        <p:spPr>
          <a:xfrm rot="16200000" flipH="1">
            <a:off x="4319226" y="5267018"/>
            <a:ext cx="12700" cy="778590"/>
          </a:xfrm>
          <a:prstGeom prst="bentConnector3">
            <a:avLst>
              <a:gd name="adj1" fmla="val 520645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411D8E-A755-44AF-88E7-9199052254EB}"/>
              </a:ext>
            </a:extLst>
          </p:cNvPr>
          <p:cNvSpPr txBox="1"/>
          <p:nvPr/>
        </p:nvSpPr>
        <p:spPr>
          <a:xfrm>
            <a:off x="3869766" y="628132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일치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1F91B9F-6859-45CC-9829-08AFFA91926D}"/>
              </a:ext>
            </a:extLst>
          </p:cNvPr>
          <p:cNvSpPr/>
          <p:nvPr/>
        </p:nvSpPr>
        <p:spPr>
          <a:xfrm>
            <a:off x="4269876" y="5383209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3B1610-8F07-4A54-848D-19F7E32F2FF2}"/>
              </a:ext>
            </a:extLst>
          </p:cNvPr>
          <p:cNvSpPr/>
          <p:nvPr/>
        </p:nvSpPr>
        <p:spPr>
          <a:xfrm>
            <a:off x="3395779" y="5616944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D0D70D-E1DA-4860-9689-F04E3CF45832}"/>
              </a:ext>
            </a:extLst>
          </p:cNvPr>
          <p:cNvSpPr/>
          <p:nvPr/>
        </p:nvSpPr>
        <p:spPr>
          <a:xfrm>
            <a:off x="4943914" y="5616944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B37EDE2-CF78-4071-A09A-073307792A7D}"/>
              </a:ext>
            </a:extLst>
          </p:cNvPr>
          <p:cNvCxnSpPr>
            <a:cxnSpLocks/>
            <a:stCxn id="26" idx="2"/>
            <a:endCxn id="20" idx="2"/>
          </p:cNvCxnSpPr>
          <p:nvPr/>
        </p:nvCxnSpPr>
        <p:spPr>
          <a:xfrm rot="5400000" flipH="1" flipV="1">
            <a:off x="4866999" y="4327245"/>
            <a:ext cx="9053" cy="2661783"/>
          </a:xfrm>
          <a:prstGeom prst="bentConnector3">
            <a:avLst>
              <a:gd name="adj1" fmla="val -472525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1913EA-95A3-4E1D-A338-1349E7D30A66}"/>
              </a:ext>
            </a:extLst>
          </p:cNvPr>
          <p:cNvSpPr/>
          <p:nvPr/>
        </p:nvSpPr>
        <p:spPr>
          <a:xfrm>
            <a:off x="6012224" y="5600094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1AFA653-5767-41FA-80D4-87C943671EB1}"/>
              </a:ext>
            </a:extLst>
          </p:cNvPr>
          <p:cNvSpPr/>
          <p:nvPr/>
        </p:nvSpPr>
        <p:spPr>
          <a:xfrm>
            <a:off x="6392473" y="5606444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E5E0AB1-D538-464A-9DEB-7DAB80FCFD4C}"/>
              </a:ext>
            </a:extLst>
          </p:cNvPr>
          <p:cNvCxnSpPr>
            <a:cxnSpLocks/>
            <a:stCxn id="27" idx="2"/>
            <a:endCxn id="30" idx="2"/>
          </p:cNvCxnSpPr>
          <p:nvPr/>
        </p:nvCxnSpPr>
        <p:spPr>
          <a:xfrm rot="5400000" flipH="1" flipV="1">
            <a:off x="5807799" y="4933133"/>
            <a:ext cx="10500" cy="1448559"/>
          </a:xfrm>
          <a:prstGeom prst="bentConnector3">
            <a:avLst>
              <a:gd name="adj1" fmla="val -21771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310B7DA-7AAE-4E27-A289-5FD3246CF6BC}"/>
              </a:ext>
            </a:extLst>
          </p:cNvPr>
          <p:cNvSpPr txBox="1"/>
          <p:nvPr/>
        </p:nvSpPr>
        <p:spPr>
          <a:xfrm>
            <a:off x="2788467" y="5105235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  (</a:t>
            </a:r>
            <a:r>
              <a:rPr lang="en-US" altLang="ko-KR" sz="280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,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359A22-E8A8-4FE6-B759-0692AB398C77}"/>
              </a:ext>
            </a:extLst>
          </p:cNvPr>
          <p:cNvSpPr txBox="1"/>
          <p:nvPr/>
        </p:nvSpPr>
        <p:spPr>
          <a:xfrm>
            <a:off x="4330404" y="511205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,</a:t>
            </a:r>
            <a:r>
              <a:rPr lang="en-US" altLang="ko-KR" sz="280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7570908-2DAB-408E-965F-59986AC98482}"/>
              </a:ext>
            </a:extLst>
          </p:cNvPr>
          <p:cNvSpPr/>
          <p:nvPr/>
        </p:nvSpPr>
        <p:spPr>
          <a:xfrm>
            <a:off x="7731500" y="395248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1E716F-9CD1-4E81-944F-E8C0EB95484E}"/>
              </a:ext>
            </a:extLst>
          </p:cNvPr>
          <p:cNvSpPr/>
          <p:nvPr/>
        </p:nvSpPr>
        <p:spPr>
          <a:xfrm>
            <a:off x="8203695" y="395248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D14D62F-1B4A-45FE-B80F-6B336BA2DA74}"/>
              </a:ext>
            </a:extLst>
          </p:cNvPr>
          <p:cNvSpPr/>
          <p:nvPr/>
        </p:nvSpPr>
        <p:spPr>
          <a:xfrm>
            <a:off x="7731500" y="442467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7F7540F-5191-4EE4-9104-666C04A18663}"/>
              </a:ext>
            </a:extLst>
          </p:cNvPr>
          <p:cNvSpPr/>
          <p:nvPr/>
        </p:nvSpPr>
        <p:spPr>
          <a:xfrm>
            <a:off x="8203695" y="442467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6B4A747-7AE0-48FF-8FCB-A3083695A689}"/>
              </a:ext>
            </a:extLst>
          </p:cNvPr>
          <p:cNvSpPr/>
          <p:nvPr/>
        </p:nvSpPr>
        <p:spPr>
          <a:xfrm>
            <a:off x="9177293" y="395248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011E5EB-C301-4E54-9869-F0A1E6B097FC}"/>
              </a:ext>
            </a:extLst>
          </p:cNvPr>
          <p:cNvSpPr/>
          <p:nvPr/>
        </p:nvSpPr>
        <p:spPr>
          <a:xfrm>
            <a:off x="9177293" y="442467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607B929-6158-4A63-88FA-10FAC162A2EA}"/>
              </a:ext>
            </a:extLst>
          </p:cNvPr>
          <p:cNvSpPr/>
          <p:nvPr/>
        </p:nvSpPr>
        <p:spPr>
          <a:xfrm>
            <a:off x="8880512" y="4382107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108FC1E-4F96-46B8-9FDB-731CC3F3D4CA}"/>
              </a:ext>
            </a:extLst>
          </p:cNvPr>
          <p:cNvSpPr/>
          <p:nvPr/>
        </p:nvSpPr>
        <p:spPr>
          <a:xfrm>
            <a:off x="7731500" y="4423263"/>
            <a:ext cx="94439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2240B02-2A6B-4D32-998D-843D0DDC9B1D}"/>
              </a:ext>
            </a:extLst>
          </p:cNvPr>
          <p:cNvSpPr/>
          <p:nvPr/>
        </p:nvSpPr>
        <p:spPr>
          <a:xfrm>
            <a:off x="9177293" y="3952483"/>
            <a:ext cx="472195" cy="9443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724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396015-C997-498E-B3DC-ADFF2D7DF31D}"/>
              </a:ext>
            </a:extLst>
          </p:cNvPr>
          <p:cNvSpPr txBox="1"/>
          <p:nvPr/>
        </p:nvSpPr>
        <p:spPr>
          <a:xfrm>
            <a:off x="131065" y="229109"/>
            <a:ext cx="11929869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sido_candi =  election_result['</a:t>
            </a:r>
            <a:r>
              <a:rPr lang="ko-KR" altLang="en-US" sz="2400">
                <a:latin typeface="Consolas" panose="020B0609020204030204" pitchFamily="49" charset="0"/>
              </a:rPr>
              <a:t>광역시도</a:t>
            </a:r>
            <a:r>
              <a:rPr lang="en-US" altLang="ko-KR" sz="2400">
                <a:latin typeface="Consolas" panose="020B0609020204030204" pitchFamily="49" charset="0"/>
              </a:rPr>
              <a:t>']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sido_candi = [name[:2] if name[:2]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      in ['</a:t>
            </a:r>
            <a:r>
              <a:rPr lang="ko-KR" altLang="en-US" sz="2400">
                <a:latin typeface="Consolas" panose="020B0609020204030204" pitchFamily="49" charset="0"/>
              </a:rPr>
              <a:t>서울</a:t>
            </a:r>
            <a:r>
              <a:rPr lang="en-US" altLang="ko-KR" sz="2400">
                <a:latin typeface="Consolas" panose="020B0609020204030204" pitchFamily="49" charset="0"/>
              </a:rPr>
              <a:t>','</a:t>
            </a:r>
            <a:r>
              <a:rPr lang="ko-KR" altLang="en-US" sz="2400">
                <a:latin typeface="Consolas" panose="020B0609020204030204" pitchFamily="49" charset="0"/>
              </a:rPr>
              <a:t>부산</a:t>
            </a:r>
            <a:r>
              <a:rPr lang="en-US" altLang="ko-KR" sz="2400">
                <a:latin typeface="Consolas" panose="020B0609020204030204" pitchFamily="49" charset="0"/>
              </a:rPr>
              <a:t>','</a:t>
            </a:r>
            <a:r>
              <a:rPr lang="ko-KR" altLang="en-US" sz="2400">
                <a:latin typeface="Consolas" panose="020B0609020204030204" pitchFamily="49" charset="0"/>
              </a:rPr>
              <a:t>대구</a:t>
            </a:r>
            <a:r>
              <a:rPr lang="en-US" altLang="ko-KR" sz="2400">
                <a:latin typeface="Consolas" panose="020B0609020204030204" pitchFamily="49" charset="0"/>
              </a:rPr>
              <a:t>','</a:t>
            </a:r>
            <a:r>
              <a:rPr lang="ko-KR" altLang="en-US" sz="2400">
                <a:latin typeface="Consolas" panose="020B0609020204030204" pitchFamily="49" charset="0"/>
              </a:rPr>
              <a:t>광주</a:t>
            </a:r>
            <a:r>
              <a:rPr lang="en-US" altLang="ko-KR" sz="2400">
                <a:latin typeface="Consolas" panose="020B0609020204030204" pitchFamily="49" charset="0"/>
              </a:rPr>
              <a:t>','</a:t>
            </a:r>
            <a:r>
              <a:rPr lang="ko-KR" altLang="en-US" sz="2400">
                <a:latin typeface="Consolas" panose="020B0609020204030204" pitchFamily="49" charset="0"/>
              </a:rPr>
              <a:t>인천</a:t>
            </a:r>
            <a:r>
              <a:rPr lang="en-US" altLang="ko-KR" sz="2400">
                <a:latin typeface="Consolas" panose="020B0609020204030204" pitchFamily="49" charset="0"/>
              </a:rPr>
              <a:t>','</a:t>
            </a:r>
            <a:r>
              <a:rPr lang="ko-KR" altLang="en-US" sz="2400">
                <a:latin typeface="Consolas" panose="020B0609020204030204" pitchFamily="49" charset="0"/>
              </a:rPr>
              <a:t>대전</a:t>
            </a:r>
            <a:r>
              <a:rPr lang="en-US" altLang="ko-KR" sz="2400">
                <a:latin typeface="Consolas" panose="020B0609020204030204" pitchFamily="49" charset="0"/>
              </a:rPr>
              <a:t>','</a:t>
            </a:r>
            <a:r>
              <a:rPr lang="ko-KR" altLang="en-US" sz="2400">
                <a:latin typeface="Consolas" panose="020B0609020204030204" pitchFamily="49" charset="0"/>
              </a:rPr>
              <a:t>울산</a:t>
            </a:r>
            <a:r>
              <a:rPr lang="en-US" altLang="ko-KR" sz="2400">
                <a:latin typeface="Consolas" panose="020B0609020204030204" pitchFamily="49" charset="0"/>
              </a:rPr>
              <a:t>']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      else '' for name in sido_candi]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['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대구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대구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대구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대구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대구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대구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대구</a:t>
            </a:r>
            <a:r>
              <a:rPr lang="en-US" altLang="ko-KR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</a:t>
            </a:r>
            <a:r>
              <a:rPr lang="ko-KR" altLang="en-US">
                <a:latin typeface="Consolas" panose="020B0609020204030204" pitchFamily="49" charset="0"/>
              </a:rPr>
              <a:t>대구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광주</a:t>
            </a:r>
            <a:r>
              <a:rPr lang="en-US" altLang="ko-KR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</a:t>
            </a:r>
            <a:r>
              <a:rPr lang="ko-KR" altLang="en-US">
                <a:latin typeface="Consolas" panose="020B0609020204030204" pitchFamily="49" charset="0"/>
              </a:rPr>
              <a:t>광주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광주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광주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광주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대전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대전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대전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대전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대전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울산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울산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울산</a:t>
            </a:r>
            <a:r>
              <a:rPr lang="en-US" altLang="ko-KR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</a:t>
            </a:r>
            <a:r>
              <a:rPr lang="ko-KR" altLang="en-US">
                <a:latin typeface="Consolas" panose="020B0609020204030204" pitchFamily="49" charset="0"/>
              </a:rPr>
              <a:t>울산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울산</a:t>
            </a:r>
            <a:r>
              <a:rPr lang="en-US" altLang="ko-KR">
                <a:latin typeface="Consolas" panose="020B0609020204030204" pitchFamily="49" charset="0"/>
              </a:rPr>
              <a:t>', '', '', '', '', '', '', '', '', '', '', '', '', '', '', '', '', '', '', '',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'', '', '', '', '', '', '', '', '', '', '', '', '', '', '', '', '', '', '', '', '', '', '',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'', '', '', '', '', '', '', '', '', '', '', '', '', '', '', '', '', '', '', '', '', '', '',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'', '', '', '', '', '', '', '', '', '', '', '', '', '', '', '', '', '', '', '', '', '', '',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'', '', '', '', '', '', '', '', '', '', '', '', '', '', '', '', '', '', '', '', '', '', '',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'', '', '', '', '', '', '', '', '', '', '', '', '', '', '', '', '', '', '', '', '', '', '',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'', '', '', '', '', '', '', '', '', '', '', '', '', '', '', '', '', '', '', '', '', '', '',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'', '', '', '', '', '', '', '', '', '', '', '', '', '', '', '', '', '', '']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63697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F06E0C-457B-4490-9255-F96D1D8A3CEF}"/>
                  </a:ext>
                </a:extLst>
              </p:cNvPr>
              <p:cNvSpPr txBox="1"/>
              <p:nvPr/>
            </p:nvSpPr>
            <p:spPr>
              <a:xfrm>
                <a:off x="326116" y="114118"/>
                <a:ext cx="5230278" cy="630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F06E0C-457B-4490-9255-F96D1D8A3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16" y="114118"/>
                <a:ext cx="5230278" cy="6308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>
            <a:extLst>
              <a:ext uri="{FF2B5EF4-FFF2-40B4-BE49-F238E27FC236}">
                <a16:creationId xmlns:a16="http://schemas.microsoft.com/office/drawing/2014/main" id="{975E5393-B8C0-421F-BFD5-7A7B36E78307}"/>
              </a:ext>
            </a:extLst>
          </p:cNvPr>
          <p:cNvSpPr/>
          <p:nvPr/>
        </p:nvSpPr>
        <p:spPr>
          <a:xfrm>
            <a:off x="1692997" y="3058749"/>
            <a:ext cx="642796" cy="6427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a1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D3856AE-8F95-4053-824D-B6AF542BFA36}"/>
              </a:ext>
            </a:extLst>
          </p:cNvPr>
          <p:cNvCxnSpPr>
            <a:cxnSpLocks/>
          </p:cNvCxnSpPr>
          <p:nvPr/>
        </p:nvCxnSpPr>
        <p:spPr>
          <a:xfrm flipV="1">
            <a:off x="534555" y="3422265"/>
            <a:ext cx="1203635" cy="13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8D82AF4-100F-4A9E-95CC-F089144A03A1}"/>
              </a:ext>
            </a:extLst>
          </p:cNvPr>
          <p:cNvCxnSpPr>
            <a:cxnSpLocks/>
          </p:cNvCxnSpPr>
          <p:nvPr/>
        </p:nvCxnSpPr>
        <p:spPr>
          <a:xfrm flipV="1">
            <a:off x="544218" y="3549433"/>
            <a:ext cx="1193972" cy="1053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0D492-546D-4D62-AB51-3575FC151E00}"/>
                  </a:ext>
                </a:extLst>
              </p:cNvPr>
              <p:cNvSpPr txBox="1"/>
              <p:nvPr/>
            </p:nvSpPr>
            <p:spPr>
              <a:xfrm>
                <a:off x="-10491" y="3113166"/>
                <a:ext cx="7279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0D492-546D-4D62-AB51-3575FC151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91" y="3113166"/>
                <a:ext cx="72795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B788BC-F60D-4F13-898C-664433D8CDB3}"/>
                  </a:ext>
                </a:extLst>
              </p:cNvPr>
              <p:cNvSpPr txBox="1"/>
              <p:nvPr/>
            </p:nvSpPr>
            <p:spPr>
              <a:xfrm>
                <a:off x="-18762" y="4333116"/>
                <a:ext cx="7362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B788BC-F60D-4F13-898C-664433D8C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762" y="4333116"/>
                <a:ext cx="73622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D6388D-365A-49A2-BF1F-BD753112F7C0}"/>
                  </a:ext>
                </a:extLst>
              </p:cNvPr>
              <p:cNvSpPr txBox="1"/>
              <p:nvPr/>
            </p:nvSpPr>
            <p:spPr>
              <a:xfrm>
                <a:off x="481716" y="2774990"/>
                <a:ext cx="1053429" cy="630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D6388D-365A-49A2-BF1F-BD753112F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6" y="2774990"/>
                <a:ext cx="1053429" cy="6304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7A3EBF-8F0D-464B-B48A-1CE31591F400}"/>
                  </a:ext>
                </a:extLst>
              </p:cNvPr>
              <p:cNvSpPr txBox="1"/>
              <p:nvPr/>
            </p:nvSpPr>
            <p:spPr>
              <a:xfrm>
                <a:off x="221729" y="3495149"/>
                <a:ext cx="1053430" cy="630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7A3EBF-8F0D-464B-B48A-1CE31591F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29" y="3495149"/>
                <a:ext cx="1053430" cy="6308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AD60BC-A1F4-4963-8D07-3648CE6B998C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171997" y="2624454"/>
            <a:ext cx="615135" cy="52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2E5827-3C6F-432A-8786-461AFE3C059D}"/>
                  </a:ext>
                </a:extLst>
              </p:cNvPr>
              <p:cNvSpPr txBox="1"/>
              <p:nvPr/>
            </p:nvSpPr>
            <p:spPr>
              <a:xfrm>
                <a:off x="560983" y="1947381"/>
                <a:ext cx="972381" cy="630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2E5827-3C6F-432A-8786-461AFE3C0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83" y="1947381"/>
                <a:ext cx="972381" cy="630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타원 41">
            <a:extLst>
              <a:ext uri="{FF2B5EF4-FFF2-40B4-BE49-F238E27FC236}">
                <a16:creationId xmlns:a16="http://schemas.microsoft.com/office/drawing/2014/main" id="{89D50A9A-1355-42BF-8F65-27DE118424B1}"/>
              </a:ext>
            </a:extLst>
          </p:cNvPr>
          <p:cNvSpPr/>
          <p:nvPr/>
        </p:nvSpPr>
        <p:spPr>
          <a:xfrm>
            <a:off x="1692997" y="4266454"/>
            <a:ext cx="642796" cy="6427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a2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223F31A-910D-4287-9ACA-9D5F415C6B40}"/>
              </a:ext>
            </a:extLst>
          </p:cNvPr>
          <p:cNvSpPr/>
          <p:nvPr/>
        </p:nvSpPr>
        <p:spPr>
          <a:xfrm>
            <a:off x="3122278" y="3656007"/>
            <a:ext cx="642796" cy="6427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0E503B2-9249-4731-A39E-CB010ECECA31}"/>
              </a:ext>
            </a:extLst>
          </p:cNvPr>
          <p:cNvCxnSpPr>
            <a:cxnSpLocks/>
            <a:stCxn id="136" idx="6"/>
            <a:endCxn id="44" idx="1"/>
          </p:cNvCxnSpPr>
          <p:nvPr/>
        </p:nvCxnSpPr>
        <p:spPr>
          <a:xfrm>
            <a:off x="2546000" y="3389387"/>
            <a:ext cx="670413" cy="360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3AF17D0-284D-4782-BC8A-1D0EDAFD894E}"/>
              </a:ext>
            </a:extLst>
          </p:cNvPr>
          <p:cNvCxnSpPr>
            <a:cxnSpLocks/>
            <a:stCxn id="137" idx="6"/>
            <a:endCxn id="44" idx="3"/>
          </p:cNvCxnSpPr>
          <p:nvPr/>
        </p:nvCxnSpPr>
        <p:spPr>
          <a:xfrm flipV="1">
            <a:off x="2529306" y="4204668"/>
            <a:ext cx="687107" cy="37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98ED7F5-A69D-4445-AFD7-672A8423710D}"/>
              </a:ext>
            </a:extLst>
          </p:cNvPr>
          <p:cNvCxnSpPr>
            <a:cxnSpLocks/>
          </p:cNvCxnSpPr>
          <p:nvPr/>
        </p:nvCxnSpPr>
        <p:spPr>
          <a:xfrm>
            <a:off x="3754150" y="3977405"/>
            <a:ext cx="960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9CEBA7A-5E30-4BF3-BE0C-FA8CB1332FCE}"/>
              </a:ext>
            </a:extLst>
          </p:cNvPr>
          <p:cNvSpPr txBox="1"/>
          <p:nvPr/>
        </p:nvSpPr>
        <p:spPr>
          <a:xfrm>
            <a:off x="1692997" y="201892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hidden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9D49B8-AB30-47C1-BFCA-EFFED3B9821E}"/>
              </a:ext>
            </a:extLst>
          </p:cNvPr>
          <p:cNvSpPr txBox="1"/>
          <p:nvPr/>
        </p:nvSpPr>
        <p:spPr>
          <a:xfrm>
            <a:off x="2856793" y="267877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output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4A87304-B7B6-46F9-9B59-BB1BFFB2B7DD}"/>
              </a:ext>
            </a:extLst>
          </p:cNvPr>
          <p:cNvCxnSpPr>
            <a:cxnSpLocks/>
          </p:cNvCxnSpPr>
          <p:nvPr/>
        </p:nvCxnSpPr>
        <p:spPr>
          <a:xfrm>
            <a:off x="2034754" y="2997107"/>
            <a:ext cx="0" cy="2254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997B974-3449-4D4A-BD82-FF541FB8263E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534555" y="3442828"/>
            <a:ext cx="1158442" cy="114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27D5A7B-0CEB-4AC7-A087-8B677D147DA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553010" y="4587852"/>
            <a:ext cx="1139987" cy="1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0BDEFC8-81FA-46DB-A34C-D911969A8A6A}"/>
                  </a:ext>
                </a:extLst>
              </p:cNvPr>
              <p:cNvSpPr txBox="1"/>
              <p:nvPr/>
            </p:nvSpPr>
            <p:spPr>
              <a:xfrm>
                <a:off x="1108812" y="3598774"/>
                <a:ext cx="1053430" cy="630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0BDEFC8-81FA-46DB-A34C-D911969A8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812" y="3598774"/>
                <a:ext cx="1053430" cy="6304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9EBE68C-9EE7-4F3D-9268-6D0791BD7D16}"/>
                  </a:ext>
                </a:extLst>
              </p:cNvPr>
              <p:cNvSpPr txBox="1"/>
              <p:nvPr/>
            </p:nvSpPr>
            <p:spPr>
              <a:xfrm>
                <a:off x="660032" y="4546949"/>
                <a:ext cx="1053430" cy="630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9EBE68C-9EE7-4F3D-9268-6D0791BD7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32" y="4546949"/>
                <a:ext cx="1053430" cy="6308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A6F25DE-6FE6-4CE9-B7C1-7AD3C5828969}"/>
              </a:ext>
            </a:extLst>
          </p:cNvPr>
          <p:cNvCxnSpPr>
            <a:cxnSpLocks/>
            <a:endCxn id="42" idx="3"/>
          </p:cNvCxnSpPr>
          <p:nvPr/>
        </p:nvCxnSpPr>
        <p:spPr>
          <a:xfrm flipV="1">
            <a:off x="1073895" y="4815115"/>
            <a:ext cx="713237" cy="610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78FD3B7-F112-4D5D-9407-70B2C6C487F0}"/>
                  </a:ext>
                </a:extLst>
              </p:cNvPr>
              <p:cNvSpPr txBox="1"/>
              <p:nvPr/>
            </p:nvSpPr>
            <p:spPr>
              <a:xfrm>
                <a:off x="2409378" y="2946469"/>
                <a:ext cx="7411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78FD3B7-F112-4D5D-9407-70B2C6C48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378" y="2946469"/>
                <a:ext cx="74110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EE195EE-9CF0-4EA5-9439-1058584A1407}"/>
                  </a:ext>
                </a:extLst>
              </p:cNvPr>
              <p:cNvSpPr txBox="1"/>
              <p:nvPr/>
            </p:nvSpPr>
            <p:spPr>
              <a:xfrm>
                <a:off x="2424202" y="4354166"/>
                <a:ext cx="7493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EE195EE-9CF0-4EA5-9439-1058584A1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202" y="4354166"/>
                <a:ext cx="74937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TextBox 113">
            <a:extLst>
              <a:ext uri="{FF2B5EF4-FFF2-40B4-BE49-F238E27FC236}">
                <a16:creationId xmlns:a16="http://schemas.microsoft.com/office/drawing/2014/main" id="{4B6F1F8E-F652-41D7-9F21-2CCD8C022D1F}"/>
              </a:ext>
            </a:extLst>
          </p:cNvPr>
          <p:cNvSpPr txBox="1"/>
          <p:nvPr/>
        </p:nvSpPr>
        <p:spPr>
          <a:xfrm>
            <a:off x="4125442" y="390414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(3,1)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83767DC-737D-48A6-9D1A-5723F9825B74}"/>
                  </a:ext>
                </a:extLst>
              </p:cNvPr>
              <p:cNvSpPr txBox="1"/>
              <p:nvPr/>
            </p:nvSpPr>
            <p:spPr>
              <a:xfrm>
                <a:off x="9774978" y="340069"/>
                <a:ext cx="1053430" cy="630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83767DC-737D-48A6-9D1A-5723F9825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978" y="340069"/>
                <a:ext cx="1053430" cy="63042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F9221CF-86AD-4DCE-9919-C29975A5FB31}"/>
              </a:ext>
            </a:extLst>
          </p:cNvPr>
          <p:cNvCxnSpPr/>
          <p:nvPr/>
        </p:nvCxnSpPr>
        <p:spPr>
          <a:xfrm flipH="1">
            <a:off x="10420206" y="-6969"/>
            <a:ext cx="433875" cy="42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2479165D-7D45-459B-A5F3-99ADAD2D4DFE}"/>
              </a:ext>
            </a:extLst>
          </p:cNvPr>
          <p:cNvSpPr txBox="1"/>
          <p:nvPr/>
        </p:nvSpPr>
        <p:spPr>
          <a:xfrm>
            <a:off x="10774341" y="-301157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해당 층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60B2561B-001D-4C39-9443-D7BAB4394E3A}"/>
              </a:ext>
            </a:extLst>
          </p:cNvPr>
          <p:cNvCxnSpPr>
            <a:cxnSpLocks/>
            <a:stCxn id="124" idx="0"/>
            <a:endCxn id="121" idx="2"/>
          </p:cNvCxnSpPr>
          <p:nvPr/>
        </p:nvCxnSpPr>
        <p:spPr>
          <a:xfrm flipV="1">
            <a:off x="9865106" y="968915"/>
            <a:ext cx="385139" cy="46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D58206E-A7CE-4BAC-A773-F793F8D96ADB}"/>
              </a:ext>
            </a:extLst>
          </p:cNvPr>
          <p:cNvSpPr/>
          <p:nvPr/>
        </p:nvSpPr>
        <p:spPr>
          <a:xfrm>
            <a:off x="10143657" y="703073"/>
            <a:ext cx="213176" cy="265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BE874B6-4F3A-4047-AFAC-C4F0EE0D3C92}"/>
              </a:ext>
            </a:extLst>
          </p:cNvPr>
          <p:cNvSpPr/>
          <p:nvPr/>
        </p:nvSpPr>
        <p:spPr>
          <a:xfrm>
            <a:off x="10350375" y="703073"/>
            <a:ext cx="213176" cy="265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3A8D062-A247-47E6-9BC2-3874D08406C0}"/>
              </a:ext>
            </a:extLst>
          </p:cNvPr>
          <p:cNvSpPr txBox="1"/>
          <p:nvPr/>
        </p:nvSpPr>
        <p:spPr>
          <a:xfrm>
            <a:off x="9157220" y="14350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출력뉴런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1D04372-C9AF-4CD6-BE67-BCECE1A59C65}"/>
              </a:ext>
            </a:extLst>
          </p:cNvPr>
          <p:cNvSpPr txBox="1"/>
          <p:nvPr/>
        </p:nvSpPr>
        <p:spPr>
          <a:xfrm>
            <a:off x="10776228" y="141081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입력뉴런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FDDC8BA7-E5B8-46F8-BDC2-562BE35DE843}"/>
              </a:ext>
            </a:extLst>
          </p:cNvPr>
          <p:cNvCxnSpPr>
            <a:cxnSpLocks/>
            <a:stCxn id="125" idx="0"/>
            <a:endCxn id="122" idx="2"/>
          </p:cNvCxnSpPr>
          <p:nvPr/>
        </p:nvCxnSpPr>
        <p:spPr>
          <a:xfrm flipH="1" flipV="1">
            <a:off x="10456963" y="968915"/>
            <a:ext cx="1027151" cy="441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26BC28D-3E74-418D-AF23-7C0CF4DA0F16}"/>
                  </a:ext>
                </a:extLst>
              </p:cNvPr>
              <p:cNvSpPr txBox="1"/>
              <p:nvPr/>
            </p:nvSpPr>
            <p:spPr>
              <a:xfrm>
                <a:off x="515510" y="5378864"/>
                <a:ext cx="972381" cy="630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26BC28D-3E74-418D-AF23-7C0CF4DA0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10" y="5378864"/>
                <a:ext cx="972381" cy="63042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1694890-E83C-4EDC-9A4E-22F778C93CC5}"/>
                  </a:ext>
                </a:extLst>
              </p:cNvPr>
              <p:cNvSpPr txBox="1"/>
              <p:nvPr/>
            </p:nvSpPr>
            <p:spPr>
              <a:xfrm>
                <a:off x="340222" y="891595"/>
                <a:ext cx="5230278" cy="6499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1694890-E83C-4EDC-9A4E-22F778C93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22" y="891595"/>
                <a:ext cx="5230278" cy="6499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844C528-02CC-4CAD-BA60-F5B4A4A33E0C}"/>
                  </a:ext>
                </a:extLst>
              </p:cNvPr>
              <p:cNvSpPr txBox="1"/>
              <p:nvPr/>
            </p:nvSpPr>
            <p:spPr>
              <a:xfrm>
                <a:off x="5534297" y="1866312"/>
                <a:ext cx="8742393" cy="1739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844C528-02CC-4CAD-BA60-F5B4A4A33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97" y="1866312"/>
                <a:ext cx="8742393" cy="17393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9DA1C87-00D1-4BC8-B3ED-F03FC737DA74}"/>
                  </a:ext>
                </a:extLst>
              </p:cNvPr>
              <p:cNvSpPr txBox="1"/>
              <p:nvPr/>
            </p:nvSpPr>
            <p:spPr>
              <a:xfrm>
                <a:off x="7964378" y="3495149"/>
                <a:ext cx="25991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9DA1C87-00D1-4BC8-B3ED-F03FC737D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378" y="3495149"/>
                <a:ext cx="259917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타원 135">
            <a:extLst>
              <a:ext uri="{FF2B5EF4-FFF2-40B4-BE49-F238E27FC236}">
                <a16:creationId xmlns:a16="http://schemas.microsoft.com/office/drawing/2014/main" id="{176EDD18-EEAB-4802-91AF-1F1AA9F80151}"/>
              </a:ext>
            </a:extLst>
          </p:cNvPr>
          <p:cNvSpPr/>
          <p:nvPr/>
        </p:nvSpPr>
        <p:spPr>
          <a:xfrm>
            <a:off x="2335793" y="3284283"/>
            <a:ext cx="210207" cy="2102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5ED5EDE4-9786-4502-8200-0E1ADDC29B47}"/>
              </a:ext>
            </a:extLst>
          </p:cNvPr>
          <p:cNvSpPr/>
          <p:nvPr/>
        </p:nvSpPr>
        <p:spPr>
          <a:xfrm>
            <a:off x="2319099" y="4472364"/>
            <a:ext cx="210207" cy="2102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14176D8-A843-4D47-B1F2-23E9A5352723}"/>
                  </a:ext>
                </a:extLst>
              </p:cNvPr>
              <p:cNvSpPr txBox="1"/>
              <p:nvPr/>
            </p:nvSpPr>
            <p:spPr>
              <a:xfrm>
                <a:off x="2329740" y="3514034"/>
                <a:ext cx="1053429" cy="630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14176D8-A843-4D47-B1F2-23E9A5352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740" y="3514034"/>
                <a:ext cx="1053429" cy="63042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710720-A239-40B7-A194-E8E7CA37DD8B}"/>
                  </a:ext>
                </a:extLst>
              </p:cNvPr>
              <p:cNvSpPr txBox="1"/>
              <p:nvPr/>
            </p:nvSpPr>
            <p:spPr>
              <a:xfrm>
                <a:off x="2837918" y="4079661"/>
                <a:ext cx="1053429" cy="630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710720-A239-40B7-A194-E8E7CA37D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918" y="4079661"/>
                <a:ext cx="1053429" cy="63042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5308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F06E0C-457B-4490-9255-F96D1D8A3CEF}"/>
                  </a:ext>
                </a:extLst>
              </p:cNvPr>
              <p:cNvSpPr txBox="1"/>
              <p:nvPr/>
            </p:nvSpPr>
            <p:spPr>
              <a:xfrm>
                <a:off x="326116" y="114118"/>
                <a:ext cx="5149166" cy="630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F06E0C-457B-4490-9255-F96D1D8A3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16" y="114118"/>
                <a:ext cx="5149166" cy="6308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>
            <a:extLst>
              <a:ext uri="{FF2B5EF4-FFF2-40B4-BE49-F238E27FC236}">
                <a16:creationId xmlns:a16="http://schemas.microsoft.com/office/drawing/2014/main" id="{975E5393-B8C0-421F-BFD5-7A7B36E78307}"/>
              </a:ext>
            </a:extLst>
          </p:cNvPr>
          <p:cNvSpPr/>
          <p:nvPr/>
        </p:nvSpPr>
        <p:spPr>
          <a:xfrm>
            <a:off x="1692997" y="3058749"/>
            <a:ext cx="642796" cy="6427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a1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D3856AE-8F95-4053-824D-B6AF542BFA36}"/>
              </a:ext>
            </a:extLst>
          </p:cNvPr>
          <p:cNvCxnSpPr>
            <a:cxnSpLocks/>
          </p:cNvCxnSpPr>
          <p:nvPr/>
        </p:nvCxnSpPr>
        <p:spPr>
          <a:xfrm flipV="1">
            <a:off x="534555" y="3422265"/>
            <a:ext cx="1203635" cy="13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8D82AF4-100F-4A9E-95CC-F089144A03A1}"/>
              </a:ext>
            </a:extLst>
          </p:cNvPr>
          <p:cNvCxnSpPr>
            <a:cxnSpLocks/>
          </p:cNvCxnSpPr>
          <p:nvPr/>
        </p:nvCxnSpPr>
        <p:spPr>
          <a:xfrm flipV="1">
            <a:off x="544218" y="3549433"/>
            <a:ext cx="1193972" cy="1053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0D492-546D-4D62-AB51-3575FC151E00}"/>
                  </a:ext>
                </a:extLst>
              </p:cNvPr>
              <p:cNvSpPr txBox="1"/>
              <p:nvPr/>
            </p:nvSpPr>
            <p:spPr>
              <a:xfrm>
                <a:off x="-10491" y="3113166"/>
                <a:ext cx="7279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0D492-546D-4D62-AB51-3575FC151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91" y="3113166"/>
                <a:ext cx="72795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B788BC-F60D-4F13-898C-664433D8CDB3}"/>
                  </a:ext>
                </a:extLst>
              </p:cNvPr>
              <p:cNvSpPr txBox="1"/>
              <p:nvPr/>
            </p:nvSpPr>
            <p:spPr>
              <a:xfrm>
                <a:off x="-18762" y="4333116"/>
                <a:ext cx="7362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B788BC-F60D-4F13-898C-664433D8C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762" y="4333116"/>
                <a:ext cx="73622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D6388D-365A-49A2-BF1F-BD753112F7C0}"/>
                  </a:ext>
                </a:extLst>
              </p:cNvPr>
              <p:cNvSpPr txBox="1"/>
              <p:nvPr/>
            </p:nvSpPr>
            <p:spPr>
              <a:xfrm>
                <a:off x="481716" y="2774990"/>
                <a:ext cx="1053429" cy="630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D6388D-365A-49A2-BF1F-BD753112F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6" y="2774990"/>
                <a:ext cx="1053429" cy="6304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7A3EBF-8F0D-464B-B48A-1CE31591F400}"/>
                  </a:ext>
                </a:extLst>
              </p:cNvPr>
              <p:cNvSpPr txBox="1"/>
              <p:nvPr/>
            </p:nvSpPr>
            <p:spPr>
              <a:xfrm>
                <a:off x="221729" y="3495149"/>
                <a:ext cx="1053430" cy="630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7A3EBF-8F0D-464B-B48A-1CE31591F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29" y="3495149"/>
                <a:ext cx="1053430" cy="6308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AD60BC-A1F4-4963-8D07-3648CE6B998C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171997" y="2624454"/>
            <a:ext cx="615135" cy="52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2E5827-3C6F-432A-8786-461AFE3C059D}"/>
                  </a:ext>
                </a:extLst>
              </p:cNvPr>
              <p:cNvSpPr txBox="1"/>
              <p:nvPr/>
            </p:nvSpPr>
            <p:spPr>
              <a:xfrm>
                <a:off x="560983" y="1947381"/>
                <a:ext cx="972381" cy="630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2E5827-3C6F-432A-8786-461AFE3C0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83" y="1947381"/>
                <a:ext cx="972381" cy="630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타원 41">
            <a:extLst>
              <a:ext uri="{FF2B5EF4-FFF2-40B4-BE49-F238E27FC236}">
                <a16:creationId xmlns:a16="http://schemas.microsoft.com/office/drawing/2014/main" id="{89D50A9A-1355-42BF-8F65-27DE118424B1}"/>
              </a:ext>
            </a:extLst>
          </p:cNvPr>
          <p:cNvSpPr/>
          <p:nvPr/>
        </p:nvSpPr>
        <p:spPr>
          <a:xfrm>
            <a:off x="1692997" y="4266454"/>
            <a:ext cx="642796" cy="6427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a2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223F31A-910D-4287-9ACA-9D5F415C6B40}"/>
              </a:ext>
            </a:extLst>
          </p:cNvPr>
          <p:cNvSpPr/>
          <p:nvPr/>
        </p:nvSpPr>
        <p:spPr>
          <a:xfrm>
            <a:off x="3122278" y="3656007"/>
            <a:ext cx="642796" cy="6427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0E503B2-9249-4731-A39E-CB010ECECA31}"/>
              </a:ext>
            </a:extLst>
          </p:cNvPr>
          <p:cNvCxnSpPr>
            <a:cxnSpLocks/>
            <a:stCxn id="136" idx="6"/>
            <a:endCxn id="44" idx="1"/>
          </p:cNvCxnSpPr>
          <p:nvPr/>
        </p:nvCxnSpPr>
        <p:spPr>
          <a:xfrm>
            <a:off x="2546000" y="3389387"/>
            <a:ext cx="670413" cy="360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3AF17D0-284D-4782-BC8A-1D0EDAFD894E}"/>
              </a:ext>
            </a:extLst>
          </p:cNvPr>
          <p:cNvCxnSpPr>
            <a:cxnSpLocks/>
            <a:stCxn id="137" idx="6"/>
            <a:endCxn id="44" idx="3"/>
          </p:cNvCxnSpPr>
          <p:nvPr/>
        </p:nvCxnSpPr>
        <p:spPr>
          <a:xfrm flipV="1">
            <a:off x="2529306" y="4204668"/>
            <a:ext cx="687107" cy="37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98ED7F5-A69D-4445-AFD7-672A8423710D}"/>
              </a:ext>
            </a:extLst>
          </p:cNvPr>
          <p:cNvCxnSpPr>
            <a:cxnSpLocks/>
          </p:cNvCxnSpPr>
          <p:nvPr/>
        </p:nvCxnSpPr>
        <p:spPr>
          <a:xfrm>
            <a:off x="3754150" y="3977405"/>
            <a:ext cx="960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9CEBA7A-5E30-4BF3-BE0C-FA8CB1332FCE}"/>
              </a:ext>
            </a:extLst>
          </p:cNvPr>
          <p:cNvSpPr txBox="1"/>
          <p:nvPr/>
        </p:nvSpPr>
        <p:spPr>
          <a:xfrm>
            <a:off x="1692997" y="201892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hidden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9D49B8-AB30-47C1-BFCA-EFFED3B9821E}"/>
              </a:ext>
            </a:extLst>
          </p:cNvPr>
          <p:cNvSpPr txBox="1"/>
          <p:nvPr/>
        </p:nvSpPr>
        <p:spPr>
          <a:xfrm>
            <a:off x="2856793" y="267877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output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4A87304-B7B6-46F9-9B59-BB1BFFB2B7DD}"/>
              </a:ext>
            </a:extLst>
          </p:cNvPr>
          <p:cNvCxnSpPr>
            <a:cxnSpLocks/>
          </p:cNvCxnSpPr>
          <p:nvPr/>
        </p:nvCxnSpPr>
        <p:spPr>
          <a:xfrm>
            <a:off x="3443676" y="3137729"/>
            <a:ext cx="0" cy="2254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997B974-3449-4D4A-BD82-FF541FB8263E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534555" y="3442828"/>
            <a:ext cx="1158442" cy="114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27D5A7B-0CEB-4AC7-A087-8B677D147DA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553010" y="4587852"/>
            <a:ext cx="1139987" cy="1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0BDEFC8-81FA-46DB-A34C-D911969A8A6A}"/>
                  </a:ext>
                </a:extLst>
              </p:cNvPr>
              <p:cNvSpPr txBox="1"/>
              <p:nvPr/>
            </p:nvSpPr>
            <p:spPr>
              <a:xfrm>
                <a:off x="1108812" y="3598774"/>
                <a:ext cx="1053430" cy="630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0BDEFC8-81FA-46DB-A34C-D911969A8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812" y="3598774"/>
                <a:ext cx="1053430" cy="6304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9EBE68C-9EE7-4F3D-9268-6D0791BD7D16}"/>
                  </a:ext>
                </a:extLst>
              </p:cNvPr>
              <p:cNvSpPr txBox="1"/>
              <p:nvPr/>
            </p:nvSpPr>
            <p:spPr>
              <a:xfrm>
                <a:off x="660032" y="4546949"/>
                <a:ext cx="1053430" cy="630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9EBE68C-9EE7-4F3D-9268-6D0791BD7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32" y="4546949"/>
                <a:ext cx="1053430" cy="6308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A6F25DE-6FE6-4CE9-B7C1-7AD3C5828969}"/>
              </a:ext>
            </a:extLst>
          </p:cNvPr>
          <p:cNvCxnSpPr>
            <a:cxnSpLocks/>
            <a:endCxn id="42" idx="3"/>
          </p:cNvCxnSpPr>
          <p:nvPr/>
        </p:nvCxnSpPr>
        <p:spPr>
          <a:xfrm flipV="1">
            <a:off x="1073895" y="4815115"/>
            <a:ext cx="713237" cy="610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78FD3B7-F112-4D5D-9407-70B2C6C487F0}"/>
                  </a:ext>
                </a:extLst>
              </p:cNvPr>
              <p:cNvSpPr txBox="1"/>
              <p:nvPr/>
            </p:nvSpPr>
            <p:spPr>
              <a:xfrm>
                <a:off x="2409378" y="2946469"/>
                <a:ext cx="7411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78FD3B7-F112-4D5D-9407-70B2C6C48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378" y="2946469"/>
                <a:ext cx="74110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EE195EE-9CF0-4EA5-9439-1058584A1407}"/>
                  </a:ext>
                </a:extLst>
              </p:cNvPr>
              <p:cNvSpPr txBox="1"/>
              <p:nvPr/>
            </p:nvSpPr>
            <p:spPr>
              <a:xfrm>
                <a:off x="2424202" y="4354166"/>
                <a:ext cx="7493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EE195EE-9CF0-4EA5-9439-1058584A1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202" y="4354166"/>
                <a:ext cx="74937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TextBox 113">
            <a:extLst>
              <a:ext uri="{FF2B5EF4-FFF2-40B4-BE49-F238E27FC236}">
                <a16:creationId xmlns:a16="http://schemas.microsoft.com/office/drawing/2014/main" id="{4B6F1F8E-F652-41D7-9F21-2CCD8C022D1F}"/>
              </a:ext>
            </a:extLst>
          </p:cNvPr>
          <p:cNvSpPr txBox="1"/>
          <p:nvPr/>
        </p:nvSpPr>
        <p:spPr>
          <a:xfrm>
            <a:off x="4125442" y="3904149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z1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83767DC-737D-48A6-9D1A-5723F9825B74}"/>
                  </a:ext>
                </a:extLst>
              </p:cNvPr>
              <p:cNvSpPr txBox="1"/>
              <p:nvPr/>
            </p:nvSpPr>
            <p:spPr>
              <a:xfrm>
                <a:off x="9774978" y="340069"/>
                <a:ext cx="1053430" cy="630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83767DC-737D-48A6-9D1A-5723F9825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978" y="340069"/>
                <a:ext cx="1053430" cy="63042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F9221CF-86AD-4DCE-9919-C29975A5FB31}"/>
              </a:ext>
            </a:extLst>
          </p:cNvPr>
          <p:cNvCxnSpPr/>
          <p:nvPr/>
        </p:nvCxnSpPr>
        <p:spPr>
          <a:xfrm flipH="1">
            <a:off x="10420206" y="-6969"/>
            <a:ext cx="433875" cy="42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2479165D-7D45-459B-A5F3-99ADAD2D4DFE}"/>
              </a:ext>
            </a:extLst>
          </p:cNvPr>
          <p:cNvSpPr txBox="1"/>
          <p:nvPr/>
        </p:nvSpPr>
        <p:spPr>
          <a:xfrm>
            <a:off x="10774341" y="-301157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해당 층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60B2561B-001D-4C39-9443-D7BAB4394E3A}"/>
              </a:ext>
            </a:extLst>
          </p:cNvPr>
          <p:cNvCxnSpPr>
            <a:cxnSpLocks/>
            <a:stCxn id="124" idx="0"/>
            <a:endCxn id="121" idx="2"/>
          </p:cNvCxnSpPr>
          <p:nvPr/>
        </p:nvCxnSpPr>
        <p:spPr>
          <a:xfrm flipV="1">
            <a:off x="9865106" y="968915"/>
            <a:ext cx="385139" cy="46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D58206E-A7CE-4BAC-A773-F793F8D96ADB}"/>
              </a:ext>
            </a:extLst>
          </p:cNvPr>
          <p:cNvSpPr/>
          <p:nvPr/>
        </p:nvSpPr>
        <p:spPr>
          <a:xfrm>
            <a:off x="10143657" y="703073"/>
            <a:ext cx="213176" cy="265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BE874B6-4F3A-4047-AFAC-C4F0EE0D3C92}"/>
              </a:ext>
            </a:extLst>
          </p:cNvPr>
          <p:cNvSpPr/>
          <p:nvPr/>
        </p:nvSpPr>
        <p:spPr>
          <a:xfrm>
            <a:off x="10350375" y="703073"/>
            <a:ext cx="213176" cy="265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3A8D062-A247-47E6-9BC2-3874D08406C0}"/>
              </a:ext>
            </a:extLst>
          </p:cNvPr>
          <p:cNvSpPr txBox="1"/>
          <p:nvPr/>
        </p:nvSpPr>
        <p:spPr>
          <a:xfrm>
            <a:off x="9157220" y="14350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출력뉴런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1D04372-C9AF-4CD6-BE67-BCECE1A59C65}"/>
              </a:ext>
            </a:extLst>
          </p:cNvPr>
          <p:cNvSpPr txBox="1"/>
          <p:nvPr/>
        </p:nvSpPr>
        <p:spPr>
          <a:xfrm>
            <a:off x="10776228" y="141081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입력뉴런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FDDC8BA7-E5B8-46F8-BDC2-562BE35DE843}"/>
              </a:ext>
            </a:extLst>
          </p:cNvPr>
          <p:cNvCxnSpPr>
            <a:cxnSpLocks/>
            <a:stCxn id="125" idx="0"/>
            <a:endCxn id="122" idx="2"/>
          </p:cNvCxnSpPr>
          <p:nvPr/>
        </p:nvCxnSpPr>
        <p:spPr>
          <a:xfrm flipH="1" flipV="1">
            <a:off x="10456963" y="968915"/>
            <a:ext cx="1027151" cy="441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26BC28D-3E74-418D-AF23-7C0CF4DA0F16}"/>
                  </a:ext>
                </a:extLst>
              </p:cNvPr>
              <p:cNvSpPr txBox="1"/>
              <p:nvPr/>
            </p:nvSpPr>
            <p:spPr>
              <a:xfrm>
                <a:off x="515510" y="5378864"/>
                <a:ext cx="972381" cy="630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26BC28D-3E74-418D-AF23-7C0CF4DA0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10" y="5378864"/>
                <a:ext cx="972381" cy="63042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844C528-02CC-4CAD-BA60-F5B4A4A33E0C}"/>
                  </a:ext>
                </a:extLst>
              </p:cNvPr>
              <p:cNvSpPr txBox="1"/>
              <p:nvPr/>
            </p:nvSpPr>
            <p:spPr>
              <a:xfrm>
                <a:off x="5207725" y="2405076"/>
                <a:ext cx="5526577" cy="1739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844C528-02CC-4CAD-BA60-F5B4A4A33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725" y="2405076"/>
                <a:ext cx="5526577" cy="17393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9DA1C87-00D1-4BC8-B3ED-F03FC737DA74}"/>
                  </a:ext>
                </a:extLst>
              </p:cNvPr>
              <p:cNvSpPr txBox="1"/>
              <p:nvPr/>
            </p:nvSpPr>
            <p:spPr>
              <a:xfrm>
                <a:off x="6673861" y="4546714"/>
                <a:ext cx="25991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9DA1C87-00D1-4BC8-B3ED-F03FC737D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861" y="4546714"/>
                <a:ext cx="259917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타원 135">
            <a:extLst>
              <a:ext uri="{FF2B5EF4-FFF2-40B4-BE49-F238E27FC236}">
                <a16:creationId xmlns:a16="http://schemas.microsoft.com/office/drawing/2014/main" id="{176EDD18-EEAB-4802-91AF-1F1AA9F80151}"/>
              </a:ext>
            </a:extLst>
          </p:cNvPr>
          <p:cNvSpPr/>
          <p:nvPr/>
        </p:nvSpPr>
        <p:spPr>
          <a:xfrm>
            <a:off x="2335793" y="3284283"/>
            <a:ext cx="210207" cy="2102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5ED5EDE4-9786-4502-8200-0E1ADDC29B47}"/>
              </a:ext>
            </a:extLst>
          </p:cNvPr>
          <p:cNvSpPr/>
          <p:nvPr/>
        </p:nvSpPr>
        <p:spPr>
          <a:xfrm>
            <a:off x="2319099" y="4472364"/>
            <a:ext cx="210207" cy="2102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14176D8-A843-4D47-B1F2-23E9A5352723}"/>
                  </a:ext>
                </a:extLst>
              </p:cNvPr>
              <p:cNvSpPr txBox="1"/>
              <p:nvPr/>
            </p:nvSpPr>
            <p:spPr>
              <a:xfrm>
                <a:off x="2329740" y="3514034"/>
                <a:ext cx="1053429" cy="630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14176D8-A843-4D47-B1F2-23E9A5352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740" y="3514034"/>
                <a:ext cx="1053429" cy="63042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710720-A239-40B7-A194-E8E7CA37DD8B}"/>
                  </a:ext>
                </a:extLst>
              </p:cNvPr>
              <p:cNvSpPr txBox="1"/>
              <p:nvPr/>
            </p:nvSpPr>
            <p:spPr>
              <a:xfrm>
                <a:off x="2837918" y="4079661"/>
                <a:ext cx="1053429" cy="630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710720-A239-40B7-A194-E8E7CA37D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918" y="4079661"/>
                <a:ext cx="1053429" cy="63042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ECD7F43-6503-476D-973F-C21FCFFA11DE}"/>
                  </a:ext>
                </a:extLst>
              </p:cNvPr>
              <p:cNvSpPr txBox="1"/>
              <p:nvPr/>
            </p:nvSpPr>
            <p:spPr>
              <a:xfrm>
                <a:off x="2918966" y="4948965"/>
                <a:ext cx="972381" cy="630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ECD7F43-6503-476D-973F-C21FCFFA1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966" y="4948965"/>
                <a:ext cx="972381" cy="63042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D19BC0A-2F3D-4798-9DF7-93954F43D7D6}"/>
              </a:ext>
            </a:extLst>
          </p:cNvPr>
          <p:cNvCxnSpPr>
            <a:cxnSpLocks/>
          </p:cNvCxnSpPr>
          <p:nvPr/>
        </p:nvCxnSpPr>
        <p:spPr>
          <a:xfrm flipV="1">
            <a:off x="3540634" y="4144463"/>
            <a:ext cx="196241" cy="80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19127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40E07BE-874B-41FC-9B72-EBD0FFD13688}"/>
              </a:ext>
            </a:extLst>
          </p:cNvPr>
          <p:cNvSpPr/>
          <p:nvPr/>
        </p:nvSpPr>
        <p:spPr>
          <a:xfrm>
            <a:off x="2669870" y="4225902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687D32-354C-49BB-BB60-1100CB669816}"/>
              </a:ext>
            </a:extLst>
          </p:cNvPr>
          <p:cNvSpPr/>
          <p:nvPr/>
        </p:nvSpPr>
        <p:spPr>
          <a:xfrm>
            <a:off x="3193090" y="4225902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D6A5CD-4D0D-4114-A440-DCDC48825AB1}"/>
              </a:ext>
            </a:extLst>
          </p:cNvPr>
          <p:cNvSpPr/>
          <p:nvPr/>
        </p:nvSpPr>
        <p:spPr>
          <a:xfrm>
            <a:off x="2669870" y="4749122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DE0A2A-1AE2-437B-B725-8D6DD052DB69}"/>
              </a:ext>
            </a:extLst>
          </p:cNvPr>
          <p:cNvSpPr/>
          <p:nvPr/>
        </p:nvSpPr>
        <p:spPr>
          <a:xfrm>
            <a:off x="3193090" y="4749122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B3A5CAB-D996-497B-ADD1-E751DDF8201B}"/>
              </a:ext>
            </a:extLst>
          </p:cNvPr>
          <p:cNvSpPr/>
          <p:nvPr/>
        </p:nvSpPr>
        <p:spPr>
          <a:xfrm>
            <a:off x="2393543" y="4363213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FCFCF71-406C-4D82-A022-53DA99F920B0}"/>
              </a:ext>
            </a:extLst>
          </p:cNvPr>
          <p:cNvSpPr/>
          <p:nvPr/>
        </p:nvSpPr>
        <p:spPr>
          <a:xfrm>
            <a:off x="2916763" y="4363213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2E36B42-D593-4680-A788-AAF0DC88DC10}"/>
              </a:ext>
            </a:extLst>
          </p:cNvPr>
          <p:cNvSpPr/>
          <p:nvPr/>
        </p:nvSpPr>
        <p:spPr>
          <a:xfrm>
            <a:off x="2393543" y="4886433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2DA10CE-AAFC-4CE9-98AA-086736EBA396}"/>
              </a:ext>
            </a:extLst>
          </p:cNvPr>
          <p:cNvSpPr/>
          <p:nvPr/>
        </p:nvSpPr>
        <p:spPr>
          <a:xfrm>
            <a:off x="2916763" y="4886433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7FB4F8-1FAB-4337-8B34-0DDB94FDDF5D}"/>
              </a:ext>
            </a:extLst>
          </p:cNvPr>
          <p:cNvSpPr/>
          <p:nvPr/>
        </p:nvSpPr>
        <p:spPr>
          <a:xfrm>
            <a:off x="2711709" y="223469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630438-8E37-494A-8D8E-9E167F42DCE6}"/>
              </a:ext>
            </a:extLst>
          </p:cNvPr>
          <p:cNvSpPr/>
          <p:nvPr/>
        </p:nvSpPr>
        <p:spPr>
          <a:xfrm>
            <a:off x="3234929" y="223469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9912ED-245C-4EC0-8FE5-E7CED93B7D00}"/>
              </a:ext>
            </a:extLst>
          </p:cNvPr>
          <p:cNvSpPr/>
          <p:nvPr/>
        </p:nvSpPr>
        <p:spPr>
          <a:xfrm>
            <a:off x="2711709" y="275791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E7662A-F85D-4C20-884B-59BBE083FF8D}"/>
              </a:ext>
            </a:extLst>
          </p:cNvPr>
          <p:cNvSpPr/>
          <p:nvPr/>
        </p:nvSpPr>
        <p:spPr>
          <a:xfrm>
            <a:off x="3234929" y="275791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80688C-237E-428D-8121-79A23C6ACC53}"/>
              </a:ext>
            </a:extLst>
          </p:cNvPr>
          <p:cNvSpPr/>
          <p:nvPr/>
        </p:nvSpPr>
        <p:spPr>
          <a:xfrm>
            <a:off x="2435382" y="2372008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0E042C-8AD7-4988-8D2B-0DEAD0549267}"/>
              </a:ext>
            </a:extLst>
          </p:cNvPr>
          <p:cNvSpPr/>
          <p:nvPr/>
        </p:nvSpPr>
        <p:spPr>
          <a:xfrm>
            <a:off x="2958602" y="2372008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0F4582-6CD5-4E4B-B196-7452ADBAF880}"/>
              </a:ext>
            </a:extLst>
          </p:cNvPr>
          <p:cNvSpPr/>
          <p:nvPr/>
        </p:nvSpPr>
        <p:spPr>
          <a:xfrm>
            <a:off x="2435382" y="2895228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7651AF-3ED8-4100-909A-0F647792E2EA}"/>
              </a:ext>
            </a:extLst>
          </p:cNvPr>
          <p:cNvSpPr/>
          <p:nvPr/>
        </p:nvSpPr>
        <p:spPr>
          <a:xfrm>
            <a:off x="2958602" y="2895228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F135A5-08B8-41F5-BA29-A18621FC3209}"/>
              </a:ext>
            </a:extLst>
          </p:cNvPr>
          <p:cNvSpPr txBox="1"/>
          <p:nvPr/>
        </p:nvSpPr>
        <p:spPr>
          <a:xfrm>
            <a:off x="679010" y="208230"/>
            <a:ext cx="384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고차원 배열 사용 법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5CA3E-354C-4CAF-9159-795C5285A5F7}"/>
              </a:ext>
            </a:extLst>
          </p:cNvPr>
          <p:cNvSpPr txBox="1"/>
          <p:nvPr/>
        </p:nvSpPr>
        <p:spPr>
          <a:xfrm>
            <a:off x="552262" y="950614"/>
            <a:ext cx="9451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 = np.array([ [[1,2],[3,4]] , [[5,6],[7,8]] ])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5D5C02-8743-4FA7-A577-EB1C815FA371}"/>
              </a:ext>
            </a:extLst>
          </p:cNvPr>
          <p:cNvSpPr txBox="1"/>
          <p:nvPr/>
        </p:nvSpPr>
        <p:spPr>
          <a:xfrm>
            <a:off x="1797370" y="223130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[0]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CCA5CC-03C4-4E5F-924E-FE580B9E8F61}"/>
              </a:ext>
            </a:extLst>
          </p:cNvPr>
          <p:cNvSpPr txBox="1"/>
          <p:nvPr/>
        </p:nvSpPr>
        <p:spPr>
          <a:xfrm>
            <a:off x="2308904" y="182899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[1]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DF70FF-E598-4611-94EB-8997222F97FD}"/>
              </a:ext>
            </a:extLst>
          </p:cNvPr>
          <p:cNvSpPr/>
          <p:nvPr/>
        </p:nvSpPr>
        <p:spPr>
          <a:xfrm>
            <a:off x="8365402" y="223469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C815F2-AD54-4634-B43D-EA5D9DBA0274}"/>
              </a:ext>
            </a:extLst>
          </p:cNvPr>
          <p:cNvSpPr/>
          <p:nvPr/>
        </p:nvSpPr>
        <p:spPr>
          <a:xfrm>
            <a:off x="8888622" y="223469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58318C-EB5C-4764-9945-FDDF4A1A0967}"/>
              </a:ext>
            </a:extLst>
          </p:cNvPr>
          <p:cNvSpPr/>
          <p:nvPr/>
        </p:nvSpPr>
        <p:spPr>
          <a:xfrm>
            <a:off x="8365402" y="275791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1B6B960-A755-4B25-B8ED-3E652A3F23A1}"/>
              </a:ext>
            </a:extLst>
          </p:cNvPr>
          <p:cNvSpPr/>
          <p:nvPr/>
        </p:nvSpPr>
        <p:spPr>
          <a:xfrm>
            <a:off x="8888622" y="275791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A73B98-1D3E-4260-B626-9E0471637E43}"/>
              </a:ext>
            </a:extLst>
          </p:cNvPr>
          <p:cNvSpPr/>
          <p:nvPr/>
        </p:nvSpPr>
        <p:spPr>
          <a:xfrm>
            <a:off x="10302823" y="223469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30F45B-BD10-48CC-B3D9-D2EF2A29FC93}"/>
              </a:ext>
            </a:extLst>
          </p:cNvPr>
          <p:cNvSpPr/>
          <p:nvPr/>
        </p:nvSpPr>
        <p:spPr>
          <a:xfrm>
            <a:off x="10826043" y="223469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5BFBE4-A521-44ED-BFC8-0BCE16CBA331}"/>
              </a:ext>
            </a:extLst>
          </p:cNvPr>
          <p:cNvSpPr/>
          <p:nvPr/>
        </p:nvSpPr>
        <p:spPr>
          <a:xfrm>
            <a:off x="10302823" y="275791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2CB0B6-2175-4E15-A087-7FEA781AB571}"/>
              </a:ext>
            </a:extLst>
          </p:cNvPr>
          <p:cNvSpPr/>
          <p:nvPr/>
        </p:nvSpPr>
        <p:spPr>
          <a:xfrm>
            <a:off x="10826043" y="275791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C441E6-C2C3-4250-8564-20E19133BD23}"/>
              </a:ext>
            </a:extLst>
          </p:cNvPr>
          <p:cNvSpPr txBox="1"/>
          <p:nvPr/>
        </p:nvSpPr>
        <p:spPr>
          <a:xfrm>
            <a:off x="8736594" y="180918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BF4FEA-EEFB-41DE-81AF-CA66F272562F}"/>
              </a:ext>
            </a:extLst>
          </p:cNvPr>
          <p:cNvSpPr txBox="1"/>
          <p:nvPr/>
        </p:nvSpPr>
        <p:spPr>
          <a:xfrm>
            <a:off x="10437955" y="180918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a.T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EF84A6-2AC5-4BB1-98D2-A914984EAB83}"/>
              </a:ext>
            </a:extLst>
          </p:cNvPr>
          <p:cNvSpPr txBox="1"/>
          <p:nvPr/>
        </p:nvSpPr>
        <p:spPr>
          <a:xfrm>
            <a:off x="575153" y="396824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x.T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200FC6-1BF1-4CE7-94B3-A1FD9BBED3E9}"/>
              </a:ext>
            </a:extLst>
          </p:cNvPr>
          <p:cNvSpPr txBox="1"/>
          <p:nvPr/>
        </p:nvSpPr>
        <p:spPr>
          <a:xfrm>
            <a:off x="1755531" y="422251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[0]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1982A7-0EA5-4C0A-B687-3ED29A180338}"/>
              </a:ext>
            </a:extLst>
          </p:cNvPr>
          <p:cNvSpPr txBox="1"/>
          <p:nvPr/>
        </p:nvSpPr>
        <p:spPr>
          <a:xfrm>
            <a:off x="2267065" y="382020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[1]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79958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135A5-08B8-41F5-BA29-A18621FC3209}"/>
              </a:ext>
            </a:extLst>
          </p:cNvPr>
          <p:cNvSpPr txBox="1"/>
          <p:nvPr/>
        </p:nvSpPr>
        <p:spPr>
          <a:xfrm>
            <a:off x="679010" y="208230"/>
            <a:ext cx="384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고차원 배열 사용 법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5CA3E-354C-4CAF-9159-795C5285A5F7}"/>
              </a:ext>
            </a:extLst>
          </p:cNvPr>
          <p:cNvSpPr txBox="1"/>
          <p:nvPr/>
        </p:nvSpPr>
        <p:spPr>
          <a:xfrm>
            <a:off x="552262" y="950614"/>
            <a:ext cx="9451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 = np.array([ [[1,2],[3,4]] , [[5,6],[7,8]] ])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414A2FE-9887-4D82-875C-F1516755BFF2}"/>
              </a:ext>
            </a:extLst>
          </p:cNvPr>
          <p:cNvSpPr/>
          <p:nvPr/>
        </p:nvSpPr>
        <p:spPr>
          <a:xfrm>
            <a:off x="1946641" y="1899931"/>
            <a:ext cx="7885422" cy="8342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49E9957-5895-4893-A6A8-0E7281D8EC51}"/>
              </a:ext>
            </a:extLst>
          </p:cNvPr>
          <p:cNvSpPr/>
          <p:nvPr/>
        </p:nvSpPr>
        <p:spPr>
          <a:xfrm>
            <a:off x="2060481" y="2003079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EAAA7BF-0063-4EE1-9459-D0EB730B7995}"/>
              </a:ext>
            </a:extLst>
          </p:cNvPr>
          <p:cNvSpPr/>
          <p:nvPr/>
        </p:nvSpPr>
        <p:spPr>
          <a:xfrm>
            <a:off x="6013111" y="2003078"/>
            <a:ext cx="3659946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9A271FE-A80C-42B3-9BBF-BC6B6449F7E4}"/>
              </a:ext>
            </a:extLst>
          </p:cNvPr>
          <p:cNvGrpSpPr/>
          <p:nvPr/>
        </p:nvGrpSpPr>
        <p:grpSpPr>
          <a:xfrm>
            <a:off x="4007326" y="2063359"/>
            <a:ext cx="1631486" cy="508641"/>
            <a:chOff x="2014392" y="2365200"/>
            <a:chExt cx="2005344" cy="63148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047C1D4-8896-4AAD-A457-54199C05DEAC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D28D635-9B27-4635-AA71-7151AF98D7F3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EDE90C5-AB13-46D8-8756-A7D0E1520B5D}"/>
              </a:ext>
            </a:extLst>
          </p:cNvPr>
          <p:cNvGrpSpPr/>
          <p:nvPr/>
        </p:nvGrpSpPr>
        <p:grpSpPr>
          <a:xfrm>
            <a:off x="2175514" y="2063359"/>
            <a:ext cx="1631486" cy="508641"/>
            <a:chOff x="2014392" y="2365200"/>
            <a:chExt cx="2005344" cy="631488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C780269-038C-4081-BD85-095347447433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0936374-2545-41C1-BCD5-27492CFAB345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D0E27B1B-0239-45F1-A814-83C532406A7A}"/>
              </a:ext>
            </a:extLst>
          </p:cNvPr>
          <p:cNvGrpSpPr/>
          <p:nvPr/>
        </p:nvGrpSpPr>
        <p:grpSpPr>
          <a:xfrm>
            <a:off x="6117318" y="2063359"/>
            <a:ext cx="1631486" cy="508641"/>
            <a:chOff x="2014392" y="2365200"/>
            <a:chExt cx="2005344" cy="631488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A9BF295-41C6-47F5-9FFD-E6EC88DC53E7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5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993B812-882A-479C-9218-B8F4595A2EB2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6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43F94BB-977A-4601-B750-C812CEF17081}"/>
              </a:ext>
            </a:extLst>
          </p:cNvPr>
          <p:cNvGrpSpPr/>
          <p:nvPr/>
        </p:nvGrpSpPr>
        <p:grpSpPr>
          <a:xfrm>
            <a:off x="7949128" y="2063359"/>
            <a:ext cx="1631486" cy="508641"/>
            <a:chOff x="2014392" y="2365200"/>
            <a:chExt cx="2005344" cy="631488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E3AFF9D-4339-47DC-B807-E0EABB22A73A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7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5779BE7-E63E-45ED-8BF4-287996B6512A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A24205D-A8FA-46B6-BA80-63F8E322DD46}"/>
              </a:ext>
            </a:extLst>
          </p:cNvPr>
          <p:cNvSpPr txBox="1"/>
          <p:nvPr/>
        </p:nvSpPr>
        <p:spPr>
          <a:xfrm>
            <a:off x="552262" y="292945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x.T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1E8D97C-B65D-4FA5-BD4D-71B26450F26B}"/>
              </a:ext>
            </a:extLst>
          </p:cNvPr>
          <p:cNvSpPr/>
          <p:nvPr/>
        </p:nvSpPr>
        <p:spPr>
          <a:xfrm>
            <a:off x="1984934" y="3574822"/>
            <a:ext cx="7885422" cy="8342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22F42C1-F40D-4BB3-A209-1E63BE15AD57}"/>
              </a:ext>
            </a:extLst>
          </p:cNvPr>
          <p:cNvSpPr/>
          <p:nvPr/>
        </p:nvSpPr>
        <p:spPr>
          <a:xfrm>
            <a:off x="2098774" y="3677970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6E8521C-81A0-46B7-A638-18F8E3AA3B92}"/>
              </a:ext>
            </a:extLst>
          </p:cNvPr>
          <p:cNvSpPr/>
          <p:nvPr/>
        </p:nvSpPr>
        <p:spPr>
          <a:xfrm>
            <a:off x="6051404" y="3677969"/>
            <a:ext cx="3659946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5F34BA7-BE57-4066-B337-584B3F3BFF82}"/>
              </a:ext>
            </a:extLst>
          </p:cNvPr>
          <p:cNvGrpSpPr/>
          <p:nvPr/>
        </p:nvGrpSpPr>
        <p:grpSpPr>
          <a:xfrm>
            <a:off x="4045619" y="3738250"/>
            <a:ext cx="1631486" cy="508641"/>
            <a:chOff x="2014392" y="2365200"/>
            <a:chExt cx="2005344" cy="63148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3883C1E-505F-444C-8669-1508E73B2F81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0035FB1-A7A2-47B5-833D-0FB6E6BE13C9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7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B7F8F37-3321-40ED-87D2-D435E35C3F22}"/>
              </a:ext>
            </a:extLst>
          </p:cNvPr>
          <p:cNvGrpSpPr/>
          <p:nvPr/>
        </p:nvGrpSpPr>
        <p:grpSpPr>
          <a:xfrm>
            <a:off x="2213807" y="3738250"/>
            <a:ext cx="1631486" cy="508641"/>
            <a:chOff x="2014392" y="2365200"/>
            <a:chExt cx="2005344" cy="63148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A3C1313-E9D9-4FCF-B099-7A7A5BBB34AD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36DBFEE-C7C6-4FCE-92BB-1F4696DC4231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5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AD261201-825C-4F51-885A-DF700E7E0184}"/>
              </a:ext>
            </a:extLst>
          </p:cNvPr>
          <p:cNvGrpSpPr/>
          <p:nvPr/>
        </p:nvGrpSpPr>
        <p:grpSpPr>
          <a:xfrm>
            <a:off x="6155611" y="3738250"/>
            <a:ext cx="1631486" cy="508641"/>
            <a:chOff x="2014392" y="2365200"/>
            <a:chExt cx="2005344" cy="63148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EADE7EE-BE51-4CAF-BD82-DBA5F1985C32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28E2606-5DAB-470A-9EFF-1AF7E60E5C9E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6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F41BF77E-ACE4-471E-B1D2-4FEE572A35BE}"/>
              </a:ext>
            </a:extLst>
          </p:cNvPr>
          <p:cNvGrpSpPr/>
          <p:nvPr/>
        </p:nvGrpSpPr>
        <p:grpSpPr>
          <a:xfrm>
            <a:off x="7987421" y="3738250"/>
            <a:ext cx="1631486" cy="508641"/>
            <a:chOff x="2014392" y="2365200"/>
            <a:chExt cx="2005344" cy="63148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FFD0CA3-A5C0-4E09-884D-2A2213AA5521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26C36BD-FBE1-4412-A7BE-8D7229A5D309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B77821E9-43A7-41AA-B586-AB4B4E43ED35}"/>
              </a:ext>
            </a:extLst>
          </p:cNvPr>
          <p:cNvSpPr txBox="1"/>
          <p:nvPr/>
        </p:nvSpPr>
        <p:spPr>
          <a:xfrm>
            <a:off x="1742973" y="2929457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np.swapaxes(x, 0, 2)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3388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135A5-08B8-41F5-BA29-A18621FC3209}"/>
              </a:ext>
            </a:extLst>
          </p:cNvPr>
          <p:cNvSpPr txBox="1"/>
          <p:nvPr/>
        </p:nvSpPr>
        <p:spPr>
          <a:xfrm>
            <a:off x="679010" y="208230"/>
            <a:ext cx="384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고차원 배열 사용 법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5CA3E-354C-4CAF-9159-795C5285A5F7}"/>
              </a:ext>
            </a:extLst>
          </p:cNvPr>
          <p:cNvSpPr txBox="1"/>
          <p:nvPr/>
        </p:nvSpPr>
        <p:spPr>
          <a:xfrm>
            <a:off x="552262" y="950614"/>
            <a:ext cx="9451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 = np.array([ [[1,2],[3,4]] , [[5,6],[7,8]] ])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414A2FE-9887-4D82-875C-F1516755BFF2}"/>
              </a:ext>
            </a:extLst>
          </p:cNvPr>
          <p:cNvSpPr/>
          <p:nvPr/>
        </p:nvSpPr>
        <p:spPr>
          <a:xfrm>
            <a:off x="1946641" y="1655490"/>
            <a:ext cx="7885422" cy="8342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49E9957-5895-4893-A6A8-0E7281D8EC51}"/>
              </a:ext>
            </a:extLst>
          </p:cNvPr>
          <p:cNvSpPr/>
          <p:nvPr/>
        </p:nvSpPr>
        <p:spPr>
          <a:xfrm>
            <a:off x="2060481" y="1758638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EAAA7BF-0063-4EE1-9459-D0EB730B7995}"/>
              </a:ext>
            </a:extLst>
          </p:cNvPr>
          <p:cNvSpPr/>
          <p:nvPr/>
        </p:nvSpPr>
        <p:spPr>
          <a:xfrm>
            <a:off x="6013111" y="1758637"/>
            <a:ext cx="3659946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9A271FE-A80C-42B3-9BBF-BC6B6449F7E4}"/>
              </a:ext>
            </a:extLst>
          </p:cNvPr>
          <p:cNvGrpSpPr/>
          <p:nvPr/>
        </p:nvGrpSpPr>
        <p:grpSpPr>
          <a:xfrm>
            <a:off x="4007326" y="1818918"/>
            <a:ext cx="1631486" cy="508641"/>
            <a:chOff x="2014392" y="2365200"/>
            <a:chExt cx="2005344" cy="63148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047C1D4-8896-4AAD-A457-54199C05DEAC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D28D635-9B27-4635-AA71-7151AF98D7F3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EDE90C5-AB13-46D8-8756-A7D0E1520B5D}"/>
              </a:ext>
            </a:extLst>
          </p:cNvPr>
          <p:cNvGrpSpPr/>
          <p:nvPr/>
        </p:nvGrpSpPr>
        <p:grpSpPr>
          <a:xfrm>
            <a:off x="2175514" y="1818918"/>
            <a:ext cx="1631486" cy="508641"/>
            <a:chOff x="2014392" y="2365200"/>
            <a:chExt cx="2005344" cy="631488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C780269-038C-4081-BD85-095347447433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0936374-2545-41C1-BCD5-27492CFAB345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D0E27B1B-0239-45F1-A814-83C532406A7A}"/>
              </a:ext>
            </a:extLst>
          </p:cNvPr>
          <p:cNvGrpSpPr/>
          <p:nvPr/>
        </p:nvGrpSpPr>
        <p:grpSpPr>
          <a:xfrm>
            <a:off x="6117318" y="1818918"/>
            <a:ext cx="1631486" cy="508641"/>
            <a:chOff x="2014392" y="2365200"/>
            <a:chExt cx="2005344" cy="631488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A9BF295-41C6-47F5-9FFD-E6EC88DC53E7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5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993B812-882A-479C-9218-B8F4595A2EB2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6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43F94BB-977A-4601-B750-C812CEF17081}"/>
              </a:ext>
            </a:extLst>
          </p:cNvPr>
          <p:cNvGrpSpPr/>
          <p:nvPr/>
        </p:nvGrpSpPr>
        <p:grpSpPr>
          <a:xfrm>
            <a:off x="7949128" y="1818918"/>
            <a:ext cx="1631486" cy="508641"/>
            <a:chOff x="2014392" y="2365200"/>
            <a:chExt cx="2005344" cy="631488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E3AFF9D-4339-47DC-B807-E0EABB22A73A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7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5779BE7-E63E-45ED-8BF4-287996B6512A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1E8D97C-B65D-4FA5-BD4D-71B26450F26B}"/>
              </a:ext>
            </a:extLst>
          </p:cNvPr>
          <p:cNvSpPr/>
          <p:nvPr/>
        </p:nvSpPr>
        <p:spPr>
          <a:xfrm>
            <a:off x="1971826" y="3265572"/>
            <a:ext cx="7885422" cy="8342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22F42C1-F40D-4BB3-A209-1E63BE15AD57}"/>
              </a:ext>
            </a:extLst>
          </p:cNvPr>
          <p:cNvSpPr/>
          <p:nvPr/>
        </p:nvSpPr>
        <p:spPr>
          <a:xfrm>
            <a:off x="2085666" y="3368720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6E8521C-81A0-46B7-A638-18F8E3AA3B92}"/>
              </a:ext>
            </a:extLst>
          </p:cNvPr>
          <p:cNvSpPr/>
          <p:nvPr/>
        </p:nvSpPr>
        <p:spPr>
          <a:xfrm>
            <a:off x="6038296" y="3368719"/>
            <a:ext cx="3659946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5F34BA7-BE57-4066-B337-584B3F3BFF82}"/>
              </a:ext>
            </a:extLst>
          </p:cNvPr>
          <p:cNvGrpSpPr/>
          <p:nvPr/>
        </p:nvGrpSpPr>
        <p:grpSpPr>
          <a:xfrm>
            <a:off x="4032511" y="3429000"/>
            <a:ext cx="1631486" cy="508641"/>
            <a:chOff x="2014392" y="2365200"/>
            <a:chExt cx="2005344" cy="63148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3883C1E-505F-444C-8669-1508E73B2F81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5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0035FB1-A7A2-47B5-833D-0FB6E6BE13C9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6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B7F8F37-3321-40ED-87D2-D435E35C3F22}"/>
              </a:ext>
            </a:extLst>
          </p:cNvPr>
          <p:cNvGrpSpPr/>
          <p:nvPr/>
        </p:nvGrpSpPr>
        <p:grpSpPr>
          <a:xfrm>
            <a:off x="2200699" y="3429000"/>
            <a:ext cx="1631486" cy="508641"/>
            <a:chOff x="2014392" y="2365200"/>
            <a:chExt cx="2005344" cy="63148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A3C1313-E9D9-4FCF-B099-7A7A5BBB34AD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36DBFEE-C7C6-4FCE-92BB-1F4696DC4231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AD261201-825C-4F51-885A-DF700E7E0184}"/>
              </a:ext>
            </a:extLst>
          </p:cNvPr>
          <p:cNvGrpSpPr/>
          <p:nvPr/>
        </p:nvGrpSpPr>
        <p:grpSpPr>
          <a:xfrm>
            <a:off x="6142503" y="3429000"/>
            <a:ext cx="1631486" cy="508641"/>
            <a:chOff x="2014392" y="2365200"/>
            <a:chExt cx="2005344" cy="63148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EADE7EE-BE51-4CAF-BD82-DBA5F1985C32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28E2606-5DAB-470A-9EFF-1AF7E60E5C9E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F41BF77E-ACE4-471E-B1D2-4FEE572A35BE}"/>
              </a:ext>
            </a:extLst>
          </p:cNvPr>
          <p:cNvGrpSpPr/>
          <p:nvPr/>
        </p:nvGrpSpPr>
        <p:grpSpPr>
          <a:xfrm>
            <a:off x="7974313" y="3429000"/>
            <a:ext cx="1631486" cy="508641"/>
            <a:chOff x="2014392" y="2365200"/>
            <a:chExt cx="2005344" cy="63148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FFD0CA3-A5C0-4E09-884D-2A2213AA5521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7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26C36BD-FBE1-4412-A7BE-8D7229A5D309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B77821E9-43A7-41AA-B586-AB4B4E43ED35}"/>
              </a:ext>
            </a:extLst>
          </p:cNvPr>
          <p:cNvSpPr txBox="1"/>
          <p:nvPr/>
        </p:nvSpPr>
        <p:spPr>
          <a:xfrm>
            <a:off x="539154" y="2676914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np.swapaxes(x, 0, 1)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5EA758-82B3-4641-A858-3A4016237583}"/>
              </a:ext>
            </a:extLst>
          </p:cNvPr>
          <p:cNvSpPr/>
          <p:nvPr/>
        </p:nvSpPr>
        <p:spPr>
          <a:xfrm>
            <a:off x="1984934" y="4991872"/>
            <a:ext cx="7885422" cy="8342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D388758-664D-4598-A16C-6BF75A8CF2CE}"/>
              </a:ext>
            </a:extLst>
          </p:cNvPr>
          <p:cNvSpPr/>
          <p:nvPr/>
        </p:nvSpPr>
        <p:spPr>
          <a:xfrm>
            <a:off x="2098774" y="5095020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9F40A71-1609-4087-898E-75EF38016217}"/>
              </a:ext>
            </a:extLst>
          </p:cNvPr>
          <p:cNvSpPr/>
          <p:nvPr/>
        </p:nvSpPr>
        <p:spPr>
          <a:xfrm>
            <a:off x="6051404" y="5095019"/>
            <a:ext cx="3659946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1CEC0E3-8296-4D47-8BD0-C572644DFE3C}"/>
              </a:ext>
            </a:extLst>
          </p:cNvPr>
          <p:cNvGrpSpPr/>
          <p:nvPr/>
        </p:nvGrpSpPr>
        <p:grpSpPr>
          <a:xfrm>
            <a:off x="4045619" y="5155300"/>
            <a:ext cx="1631486" cy="508641"/>
            <a:chOff x="2014392" y="2365200"/>
            <a:chExt cx="2005344" cy="63148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B522934-A69C-48A8-A5C6-64DDCD8FEFC0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C29B97C-B687-43B2-87BA-1A0E385FA0A6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083DA2C-64CE-4684-851E-FFD8F8195A38}"/>
              </a:ext>
            </a:extLst>
          </p:cNvPr>
          <p:cNvGrpSpPr/>
          <p:nvPr/>
        </p:nvGrpSpPr>
        <p:grpSpPr>
          <a:xfrm>
            <a:off x="2213807" y="5155300"/>
            <a:ext cx="1631486" cy="508641"/>
            <a:chOff x="2014392" y="2365200"/>
            <a:chExt cx="2005344" cy="631488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67FDFBA-6C51-4885-A511-F0C657909CB3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C285785-8D5C-494E-A1C7-F7B6C8EEBB0F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C2AE96A-10BD-4721-A316-15101A6A586B}"/>
              </a:ext>
            </a:extLst>
          </p:cNvPr>
          <p:cNvGrpSpPr/>
          <p:nvPr/>
        </p:nvGrpSpPr>
        <p:grpSpPr>
          <a:xfrm>
            <a:off x="6155611" y="5155300"/>
            <a:ext cx="1631486" cy="508641"/>
            <a:chOff x="2014392" y="2365200"/>
            <a:chExt cx="2005344" cy="631488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5B55551-3FF6-43A4-865A-6F56A8C0F7EB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5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6176CEE-1E2D-4EB0-B664-C0A110E5C3A8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7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BA8E29D-BEF7-45AB-9B3C-F2932F7CB0E4}"/>
              </a:ext>
            </a:extLst>
          </p:cNvPr>
          <p:cNvGrpSpPr/>
          <p:nvPr/>
        </p:nvGrpSpPr>
        <p:grpSpPr>
          <a:xfrm>
            <a:off x="7987421" y="5155300"/>
            <a:ext cx="1631486" cy="508641"/>
            <a:chOff x="2014392" y="2365200"/>
            <a:chExt cx="2005344" cy="631488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1494123-FA3A-41DC-8EC4-8330ED96ACA1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6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AD6F8A7-AD3A-4D0E-A61F-E367A3C9EC69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92A9717-D42A-404E-806D-367BB40C3095}"/>
              </a:ext>
            </a:extLst>
          </p:cNvPr>
          <p:cNvSpPr txBox="1"/>
          <p:nvPr/>
        </p:nvSpPr>
        <p:spPr>
          <a:xfrm>
            <a:off x="552262" y="4403214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np.swapaxes(x, 1, 2)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4339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135A5-08B8-41F5-BA29-A18621FC3209}"/>
              </a:ext>
            </a:extLst>
          </p:cNvPr>
          <p:cNvSpPr txBox="1"/>
          <p:nvPr/>
        </p:nvSpPr>
        <p:spPr>
          <a:xfrm>
            <a:off x="679010" y="208230"/>
            <a:ext cx="384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고차원 배열 사용 법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5CA3E-354C-4CAF-9159-795C5285A5F7}"/>
              </a:ext>
            </a:extLst>
          </p:cNvPr>
          <p:cNvSpPr txBox="1"/>
          <p:nvPr/>
        </p:nvSpPr>
        <p:spPr>
          <a:xfrm>
            <a:off x="552262" y="950614"/>
            <a:ext cx="9451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 = np.array([ [[1,2],[3,4]] , [[5,6],[7,8]] ])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414A2FE-9887-4D82-875C-F1516755BFF2}"/>
              </a:ext>
            </a:extLst>
          </p:cNvPr>
          <p:cNvSpPr/>
          <p:nvPr/>
        </p:nvSpPr>
        <p:spPr>
          <a:xfrm>
            <a:off x="1946641" y="1655490"/>
            <a:ext cx="7885422" cy="8342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49E9957-5895-4893-A6A8-0E7281D8EC51}"/>
              </a:ext>
            </a:extLst>
          </p:cNvPr>
          <p:cNvSpPr/>
          <p:nvPr/>
        </p:nvSpPr>
        <p:spPr>
          <a:xfrm>
            <a:off x="2060481" y="1758638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EAAA7BF-0063-4EE1-9459-D0EB730B7995}"/>
              </a:ext>
            </a:extLst>
          </p:cNvPr>
          <p:cNvSpPr/>
          <p:nvPr/>
        </p:nvSpPr>
        <p:spPr>
          <a:xfrm>
            <a:off x="6013111" y="1758637"/>
            <a:ext cx="3659946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9A271FE-A80C-42B3-9BBF-BC6B6449F7E4}"/>
              </a:ext>
            </a:extLst>
          </p:cNvPr>
          <p:cNvGrpSpPr/>
          <p:nvPr/>
        </p:nvGrpSpPr>
        <p:grpSpPr>
          <a:xfrm>
            <a:off x="4007326" y="1818918"/>
            <a:ext cx="1631486" cy="508641"/>
            <a:chOff x="2014392" y="2365200"/>
            <a:chExt cx="2005344" cy="63148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047C1D4-8896-4AAD-A457-54199C05DEAC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D28D635-9B27-4635-AA71-7151AF98D7F3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EDE90C5-AB13-46D8-8756-A7D0E1520B5D}"/>
              </a:ext>
            </a:extLst>
          </p:cNvPr>
          <p:cNvGrpSpPr/>
          <p:nvPr/>
        </p:nvGrpSpPr>
        <p:grpSpPr>
          <a:xfrm>
            <a:off x="2175514" y="1818918"/>
            <a:ext cx="1631486" cy="508641"/>
            <a:chOff x="2014392" y="2365200"/>
            <a:chExt cx="2005344" cy="631488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C780269-038C-4081-BD85-095347447433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0936374-2545-41C1-BCD5-27492CFAB345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D0E27B1B-0239-45F1-A814-83C532406A7A}"/>
              </a:ext>
            </a:extLst>
          </p:cNvPr>
          <p:cNvGrpSpPr/>
          <p:nvPr/>
        </p:nvGrpSpPr>
        <p:grpSpPr>
          <a:xfrm>
            <a:off x="6117318" y="1818918"/>
            <a:ext cx="1631486" cy="508641"/>
            <a:chOff x="2014392" y="2365200"/>
            <a:chExt cx="2005344" cy="631488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A9BF295-41C6-47F5-9FFD-E6EC88DC53E7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5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993B812-882A-479C-9218-B8F4595A2EB2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6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43F94BB-977A-4601-B750-C812CEF17081}"/>
              </a:ext>
            </a:extLst>
          </p:cNvPr>
          <p:cNvGrpSpPr/>
          <p:nvPr/>
        </p:nvGrpSpPr>
        <p:grpSpPr>
          <a:xfrm>
            <a:off x="7949128" y="1818918"/>
            <a:ext cx="1631486" cy="508641"/>
            <a:chOff x="2014392" y="2365200"/>
            <a:chExt cx="2005344" cy="631488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E3AFF9D-4339-47DC-B807-E0EABB22A73A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7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5779BE7-E63E-45ED-8BF4-287996B6512A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22F42C1-F40D-4BB3-A209-1E63BE15AD57}"/>
              </a:ext>
            </a:extLst>
          </p:cNvPr>
          <p:cNvSpPr/>
          <p:nvPr/>
        </p:nvSpPr>
        <p:spPr>
          <a:xfrm>
            <a:off x="2085666" y="3368720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5F34BA7-BE57-4066-B337-584B3F3BFF82}"/>
              </a:ext>
            </a:extLst>
          </p:cNvPr>
          <p:cNvGrpSpPr/>
          <p:nvPr/>
        </p:nvGrpSpPr>
        <p:grpSpPr>
          <a:xfrm>
            <a:off x="4032511" y="3429000"/>
            <a:ext cx="1631486" cy="508641"/>
            <a:chOff x="2014392" y="2365200"/>
            <a:chExt cx="2005344" cy="63148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3883C1E-505F-444C-8669-1508E73B2F81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0035FB1-A7A2-47B5-833D-0FB6E6BE13C9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15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B7F8F37-3321-40ED-87D2-D435E35C3F22}"/>
              </a:ext>
            </a:extLst>
          </p:cNvPr>
          <p:cNvGrpSpPr/>
          <p:nvPr/>
        </p:nvGrpSpPr>
        <p:grpSpPr>
          <a:xfrm>
            <a:off x="2200699" y="3429000"/>
            <a:ext cx="1631486" cy="508641"/>
            <a:chOff x="2014392" y="2365200"/>
            <a:chExt cx="2005344" cy="63148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A3C1313-E9D9-4FCF-B099-7A7A5BBB34AD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36DBFEE-C7C6-4FCE-92BB-1F4696DC4231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7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B77821E9-43A7-41AA-B586-AB4B4E43ED35}"/>
              </a:ext>
            </a:extLst>
          </p:cNvPr>
          <p:cNvSpPr txBox="1"/>
          <p:nvPr/>
        </p:nvSpPr>
        <p:spPr>
          <a:xfrm>
            <a:off x="539154" y="2676914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np.sum(x, axis=2)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3A2600D-550C-48DF-8FE3-DFA81B3B6EB0}"/>
              </a:ext>
            </a:extLst>
          </p:cNvPr>
          <p:cNvSpPr/>
          <p:nvPr/>
        </p:nvSpPr>
        <p:spPr>
          <a:xfrm>
            <a:off x="2085666" y="4770955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A72D948-BCB2-4590-AA38-2C6D4B387318}"/>
              </a:ext>
            </a:extLst>
          </p:cNvPr>
          <p:cNvGrpSpPr/>
          <p:nvPr/>
        </p:nvGrpSpPr>
        <p:grpSpPr>
          <a:xfrm>
            <a:off x="4032511" y="4831235"/>
            <a:ext cx="1631486" cy="508641"/>
            <a:chOff x="2014392" y="2365200"/>
            <a:chExt cx="2005344" cy="631488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E5F5E44-068C-450F-8756-DECCB477DC18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904B891-8FFD-45F1-94A0-C97BCF359D21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DDC2904-5E12-4C8B-9A9D-10B7E1C7395F}"/>
              </a:ext>
            </a:extLst>
          </p:cNvPr>
          <p:cNvGrpSpPr/>
          <p:nvPr/>
        </p:nvGrpSpPr>
        <p:grpSpPr>
          <a:xfrm>
            <a:off x="2200699" y="4831235"/>
            <a:ext cx="1631486" cy="508641"/>
            <a:chOff x="2014392" y="2365200"/>
            <a:chExt cx="2005344" cy="631488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36CB9C0F-A636-48EC-BC7A-5EFEEDA0CB9F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0F473F3-7CD1-4EC4-AE29-8C22C44E0678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6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431FEE31-3E99-4E8F-8C8E-422306EC2F53}"/>
              </a:ext>
            </a:extLst>
          </p:cNvPr>
          <p:cNvSpPr txBox="1"/>
          <p:nvPr/>
        </p:nvSpPr>
        <p:spPr>
          <a:xfrm>
            <a:off x="539154" y="4079149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np.sum(x, axis=1)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78566E2-B855-4979-8F86-F4F2F48C935B}"/>
              </a:ext>
            </a:extLst>
          </p:cNvPr>
          <p:cNvSpPr/>
          <p:nvPr/>
        </p:nvSpPr>
        <p:spPr>
          <a:xfrm>
            <a:off x="2098774" y="6179759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8EF3D4C1-4ADE-464F-89A5-755F19120D9B}"/>
              </a:ext>
            </a:extLst>
          </p:cNvPr>
          <p:cNvGrpSpPr/>
          <p:nvPr/>
        </p:nvGrpSpPr>
        <p:grpSpPr>
          <a:xfrm>
            <a:off x="4045619" y="6240039"/>
            <a:ext cx="1631486" cy="508641"/>
            <a:chOff x="2014392" y="2365200"/>
            <a:chExt cx="2005344" cy="631488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AAAE874-EE3D-4929-827C-A8D8E5147F45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10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B22E5B6-7FC2-44D0-A6D9-64B3765360DA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E0B56B1-0F89-402F-A462-2179D855C1DC}"/>
              </a:ext>
            </a:extLst>
          </p:cNvPr>
          <p:cNvGrpSpPr/>
          <p:nvPr/>
        </p:nvGrpSpPr>
        <p:grpSpPr>
          <a:xfrm>
            <a:off x="2213807" y="6240039"/>
            <a:ext cx="1631486" cy="508641"/>
            <a:chOff x="2014392" y="2365200"/>
            <a:chExt cx="2005344" cy="631488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28B72532-390D-46CA-A77C-6FD26F792132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6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4554144-2FF9-4007-A694-1067F81F2889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31A557F2-EF86-40D3-99D0-A9E1DA7A248F}"/>
              </a:ext>
            </a:extLst>
          </p:cNvPr>
          <p:cNvSpPr txBox="1"/>
          <p:nvPr/>
        </p:nvSpPr>
        <p:spPr>
          <a:xfrm>
            <a:off x="552262" y="5487953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np.sum(x, axis=0)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30511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135A5-08B8-41F5-BA29-A18621FC3209}"/>
              </a:ext>
            </a:extLst>
          </p:cNvPr>
          <p:cNvSpPr txBox="1"/>
          <p:nvPr/>
        </p:nvSpPr>
        <p:spPr>
          <a:xfrm>
            <a:off x="229775" y="87464"/>
            <a:ext cx="384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고차원 배열 사용 법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5CA3E-354C-4CAF-9159-795C5285A5F7}"/>
              </a:ext>
            </a:extLst>
          </p:cNvPr>
          <p:cNvSpPr txBox="1"/>
          <p:nvPr/>
        </p:nvSpPr>
        <p:spPr>
          <a:xfrm>
            <a:off x="229775" y="678293"/>
            <a:ext cx="14287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 = np.array([[[[1,2],[3,4]],[[5,6],[7,8]]],[[[9,10],[11,12]],[[13,14],[15,16]]]])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12DF2E-6793-4FA1-AD5B-0F33351B1F09}"/>
              </a:ext>
            </a:extLst>
          </p:cNvPr>
          <p:cNvGrpSpPr/>
          <p:nvPr/>
        </p:nvGrpSpPr>
        <p:grpSpPr>
          <a:xfrm>
            <a:off x="117844" y="1477996"/>
            <a:ext cx="5835090" cy="617306"/>
            <a:chOff x="1946641" y="1655490"/>
            <a:chExt cx="7885422" cy="83421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414A2FE-9887-4D82-875C-F1516755BFF2}"/>
                </a:ext>
              </a:extLst>
            </p:cNvPr>
            <p:cNvSpPr/>
            <p:nvPr/>
          </p:nvSpPr>
          <p:spPr>
            <a:xfrm>
              <a:off x="1946641" y="1655490"/>
              <a:ext cx="7885422" cy="8342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9E9957-5895-4893-A6A8-0E7281D8EC51}"/>
                </a:ext>
              </a:extLst>
            </p:cNvPr>
            <p:cNvSpPr/>
            <p:nvPr/>
          </p:nvSpPr>
          <p:spPr>
            <a:xfrm>
              <a:off x="2060481" y="1758638"/>
              <a:ext cx="3659947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EAAA7BF-0063-4EE1-9459-D0EB730B7995}"/>
                </a:ext>
              </a:extLst>
            </p:cNvPr>
            <p:cNvSpPr/>
            <p:nvPr/>
          </p:nvSpPr>
          <p:spPr>
            <a:xfrm>
              <a:off x="6013111" y="1758637"/>
              <a:ext cx="3659946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39A271FE-A80C-42B3-9BBF-BC6B6449F7E4}"/>
                </a:ext>
              </a:extLst>
            </p:cNvPr>
            <p:cNvGrpSpPr/>
            <p:nvPr/>
          </p:nvGrpSpPr>
          <p:grpSpPr>
            <a:xfrm>
              <a:off x="4007326" y="1818918"/>
              <a:ext cx="1631486" cy="508641"/>
              <a:chOff x="2014392" y="2365200"/>
              <a:chExt cx="2005344" cy="631488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047C1D4-8896-4AAD-A457-54199C05DEAC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3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3D28D635-9B27-4635-AA71-7151AF98D7F3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4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2EDE90C5-AB13-46D8-8756-A7D0E1520B5D}"/>
                </a:ext>
              </a:extLst>
            </p:cNvPr>
            <p:cNvGrpSpPr/>
            <p:nvPr/>
          </p:nvGrpSpPr>
          <p:grpSpPr>
            <a:xfrm>
              <a:off x="2175514" y="1818918"/>
              <a:ext cx="1631486" cy="508641"/>
              <a:chOff x="2014392" y="2365200"/>
              <a:chExt cx="2005344" cy="631488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DC780269-038C-4081-BD85-095347447433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A0936374-2545-41C1-BCD5-27492CFAB345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2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0E27B1B-0239-45F1-A814-83C532406A7A}"/>
                </a:ext>
              </a:extLst>
            </p:cNvPr>
            <p:cNvGrpSpPr/>
            <p:nvPr/>
          </p:nvGrpSpPr>
          <p:grpSpPr>
            <a:xfrm>
              <a:off x="6117318" y="1818918"/>
              <a:ext cx="1631486" cy="508641"/>
              <a:chOff x="2014392" y="2365200"/>
              <a:chExt cx="2005344" cy="631488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A9BF295-41C6-47F5-9FFD-E6EC88DC53E7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5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C993B812-882A-479C-9218-B8F4595A2EB2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6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C43F94BB-977A-4601-B750-C812CEF17081}"/>
                </a:ext>
              </a:extLst>
            </p:cNvPr>
            <p:cNvGrpSpPr/>
            <p:nvPr/>
          </p:nvGrpSpPr>
          <p:grpSpPr>
            <a:xfrm>
              <a:off x="7949128" y="1818918"/>
              <a:ext cx="1631486" cy="508641"/>
              <a:chOff x="2014392" y="2365200"/>
              <a:chExt cx="2005344" cy="631488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5E3AFF9D-4339-47DC-B807-E0EABB22A73A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7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5779BE7-E63E-45ED-8BF4-287996B6512A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8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22F42C1-F40D-4BB3-A209-1E63BE15AD57}"/>
              </a:ext>
            </a:extLst>
          </p:cNvPr>
          <p:cNvSpPr/>
          <p:nvPr/>
        </p:nvSpPr>
        <p:spPr>
          <a:xfrm>
            <a:off x="1642719" y="3160432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5F34BA7-BE57-4066-B337-584B3F3BFF82}"/>
              </a:ext>
            </a:extLst>
          </p:cNvPr>
          <p:cNvGrpSpPr/>
          <p:nvPr/>
        </p:nvGrpSpPr>
        <p:grpSpPr>
          <a:xfrm>
            <a:off x="3589564" y="3220712"/>
            <a:ext cx="1631486" cy="508641"/>
            <a:chOff x="2014392" y="2365200"/>
            <a:chExt cx="2005344" cy="63148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3883C1E-505F-444C-8669-1508E73B2F81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0035FB1-A7A2-47B5-833D-0FB6E6BE13C9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15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B7F8F37-3321-40ED-87D2-D435E35C3F22}"/>
              </a:ext>
            </a:extLst>
          </p:cNvPr>
          <p:cNvGrpSpPr/>
          <p:nvPr/>
        </p:nvGrpSpPr>
        <p:grpSpPr>
          <a:xfrm>
            <a:off x="1757752" y="3220712"/>
            <a:ext cx="1631486" cy="508641"/>
            <a:chOff x="2014392" y="2365200"/>
            <a:chExt cx="2005344" cy="63148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A3C1313-E9D9-4FCF-B099-7A7A5BBB34AD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36DBFEE-C7C6-4FCE-92BB-1F4696DC4231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7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B77821E9-43A7-41AA-B586-AB4B4E43ED35}"/>
              </a:ext>
            </a:extLst>
          </p:cNvPr>
          <p:cNvSpPr txBox="1"/>
          <p:nvPr/>
        </p:nvSpPr>
        <p:spPr>
          <a:xfrm>
            <a:off x="268565" y="2424989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np.sum(x, axis=3)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7353997-F3A6-4E19-8434-1E77E6DB9B9D}"/>
              </a:ext>
            </a:extLst>
          </p:cNvPr>
          <p:cNvGrpSpPr/>
          <p:nvPr/>
        </p:nvGrpSpPr>
        <p:grpSpPr>
          <a:xfrm>
            <a:off x="6124576" y="1477996"/>
            <a:ext cx="5835090" cy="617306"/>
            <a:chOff x="1946641" y="1655490"/>
            <a:chExt cx="7885422" cy="83421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3118C90-3CFC-429C-809A-1A3A1090DB1E}"/>
                </a:ext>
              </a:extLst>
            </p:cNvPr>
            <p:cNvSpPr/>
            <p:nvPr/>
          </p:nvSpPr>
          <p:spPr>
            <a:xfrm>
              <a:off x="1946641" y="1655490"/>
              <a:ext cx="7885422" cy="8342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3BBE15E-026C-4E8D-9101-7E86A3E936A5}"/>
                </a:ext>
              </a:extLst>
            </p:cNvPr>
            <p:cNvSpPr/>
            <p:nvPr/>
          </p:nvSpPr>
          <p:spPr>
            <a:xfrm>
              <a:off x="2060481" y="1758638"/>
              <a:ext cx="3659947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8BFD12-D639-4E03-BE2F-332958EACD75}"/>
                </a:ext>
              </a:extLst>
            </p:cNvPr>
            <p:cNvSpPr/>
            <p:nvPr/>
          </p:nvSpPr>
          <p:spPr>
            <a:xfrm>
              <a:off x="6013111" y="1758637"/>
              <a:ext cx="3659946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533BF99A-1659-4077-97AB-22C9C044BEB9}"/>
                </a:ext>
              </a:extLst>
            </p:cNvPr>
            <p:cNvGrpSpPr/>
            <p:nvPr/>
          </p:nvGrpSpPr>
          <p:grpSpPr>
            <a:xfrm>
              <a:off x="4007326" y="1818918"/>
              <a:ext cx="1631486" cy="508641"/>
              <a:chOff x="2014392" y="2365200"/>
              <a:chExt cx="2005344" cy="631488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C40E6979-3461-4B0D-96AF-4DF41A3FC19B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11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21C1F166-DA35-481B-9514-8263AD9E8377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12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2BF1F68-A900-41EE-A51B-615D0B294856}"/>
                </a:ext>
              </a:extLst>
            </p:cNvPr>
            <p:cNvGrpSpPr/>
            <p:nvPr/>
          </p:nvGrpSpPr>
          <p:grpSpPr>
            <a:xfrm>
              <a:off x="2175514" y="1818918"/>
              <a:ext cx="1631486" cy="508641"/>
              <a:chOff x="2014392" y="2365200"/>
              <a:chExt cx="2005344" cy="631488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037CE2B4-B6A6-44FB-A145-ECDB5FA4D68D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9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BDBEF31B-8FBA-48AB-8995-539605F8AAF2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10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A2CAC549-1829-4958-ADA8-7F21C7F0B6C4}"/>
                </a:ext>
              </a:extLst>
            </p:cNvPr>
            <p:cNvGrpSpPr/>
            <p:nvPr/>
          </p:nvGrpSpPr>
          <p:grpSpPr>
            <a:xfrm>
              <a:off x="6117318" y="1818918"/>
              <a:ext cx="1631486" cy="508641"/>
              <a:chOff x="2014392" y="2365200"/>
              <a:chExt cx="2005344" cy="631488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E3F9C4FB-C045-4C52-A5E3-97332139ED2D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13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6F382146-381B-4308-B72C-BBCFEF75081A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14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37ECCD36-C788-4CF1-976D-D155B97B30DC}"/>
                </a:ext>
              </a:extLst>
            </p:cNvPr>
            <p:cNvGrpSpPr/>
            <p:nvPr/>
          </p:nvGrpSpPr>
          <p:grpSpPr>
            <a:xfrm>
              <a:off x="7949128" y="1818918"/>
              <a:ext cx="1631486" cy="508641"/>
              <a:chOff x="2014392" y="2365200"/>
              <a:chExt cx="2005344" cy="631488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36C8B2BA-9A2F-4CE6-BB21-ACF63890F148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15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5A08E8E-51A5-4AD3-AF01-E3CC58AFACE9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16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EDA27B9-0E4C-4728-9FB2-806E70A02AF7}"/>
              </a:ext>
            </a:extLst>
          </p:cNvPr>
          <p:cNvSpPr/>
          <p:nvPr/>
        </p:nvSpPr>
        <p:spPr>
          <a:xfrm>
            <a:off x="7312" y="1359065"/>
            <a:ext cx="12071126" cy="8537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BCCA210-C6F3-41BB-BF87-DBB11B550BB6}"/>
              </a:ext>
            </a:extLst>
          </p:cNvPr>
          <p:cNvSpPr/>
          <p:nvPr/>
        </p:nvSpPr>
        <p:spPr>
          <a:xfrm>
            <a:off x="5550865" y="3160432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52F7FE2D-453A-413F-B142-0FBC49A37486}"/>
              </a:ext>
            </a:extLst>
          </p:cNvPr>
          <p:cNvGrpSpPr/>
          <p:nvPr/>
        </p:nvGrpSpPr>
        <p:grpSpPr>
          <a:xfrm>
            <a:off x="7497710" y="3220712"/>
            <a:ext cx="1631486" cy="508641"/>
            <a:chOff x="2014392" y="2365200"/>
            <a:chExt cx="2005344" cy="631488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1D4447B5-C5A5-43B4-8CAE-EF21A1452AC2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27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0EF8DBE0-18D7-41D8-8A21-E41AA5FC0677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3CC552A-49A9-4CFE-B594-BECBB8097757}"/>
              </a:ext>
            </a:extLst>
          </p:cNvPr>
          <p:cNvGrpSpPr/>
          <p:nvPr/>
        </p:nvGrpSpPr>
        <p:grpSpPr>
          <a:xfrm>
            <a:off x="5665898" y="3220712"/>
            <a:ext cx="1631486" cy="508641"/>
            <a:chOff x="2014392" y="2365200"/>
            <a:chExt cx="2005344" cy="631488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22E7148-69EF-427B-8680-3CF82585D71B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19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7289224-F050-4D0E-9495-6354E6CD563A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E6D8F87-BE6D-40E2-8FDB-D531475FFFB3}"/>
              </a:ext>
            </a:extLst>
          </p:cNvPr>
          <p:cNvSpPr/>
          <p:nvPr/>
        </p:nvSpPr>
        <p:spPr>
          <a:xfrm>
            <a:off x="1498836" y="3048898"/>
            <a:ext cx="7887760" cy="8515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B99F13E-1C40-4E41-9FBF-4061021B20A0}"/>
              </a:ext>
            </a:extLst>
          </p:cNvPr>
          <p:cNvSpPr/>
          <p:nvPr/>
        </p:nvSpPr>
        <p:spPr>
          <a:xfrm>
            <a:off x="1661360" y="4734755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2F87928B-E194-4540-98FB-C691BB71CBC1}"/>
              </a:ext>
            </a:extLst>
          </p:cNvPr>
          <p:cNvGrpSpPr/>
          <p:nvPr/>
        </p:nvGrpSpPr>
        <p:grpSpPr>
          <a:xfrm>
            <a:off x="3608205" y="4795035"/>
            <a:ext cx="1631486" cy="508641"/>
            <a:chOff x="2014392" y="2365200"/>
            <a:chExt cx="2005344" cy="631488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82516325-58A5-425B-8C97-3953BA59F1E4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FEF9BC61-D82D-4201-B76E-491A0E860AD0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13016EF9-2709-4A61-8EDC-EE3AEDDB4824}"/>
              </a:ext>
            </a:extLst>
          </p:cNvPr>
          <p:cNvGrpSpPr/>
          <p:nvPr/>
        </p:nvGrpSpPr>
        <p:grpSpPr>
          <a:xfrm>
            <a:off x="1776393" y="4795035"/>
            <a:ext cx="1631486" cy="508641"/>
            <a:chOff x="2014392" y="2365200"/>
            <a:chExt cx="2005344" cy="631488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FBC08E3-2B03-4C9E-8EAE-3E29883A21E2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C44152A0-A5E2-4066-96B4-575886763FF8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6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9B39867F-E14B-4696-8778-71A58C844666}"/>
              </a:ext>
            </a:extLst>
          </p:cNvPr>
          <p:cNvSpPr txBox="1"/>
          <p:nvPr/>
        </p:nvSpPr>
        <p:spPr>
          <a:xfrm>
            <a:off x="287206" y="3999312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np.sum(x, axis=2)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EA10B2E-F444-41E5-A573-9C50882CA2C2}"/>
              </a:ext>
            </a:extLst>
          </p:cNvPr>
          <p:cNvSpPr/>
          <p:nvPr/>
        </p:nvSpPr>
        <p:spPr>
          <a:xfrm>
            <a:off x="5569506" y="4734755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5E3DE9F8-B07D-4C85-B16D-3B4E2108968D}"/>
              </a:ext>
            </a:extLst>
          </p:cNvPr>
          <p:cNvGrpSpPr/>
          <p:nvPr/>
        </p:nvGrpSpPr>
        <p:grpSpPr>
          <a:xfrm>
            <a:off x="7516351" y="4795035"/>
            <a:ext cx="1631486" cy="508641"/>
            <a:chOff x="2014392" y="2365200"/>
            <a:chExt cx="2005344" cy="631488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A9A76969-8AB8-4815-83A3-30B6A494754F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1172D2F8-0E86-4F4A-8FD6-D04350957BD4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30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AAA6E877-9611-41B3-B970-06AE420359EC}"/>
              </a:ext>
            </a:extLst>
          </p:cNvPr>
          <p:cNvGrpSpPr/>
          <p:nvPr/>
        </p:nvGrpSpPr>
        <p:grpSpPr>
          <a:xfrm>
            <a:off x="5684539" y="4795035"/>
            <a:ext cx="1631486" cy="508641"/>
            <a:chOff x="2014392" y="2365200"/>
            <a:chExt cx="2005344" cy="631488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765C29C-545C-4835-89F8-3EF93B30DD21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20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D05BA67-0ED7-429C-A211-0FAE43FBFE7B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3381CF6-67C8-4E8C-A547-3388E950F3F4}"/>
              </a:ext>
            </a:extLst>
          </p:cNvPr>
          <p:cNvSpPr/>
          <p:nvPr/>
        </p:nvSpPr>
        <p:spPr>
          <a:xfrm>
            <a:off x="1517477" y="4623221"/>
            <a:ext cx="7887760" cy="8515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52326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135A5-08B8-41F5-BA29-A18621FC3209}"/>
              </a:ext>
            </a:extLst>
          </p:cNvPr>
          <p:cNvSpPr txBox="1"/>
          <p:nvPr/>
        </p:nvSpPr>
        <p:spPr>
          <a:xfrm>
            <a:off x="229775" y="87464"/>
            <a:ext cx="384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고차원 배열 사용 법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5CA3E-354C-4CAF-9159-795C5285A5F7}"/>
              </a:ext>
            </a:extLst>
          </p:cNvPr>
          <p:cNvSpPr txBox="1"/>
          <p:nvPr/>
        </p:nvSpPr>
        <p:spPr>
          <a:xfrm>
            <a:off x="229775" y="678293"/>
            <a:ext cx="14287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 = np.array([[[[1,2],[3,4]],[[5,6],[7,8]]],[[[9,10],[11,12]],[[13,14],[15,16]]]])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12DF2E-6793-4FA1-AD5B-0F33351B1F09}"/>
              </a:ext>
            </a:extLst>
          </p:cNvPr>
          <p:cNvGrpSpPr/>
          <p:nvPr/>
        </p:nvGrpSpPr>
        <p:grpSpPr>
          <a:xfrm>
            <a:off x="117844" y="1477996"/>
            <a:ext cx="5835090" cy="617306"/>
            <a:chOff x="1946641" y="1655490"/>
            <a:chExt cx="7885422" cy="83421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414A2FE-9887-4D82-875C-F1516755BFF2}"/>
                </a:ext>
              </a:extLst>
            </p:cNvPr>
            <p:cNvSpPr/>
            <p:nvPr/>
          </p:nvSpPr>
          <p:spPr>
            <a:xfrm>
              <a:off x="1946641" y="1655490"/>
              <a:ext cx="7885422" cy="8342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9E9957-5895-4893-A6A8-0E7281D8EC51}"/>
                </a:ext>
              </a:extLst>
            </p:cNvPr>
            <p:cNvSpPr/>
            <p:nvPr/>
          </p:nvSpPr>
          <p:spPr>
            <a:xfrm>
              <a:off x="2060481" y="1758638"/>
              <a:ext cx="3659947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EAAA7BF-0063-4EE1-9459-D0EB730B7995}"/>
                </a:ext>
              </a:extLst>
            </p:cNvPr>
            <p:cNvSpPr/>
            <p:nvPr/>
          </p:nvSpPr>
          <p:spPr>
            <a:xfrm>
              <a:off x="6013111" y="1758637"/>
              <a:ext cx="3659946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39A271FE-A80C-42B3-9BBF-BC6B6449F7E4}"/>
                </a:ext>
              </a:extLst>
            </p:cNvPr>
            <p:cNvGrpSpPr/>
            <p:nvPr/>
          </p:nvGrpSpPr>
          <p:grpSpPr>
            <a:xfrm>
              <a:off x="4007326" y="1818918"/>
              <a:ext cx="1631486" cy="508641"/>
              <a:chOff x="2014392" y="2365200"/>
              <a:chExt cx="2005344" cy="631488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047C1D4-8896-4AAD-A457-54199C05DEAC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3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3D28D635-9B27-4635-AA71-7151AF98D7F3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4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2EDE90C5-AB13-46D8-8756-A7D0E1520B5D}"/>
                </a:ext>
              </a:extLst>
            </p:cNvPr>
            <p:cNvGrpSpPr/>
            <p:nvPr/>
          </p:nvGrpSpPr>
          <p:grpSpPr>
            <a:xfrm>
              <a:off x="2175514" y="1818918"/>
              <a:ext cx="1631486" cy="508641"/>
              <a:chOff x="2014392" y="2365200"/>
              <a:chExt cx="2005344" cy="631488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DC780269-038C-4081-BD85-095347447433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A0936374-2545-41C1-BCD5-27492CFAB345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2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0E27B1B-0239-45F1-A814-83C532406A7A}"/>
                </a:ext>
              </a:extLst>
            </p:cNvPr>
            <p:cNvGrpSpPr/>
            <p:nvPr/>
          </p:nvGrpSpPr>
          <p:grpSpPr>
            <a:xfrm>
              <a:off x="6117318" y="1818918"/>
              <a:ext cx="1631486" cy="508641"/>
              <a:chOff x="2014392" y="2365200"/>
              <a:chExt cx="2005344" cy="631488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A9BF295-41C6-47F5-9FFD-E6EC88DC53E7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5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C993B812-882A-479C-9218-B8F4595A2EB2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6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C43F94BB-977A-4601-B750-C812CEF17081}"/>
                </a:ext>
              </a:extLst>
            </p:cNvPr>
            <p:cNvGrpSpPr/>
            <p:nvPr/>
          </p:nvGrpSpPr>
          <p:grpSpPr>
            <a:xfrm>
              <a:off x="7949128" y="1818918"/>
              <a:ext cx="1631486" cy="508641"/>
              <a:chOff x="2014392" y="2365200"/>
              <a:chExt cx="2005344" cy="631488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5E3AFF9D-4339-47DC-B807-E0EABB22A73A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7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5779BE7-E63E-45ED-8BF4-287996B6512A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8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22F42C1-F40D-4BB3-A209-1E63BE15AD57}"/>
              </a:ext>
            </a:extLst>
          </p:cNvPr>
          <p:cNvSpPr/>
          <p:nvPr/>
        </p:nvSpPr>
        <p:spPr>
          <a:xfrm>
            <a:off x="1642719" y="3160432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5F34BA7-BE57-4066-B337-584B3F3BFF82}"/>
              </a:ext>
            </a:extLst>
          </p:cNvPr>
          <p:cNvGrpSpPr/>
          <p:nvPr/>
        </p:nvGrpSpPr>
        <p:grpSpPr>
          <a:xfrm>
            <a:off x="3589564" y="3220712"/>
            <a:ext cx="1631486" cy="508641"/>
            <a:chOff x="2014392" y="2365200"/>
            <a:chExt cx="2005344" cy="63148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3883C1E-505F-444C-8669-1508E73B2F81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10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0035FB1-A7A2-47B5-833D-0FB6E6BE13C9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B7F8F37-3321-40ED-87D2-D435E35C3F22}"/>
              </a:ext>
            </a:extLst>
          </p:cNvPr>
          <p:cNvGrpSpPr/>
          <p:nvPr/>
        </p:nvGrpSpPr>
        <p:grpSpPr>
          <a:xfrm>
            <a:off x="1757752" y="3220712"/>
            <a:ext cx="1631486" cy="508641"/>
            <a:chOff x="2014392" y="2365200"/>
            <a:chExt cx="2005344" cy="63148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A3C1313-E9D9-4FCF-B099-7A7A5BBB34AD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6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36DBFEE-C7C6-4FCE-92BB-1F4696DC4231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B77821E9-43A7-41AA-B586-AB4B4E43ED35}"/>
              </a:ext>
            </a:extLst>
          </p:cNvPr>
          <p:cNvSpPr txBox="1"/>
          <p:nvPr/>
        </p:nvSpPr>
        <p:spPr>
          <a:xfrm>
            <a:off x="268565" y="2424989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np.sum(x, axis=1)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7353997-F3A6-4E19-8434-1E77E6DB9B9D}"/>
              </a:ext>
            </a:extLst>
          </p:cNvPr>
          <p:cNvGrpSpPr/>
          <p:nvPr/>
        </p:nvGrpSpPr>
        <p:grpSpPr>
          <a:xfrm>
            <a:off x="6124576" y="1477996"/>
            <a:ext cx="5835090" cy="617306"/>
            <a:chOff x="1946641" y="1655490"/>
            <a:chExt cx="7885422" cy="83421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3118C90-3CFC-429C-809A-1A3A1090DB1E}"/>
                </a:ext>
              </a:extLst>
            </p:cNvPr>
            <p:cNvSpPr/>
            <p:nvPr/>
          </p:nvSpPr>
          <p:spPr>
            <a:xfrm>
              <a:off x="1946641" y="1655490"/>
              <a:ext cx="7885422" cy="8342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3BBE15E-026C-4E8D-9101-7E86A3E936A5}"/>
                </a:ext>
              </a:extLst>
            </p:cNvPr>
            <p:cNvSpPr/>
            <p:nvPr/>
          </p:nvSpPr>
          <p:spPr>
            <a:xfrm>
              <a:off x="2060481" y="1758638"/>
              <a:ext cx="3659947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8BFD12-D639-4E03-BE2F-332958EACD75}"/>
                </a:ext>
              </a:extLst>
            </p:cNvPr>
            <p:cNvSpPr/>
            <p:nvPr/>
          </p:nvSpPr>
          <p:spPr>
            <a:xfrm>
              <a:off x="6013111" y="1758637"/>
              <a:ext cx="3659946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533BF99A-1659-4077-97AB-22C9C044BEB9}"/>
                </a:ext>
              </a:extLst>
            </p:cNvPr>
            <p:cNvGrpSpPr/>
            <p:nvPr/>
          </p:nvGrpSpPr>
          <p:grpSpPr>
            <a:xfrm>
              <a:off x="4007326" y="1818918"/>
              <a:ext cx="1631486" cy="508641"/>
              <a:chOff x="2014392" y="2365200"/>
              <a:chExt cx="2005344" cy="631488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C40E6979-3461-4B0D-96AF-4DF41A3FC19B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11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21C1F166-DA35-481B-9514-8263AD9E8377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12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2BF1F68-A900-41EE-A51B-615D0B294856}"/>
                </a:ext>
              </a:extLst>
            </p:cNvPr>
            <p:cNvGrpSpPr/>
            <p:nvPr/>
          </p:nvGrpSpPr>
          <p:grpSpPr>
            <a:xfrm>
              <a:off x="2175514" y="1818918"/>
              <a:ext cx="1631486" cy="508641"/>
              <a:chOff x="2014392" y="2365200"/>
              <a:chExt cx="2005344" cy="631488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037CE2B4-B6A6-44FB-A145-ECDB5FA4D68D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9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BDBEF31B-8FBA-48AB-8995-539605F8AAF2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10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A2CAC549-1829-4958-ADA8-7F21C7F0B6C4}"/>
                </a:ext>
              </a:extLst>
            </p:cNvPr>
            <p:cNvGrpSpPr/>
            <p:nvPr/>
          </p:nvGrpSpPr>
          <p:grpSpPr>
            <a:xfrm>
              <a:off x="6117318" y="1818918"/>
              <a:ext cx="1631486" cy="508641"/>
              <a:chOff x="2014392" y="2365200"/>
              <a:chExt cx="2005344" cy="631488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E3F9C4FB-C045-4C52-A5E3-97332139ED2D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13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6F382146-381B-4308-B72C-BBCFEF75081A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14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37ECCD36-C788-4CF1-976D-D155B97B30DC}"/>
                </a:ext>
              </a:extLst>
            </p:cNvPr>
            <p:cNvGrpSpPr/>
            <p:nvPr/>
          </p:nvGrpSpPr>
          <p:grpSpPr>
            <a:xfrm>
              <a:off x="7949128" y="1818918"/>
              <a:ext cx="1631486" cy="508641"/>
              <a:chOff x="2014392" y="2365200"/>
              <a:chExt cx="2005344" cy="631488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36C8B2BA-9A2F-4CE6-BB21-ACF63890F148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15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5A08E8E-51A5-4AD3-AF01-E3CC58AFACE9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16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EDA27B9-0E4C-4728-9FB2-806E70A02AF7}"/>
              </a:ext>
            </a:extLst>
          </p:cNvPr>
          <p:cNvSpPr/>
          <p:nvPr/>
        </p:nvSpPr>
        <p:spPr>
          <a:xfrm>
            <a:off x="7312" y="1359065"/>
            <a:ext cx="12071126" cy="8537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BCCA210-C6F3-41BB-BF87-DBB11B550BB6}"/>
              </a:ext>
            </a:extLst>
          </p:cNvPr>
          <p:cNvSpPr/>
          <p:nvPr/>
        </p:nvSpPr>
        <p:spPr>
          <a:xfrm>
            <a:off x="5550865" y="3160432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52F7FE2D-453A-413F-B142-0FBC49A37486}"/>
              </a:ext>
            </a:extLst>
          </p:cNvPr>
          <p:cNvGrpSpPr/>
          <p:nvPr/>
        </p:nvGrpSpPr>
        <p:grpSpPr>
          <a:xfrm>
            <a:off x="7497710" y="3220712"/>
            <a:ext cx="1631486" cy="508641"/>
            <a:chOff x="2014392" y="2365200"/>
            <a:chExt cx="2005344" cy="631488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1D4447B5-C5A5-43B4-8CAE-EF21A1452AC2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26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0EF8DBE0-18D7-41D8-8A21-E41AA5FC0677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3CC552A-49A9-4CFE-B594-BECBB8097757}"/>
              </a:ext>
            </a:extLst>
          </p:cNvPr>
          <p:cNvGrpSpPr/>
          <p:nvPr/>
        </p:nvGrpSpPr>
        <p:grpSpPr>
          <a:xfrm>
            <a:off x="5665898" y="3220712"/>
            <a:ext cx="1631486" cy="508641"/>
            <a:chOff x="2014392" y="2365200"/>
            <a:chExt cx="2005344" cy="631488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22E7148-69EF-427B-8680-3CF82585D71B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7289224-F050-4D0E-9495-6354E6CD563A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E6D8F87-BE6D-40E2-8FDB-D531475FFFB3}"/>
              </a:ext>
            </a:extLst>
          </p:cNvPr>
          <p:cNvSpPr/>
          <p:nvPr/>
        </p:nvSpPr>
        <p:spPr>
          <a:xfrm>
            <a:off x="1498836" y="3048898"/>
            <a:ext cx="7887760" cy="8515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7DE543F-BF49-4933-8E10-5FFB9D51238D}"/>
              </a:ext>
            </a:extLst>
          </p:cNvPr>
          <p:cNvSpPr/>
          <p:nvPr/>
        </p:nvSpPr>
        <p:spPr>
          <a:xfrm>
            <a:off x="1730616" y="4944817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26FDB6C-DBA6-46A9-899E-C647EB9A76F5}"/>
              </a:ext>
            </a:extLst>
          </p:cNvPr>
          <p:cNvGrpSpPr/>
          <p:nvPr/>
        </p:nvGrpSpPr>
        <p:grpSpPr>
          <a:xfrm>
            <a:off x="3677461" y="5005097"/>
            <a:ext cx="1631486" cy="508641"/>
            <a:chOff x="2014392" y="2365200"/>
            <a:chExt cx="2005344" cy="63148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C9D4512-4BE7-4052-9C05-9F69B7365FCF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8FF34DE-6A17-4B94-85E4-37E36F4BBE4F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16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590D41AF-29D0-4B16-88A8-9196A12222E9}"/>
              </a:ext>
            </a:extLst>
          </p:cNvPr>
          <p:cNvGrpSpPr/>
          <p:nvPr/>
        </p:nvGrpSpPr>
        <p:grpSpPr>
          <a:xfrm>
            <a:off x="1845649" y="5005097"/>
            <a:ext cx="1631486" cy="508641"/>
            <a:chOff x="2014392" y="2365200"/>
            <a:chExt cx="2005344" cy="63148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5B1EE71-C7CF-4A9D-A4C6-7A17F0E80065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10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14761CA-8AD6-4492-B631-461204A64493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83229F0B-1222-405B-9EC9-B88DF2C5819C}"/>
              </a:ext>
            </a:extLst>
          </p:cNvPr>
          <p:cNvSpPr txBox="1"/>
          <p:nvPr/>
        </p:nvSpPr>
        <p:spPr>
          <a:xfrm>
            <a:off x="412448" y="4209374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np.sum(x, axis=0)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656018A-04F3-41C9-83DD-CB37CC7A4C6C}"/>
              </a:ext>
            </a:extLst>
          </p:cNvPr>
          <p:cNvSpPr/>
          <p:nvPr/>
        </p:nvSpPr>
        <p:spPr>
          <a:xfrm>
            <a:off x="5638762" y="4944817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5BDADAA-12E9-4676-B4E4-32717E133835}"/>
              </a:ext>
            </a:extLst>
          </p:cNvPr>
          <p:cNvGrpSpPr/>
          <p:nvPr/>
        </p:nvGrpSpPr>
        <p:grpSpPr>
          <a:xfrm>
            <a:off x="7585607" y="5005097"/>
            <a:ext cx="1631486" cy="508641"/>
            <a:chOff x="2014392" y="2365200"/>
            <a:chExt cx="2005344" cy="631488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471305C3-342F-4BE6-B607-2A35136106C6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FE78BA3-1064-4E4F-80A3-594EF31B689F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6704402B-ED8C-4917-9C57-B924B6A9A428}"/>
              </a:ext>
            </a:extLst>
          </p:cNvPr>
          <p:cNvGrpSpPr/>
          <p:nvPr/>
        </p:nvGrpSpPr>
        <p:grpSpPr>
          <a:xfrm>
            <a:off x="5753795" y="5005097"/>
            <a:ext cx="1631486" cy="508641"/>
            <a:chOff x="2014392" y="2365200"/>
            <a:chExt cx="2005344" cy="631488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2F664912-C001-4082-A384-E61CA9FED9A0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DFAFA61-914F-496F-9588-AC750883B2A9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20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485BA15-C68B-44F5-A4FC-65D30EA62AE0}"/>
              </a:ext>
            </a:extLst>
          </p:cNvPr>
          <p:cNvSpPr/>
          <p:nvPr/>
        </p:nvSpPr>
        <p:spPr>
          <a:xfrm>
            <a:off x="1586733" y="4833283"/>
            <a:ext cx="7887760" cy="8515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3019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135A5-08B8-41F5-BA29-A18621FC3209}"/>
              </a:ext>
            </a:extLst>
          </p:cNvPr>
          <p:cNvSpPr txBox="1"/>
          <p:nvPr/>
        </p:nvSpPr>
        <p:spPr>
          <a:xfrm>
            <a:off x="229775" y="87464"/>
            <a:ext cx="384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고차원 배열 사용 법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5CA3E-354C-4CAF-9159-795C5285A5F7}"/>
              </a:ext>
            </a:extLst>
          </p:cNvPr>
          <p:cNvSpPr txBox="1"/>
          <p:nvPr/>
        </p:nvSpPr>
        <p:spPr>
          <a:xfrm>
            <a:off x="229775" y="678293"/>
            <a:ext cx="14287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 = np.array([[[[1,2],[3,4]],[[5,6],[7,8]]],[[[9,10],[11,12]],[[13,14],[15,16]]]])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12DF2E-6793-4FA1-AD5B-0F33351B1F09}"/>
              </a:ext>
            </a:extLst>
          </p:cNvPr>
          <p:cNvGrpSpPr/>
          <p:nvPr/>
        </p:nvGrpSpPr>
        <p:grpSpPr>
          <a:xfrm>
            <a:off x="117844" y="1477996"/>
            <a:ext cx="5835090" cy="617306"/>
            <a:chOff x="1946641" y="1655490"/>
            <a:chExt cx="7885422" cy="83421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414A2FE-9887-4D82-875C-F1516755BFF2}"/>
                </a:ext>
              </a:extLst>
            </p:cNvPr>
            <p:cNvSpPr/>
            <p:nvPr/>
          </p:nvSpPr>
          <p:spPr>
            <a:xfrm>
              <a:off x="1946641" y="1655490"/>
              <a:ext cx="7885422" cy="8342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9E9957-5895-4893-A6A8-0E7281D8EC51}"/>
                </a:ext>
              </a:extLst>
            </p:cNvPr>
            <p:cNvSpPr/>
            <p:nvPr/>
          </p:nvSpPr>
          <p:spPr>
            <a:xfrm>
              <a:off x="2060481" y="1758638"/>
              <a:ext cx="3659947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EAAA7BF-0063-4EE1-9459-D0EB730B7995}"/>
                </a:ext>
              </a:extLst>
            </p:cNvPr>
            <p:cNvSpPr/>
            <p:nvPr/>
          </p:nvSpPr>
          <p:spPr>
            <a:xfrm>
              <a:off x="6013111" y="1758637"/>
              <a:ext cx="3659946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39A271FE-A80C-42B3-9BBF-BC6B6449F7E4}"/>
                </a:ext>
              </a:extLst>
            </p:cNvPr>
            <p:cNvGrpSpPr/>
            <p:nvPr/>
          </p:nvGrpSpPr>
          <p:grpSpPr>
            <a:xfrm>
              <a:off x="4007326" y="1818918"/>
              <a:ext cx="1631486" cy="508641"/>
              <a:chOff x="2014392" y="2365200"/>
              <a:chExt cx="2005344" cy="631488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047C1D4-8896-4AAD-A457-54199C05DEAC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3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3D28D635-9B27-4635-AA71-7151AF98D7F3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4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2EDE90C5-AB13-46D8-8756-A7D0E1520B5D}"/>
                </a:ext>
              </a:extLst>
            </p:cNvPr>
            <p:cNvGrpSpPr/>
            <p:nvPr/>
          </p:nvGrpSpPr>
          <p:grpSpPr>
            <a:xfrm>
              <a:off x="2175514" y="1818918"/>
              <a:ext cx="1631486" cy="508641"/>
              <a:chOff x="2014392" y="2365200"/>
              <a:chExt cx="2005344" cy="631488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DC780269-038C-4081-BD85-095347447433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A0936374-2545-41C1-BCD5-27492CFAB345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2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0E27B1B-0239-45F1-A814-83C532406A7A}"/>
                </a:ext>
              </a:extLst>
            </p:cNvPr>
            <p:cNvGrpSpPr/>
            <p:nvPr/>
          </p:nvGrpSpPr>
          <p:grpSpPr>
            <a:xfrm>
              <a:off x="6117318" y="1818918"/>
              <a:ext cx="1631486" cy="508641"/>
              <a:chOff x="2014392" y="2365200"/>
              <a:chExt cx="2005344" cy="631488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A9BF295-41C6-47F5-9FFD-E6EC88DC53E7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5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C993B812-882A-479C-9218-B8F4595A2EB2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6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C43F94BB-977A-4601-B750-C812CEF17081}"/>
                </a:ext>
              </a:extLst>
            </p:cNvPr>
            <p:cNvGrpSpPr/>
            <p:nvPr/>
          </p:nvGrpSpPr>
          <p:grpSpPr>
            <a:xfrm>
              <a:off x="7949128" y="1818918"/>
              <a:ext cx="1631486" cy="508641"/>
              <a:chOff x="2014392" y="2365200"/>
              <a:chExt cx="2005344" cy="631488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5E3AFF9D-4339-47DC-B807-E0EABB22A73A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7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5779BE7-E63E-45ED-8BF4-287996B6512A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8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B77821E9-43A7-41AA-B586-AB4B4E43ED35}"/>
              </a:ext>
            </a:extLst>
          </p:cNvPr>
          <p:cNvSpPr txBox="1"/>
          <p:nvPr/>
        </p:nvSpPr>
        <p:spPr>
          <a:xfrm>
            <a:off x="268565" y="2424989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np.swapaxes(x, 0, 3)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7353997-F3A6-4E19-8434-1E77E6DB9B9D}"/>
              </a:ext>
            </a:extLst>
          </p:cNvPr>
          <p:cNvGrpSpPr/>
          <p:nvPr/>
        </p:nvGrpSpPr>
        <p:grpSpPr>
          <a:xfrm>
            <a:off x="6124576" y="1477996"/>
            <a:ext cx="5835090" cy="617306"/>
            <a:chOff x="1946641" y="1655490"/>
            <a:chExt cx="7885422" cy="83421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3118C90-3CFC-429C-809A-1A3A1090DB1E}"/>
                </a:ext>
              </a:extLst>
            </p:cNvPr>
            <p:cNvSpPr/>
            <p:nvPr/>
          </p:nvSpPr>
          <p:spPr>
            <a:xfrm>
              <a:off x="1946641" y="1655490"/>
              <a:ext cx="7885422" cy="8342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3BBE15E-026C-4E8D-9101-7E86A3E936A5}"/>
                </a:ext>
              </a:extLst>
            </p:cNvPr>
            <p:cNvSpPr/>
            <p:nvPr/>
          </p:nvSpPr>
          <p:spPr>
            <a:xfrm>
              <a:off x="2060481" y="1758638"/>
              <a:ext cx="3659947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8BFD12-D639-4E03-BE2F-332958EACD75}"/>
                </a:ext>
              </a:extLst>
            </p:cNvPr>
            <p:cNvSpPr/>
            <p:nvPr/>
          </p:nvSpPr>
          <p:spPr>
            <a:xfrm>
              <a:off x="6013111" y="1758637"/>
              <a:ext cx="3659946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533BF99A-1659-4077-97AB-22C9C044BEB9}"/>
                </a:ext>
              </a:extLst>
            </p:cNvPr>
            <p:cNvGrpSpPr/>
            <p:nvPr/>
          </p:nvGrpSpPr>
          <p:grpSpPr>
            <a:xfrm>
              <a:off x="4007326" y="1818918"/>
              <a:ext cx="1631486" cy="508641"/>
              <a:chOff x="2014392" y="2365200"/>
              <a:chExt cx="2005344" cy="631488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C40E6979-3461-4B0D-96AF-4DF41A3FC19B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11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21C1F166-DA35-481B-9514-8263AD9E8377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12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2BF1F68-A900-41EE-A51B-615D0B294856}"/>
                </a:ext>
              </a:extLst>
            </p:cNvPr>
            <p:cNvGrpSpPr/>
            <p:nvPr/>
          </p:nvGrpSpPr>
          <p:grpSpPr>
            <a:xfrm>
              <a:off x="2175514" y="1818918"/>
              <a:ext cx="1631486" cy="508641"/>
              <a:chOff x="2014392" y="2365200"/>
              <a:chExt cx="2005344" cy="631488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037CE2B4-B6A6-44FB-A145-ECDB5FA4D68D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9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BDBEF31B-8FBA-48AB-8995-539605F8AAF2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10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A2CAC549-1829-4958-ADA8-7F21C7F0B6C4}"/>
                </a:ext>
              </a:extLst>
            </p:cNvPr>
            <p:cNvGrpSpPr/>
            <p:nvPr/>
          </p:nvGrpSpPr>
          <p:grpSpPr>
            <a:xfrm>
              <a:off x="6117318" y="1818918"/>
              <a:ext cx="1631486" cy="508641"/>
              <a:chOff x="2014392" y="2365200"/>
              <a:chExt cx="2005344" cy="631488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E3F9C4FB-C045-4C52-A5E3-97332139ED2D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13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6F382146-381B-4308-B72C-BBCFEF75081A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14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37ECCD36-C788-4CF1-976D-D155B97B30DC}"/>
                </a:ext>
              </a:extLst>
            </p:cNvPr>
            <p:cNvGrpSpPr/>
            <p:nvPr/>
          </p:nvGrpSpPr>
          <p:grpSpPr>
            <a:xfrm>
              <a:off x="7949128" y="1818918"/>
              <a:ext cx="1631486" cy="508641"/>
              <a:chOff x="2014392" y="2365200"/>
              <a:chExt cx="2005344" cy="631488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36C8B2BA-9A2F-4CE6-BB21-ACF63890F148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15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5A08E8E-51A5-4AD3-AF01-E3CC58AFACE9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16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EDA27B9-0E4C-4728-9FB2-806E70A02AF7}"/>
              </a:ext>
            </a:extLst>
          </p:cNvPr>
          <p:cNvSpPr/>
          <p:nvPr/>
        </p:nvSpPr>
        <p:spPr>
          <a:xfrm>
            <a:off x="7312" y="1359065"/>
            <a:ext cx="12071126" cy="8537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282827B-3418-4817-80FD-936C8135F021}"/>
              </a:ext>
            </a:extLst>
          </p:cNvPr>
          <p:cNvGrpSpPr/>
          <p:nvPr/>
        </p:nvGrpSpPr>
        <p:grpSpPr>
          <a:xfrm>
            <a:off x="117844" y="3175022"/>
            <a:ext cx="5835090" cy="617306"/>
            <a:chOff x="1946641" y="1655490"/>
            <a:chExt cx="7885422" cy="834215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3B5A74B-E9E4-4C9E-8C39-AF87A8E0DF76}"/>
                </a:ext>
              </a:extLst>
            </p:cNvPr>
            <p:cNvSpPr/>
            <p:nvPr/>
          </p:nvSpPr>
          <p:spPr>
            <a:xfrm>
              <a:off x="1946641" y="1655490"/>
              <a:ext cx="7885422" cy="8342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C6EE5833-94BD-4DFC-AB5A-E71E9950F0AF}"/>
                </a:ext>
              </a:extLst>
            </p:cNvPr>
            <p:cNvSpPr/>
            <p:nvPr/>
          </p:nvSpPr>
          <p:spPr>
            <a:xfrm>
              <a:off x="2060481" y="1758638"/>
              <a:ext cx="3659947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DC84821B-5D06-41CD-B831-66377C5B9D49}"/>
                </a:ext>
              </a:extLst>
            </p:cNvPr>
            <p:cNvSpPr/>
            <p:nvPr/>
          </p:nvSpPr>
          <p:spPr>
            <a:xfrm>
              <a:off x="6013111" y="1758637"/>
              <a:ext cx="3659946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1F1E672-7FD7-4496-BEEF-24B8A835ED7C}"/>
                </a:ext>
              </a:extLst>
            </p:cNvPr>
            <p:cNvGrpSpPr/>
            <p:nvPr/>
          </p:nvGrpSpPr>
          <p:grpSpPr>
            <a:xfrm>
              <a:off x="4007326" y="1818918"/>
              <a:ext cx="1631486" cy="508641"/>
              <a:chOff x="2014392" y="2365200"/>
              <a:chExt cx="2005344" cy="631488"/>
            </a:xfrm>
          </p:grpSpPr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22F872EC-B46F-482F-B504-AC40B78C5257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3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BD15F4E2-DB29-4BEE-90B7-5569558A80EE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11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D7E7E28A-F3B7-4C6D-ABCB-788580BAAC41}"/>
                </a:ext>
              </a:extLst>
            </p:cNvPr>
            <p:cNvGrpSpPr/>
            <p:nvPr/>
          </p:nvGrpSpPr>
          <p:grpSpPr>
            <a:xfrm>
              <a:off x="2175514" y="1818918"/>
              <a:ext cx="1631486" cy="508641"/>
              <a:chOff x="2014392" y="2365200"/>
              <a:chExt cx="2005344" cy="631488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A4C52EA4-8508-427F-854B-B658578470D2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9B12B262-A5F7-4177-98A2-53ADFAC9A6B7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9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81CFAD7-4F71-4736-BFF9-FCA5BC830E3B}"/>
                </a:ext>
              </a:extLst>
            </p:cNvPr>
            <p:cNvGrpSpPr/>
            <p:nvPr/>
          </p:nvGrpSpPr>
          <p:grpSpPr>
            <a:xfrm>
              <a:off x="6117318" y="1818918"/>
              <a:ext cx="1631486" cy="508641"/>
              <a:chOff x="2014392" y="2365200"/>
              <a:chExt cx="2005344" cy="631488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987E5704-1F24-4ACD-8550-E3E3719FCFD8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5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FF91A1AA-371E-4204-9153-C6968CE52974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13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8DBA676B-E635-4996-8A03-35A2AB7A0E80}"/>
                </a:ext>
              </a:extLst>
            </p:cNvPr>
            <p:cNvGrpSpPr/>
            <p:nvPr/>
          </p:nvGrpSpPr>
          <p:grpSpPr>
            <a:xfrm>
              <a:off x="7949128" y="1818918"/>
              <a:ext cx="1631486" cy="508641"/>
              <a:chOff x="2014392" y="2365200"/>
              <a:chExt cx="2005344" cy="631488"/>
            </a:xfrm>
          </p:grpSpPr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A065C491-5B64-48E3-A3A9-6293A00AC4BF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7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54AD9754-B139-43C9-B5D4-68689A8049D3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15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C4D325D1-A93D-4537-B9E0-AF7CADE1E273}"/>
              </a:ext>
            </a:extLst>
          </p:cNvPr>
          <p:cNvGrpSpPr/>
          <p:nvPr/>
        </p:nvGrpSpPr>
        <p:grpSpPr>
          <a:xfrm>
            <a:off x="6124576" y="3175022"/>
            <a:ext cx="5835090" cy="617306"/>
            <a:chOff x="1946641" y="1655490"/>
            <a:chExt cx="7885422" cy="834215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1B128100-0839-4170-A186-FEEB20805B33}"/>
                </a:ext>
              </a:extLst>
            </p:cNvPr>
            <p:cNvSpPr/>
            <p:nvPr/>
          </p:nvSpPr>
          <p:spPr>
            <a:xfrm>
              <a:off x="1946641" y="1655490"/>
              <a:ext cx="7885422" cy="8342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9672F98-8DA7-4762-B073-AAD4D55274A9}"/>
                </a:ext>
              </a:extLst>
            </p:cNvPr>
            <p:cNvSpPr/>
            <p:nvPr/>
          </p:nvSpPr>
          <p:spPr>
            <a:xfrm>
              <a:off x="2060481" y="1758638"/>
              <a:ext cx="3659947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277CB083-549C-49F0-A718-B23411E07507}"/>
                </a:ext>
              </a:extLst>
            </p:cNvPr>
            <p:cNvSpPr/>
            <p:nvPr/>
          </p:nvSpPr>
          <p:spPr>
            <a:xfrm>
              <a:off x="6013111" y="1758637"/>
              <a:ext cx="3659946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7CEEA360-54C9-4275-BC57-3AB0BD28A494}"/>
                </a:ext>
              </a:extLst>
            </p:cNvPr>
            <p:cNvGrpSpPr/>
            <p:nvPr/>
          </p:nvGrpSpPr>
          <p:grpSpPr>
            <a:xfrm>
              <a:off x="4007326" y="1818918"/>
              <a:ext cx="1631486" cy="508641"/>
              <a:chOff x="2014392" y="2365200"/>
              <a:chExt cx="2005344" cy="631488"/>
            </a:xfrm>
          </p:grpSpPr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74B5CAAE-CDE2-4197-A814-8643F08C3ED8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4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BF94DE20-FAA1-4DD5-8680-B6782E76DA83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12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71010D7A-5485-4D10-A9A8-5263260CFFF5}"/>
                </a:ext>
              </a:extLst>
            </p:cNvPr>
            <p:cNvGrpSpPr/>
            <p:nvPr/>
          </p:nvGrpSpPr>
          <p:grpSpPr>
            <a:xfrm>
              <a:off x="2175514" y="1818918"/>
              <a:ext cx="1631486" cy="508641"/>
              <a:chOff x="2014392" y="2365200"/>
              <a:chExt cx="2005344" cy="631488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8CAC653E-46B4-4754-B262-A707EA7AE754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2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82AFED6C-8213-4CF7-A0A8-18515207DDB0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10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665563AC-0AC9-4E35-9B38-951936553F84}"/>
                </a:ext>
              </a:extLst>
            </p:cNvPr>
            <p:cNvGrpSpPr/>
            <p:nvPr/>
          </p:nvGrpSpPr>
          <p:grpSpPr>
            <a:xfrm>
              <a:off x="6117318" y="1818918"/>
              <a:ext cx="1631486" cy="508641"/>
              <a:chOff x="2014392" y="2365200"/>
              <a:chExt cx="2005344" cy="631488"/>
            </a:xfrm>
          </p:grpSpPr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08F4617E-7C32-49C5-8359-32EBD0EE6453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6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88AD51A3-BE64-4863-A8B1-8CFE1C3DB9E0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14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D3B3BE2E-44D4-4A39-ABA3-3DD999652C00}"/>
                </a:ext>
              </a:extLst>
            </p:cNvPr>
            <p:cNvGrpSpPr/>
            <p:nvPr/>
          </p:nvGrpSpPr>
          <p:grpSpPr>
            <a:xfrm>
              <a:off x="7949128" y="1818918"/>
              <a:ext cx="1631486" cy="508641"/>
              <a:chOff x="2014392" y="2365200"/>
              <a:chExt cx="2005344" cy="631488"/>
            </a:xfrm>
          </p:grpSpPr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18A579C1-DE4D-4DAA-BD9F-6E319C460F32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8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ACBF0778-3A06-4583-AEDB-D0337C16803B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16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2108464-C2BD-4B08-93E6-AA7A57D4EA49}"/>
              </a:ext>
            </a:extLst>
          </p:cNvPr>
          <p:cNvSpPr/>
          <p:nvPr/>
        </p:nvSpPr>
        <p:spPr>
          <a:xfrm>
            <a:off x="7312" y="3056091"/>
            <a:ext cx="12071126" cy="8537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B7204D5-3910-4522-9F82-98C59DE062F0}"/>
              </a:ext>
            </a:extLst>
          </p:cNvPr>
          <p:cNvSpPr txBox="1"/>
          <p:nvPr/>
        </p:nvSpPr>
        <p:spPr>
          <a:xfrm>
            <a:off x="261253" y="4245723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np.swapaxes(x, 1, 2)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264F4163-611C-4F18-BE5C-0F834F664CD2}"/>
              </a:ext>
            </a:extLst>
          </p:cNvPr>
          <p:cNvGrpSpPr/>
          <p:nvPr/>
        </p:nvGrpSpPr>
        <p:grpSpPr>
          <a:xfrm>
            <a:off x="110532" y="4995756"/>
            <a:ext cx="5835090" cy="617306"/>
            <a:chOff x="1946641" y="1655490"/>
            <a:chExt cx="7885422" cy="834215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B2235483-0B1C-47C6-A824-86061717F836}"/>
                </a:ext>
              </a:extLst>
            </p:cNvPr>
            <p:cNvSpPr/>
            <p:nvPr/>
          </p:nvSpPr>
          <p:spPr>
            <a:xfrm>
              <a:off x="1946641" y="1655490"/>
              <a:ext cx="7885422" cy="8342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21C3F68A-1E7C-466C-94E2-7AFDE0294048}"/>
                </a:ext>
              </a:extLst>
            </p:cNvPr>
            <p:cNvSpPr/>
            <p:nvPr/>
          </p:nvSpPr>
          <p:spPr>
            <a:xfrm>
              <a:off x="2060481" y="1758638"/>
              <a:ext cx="3659947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A54FDED6-8A61-4CFC-ADA8-4BCE29B700CB}"/>
                </a:ext>
              </a:extLst>
            </p:cNvPr>
            <p:cNvSpPr/>
            <p:nvPr/>
          </p:nvSpPr>
          <p:spPr>
            <a:xfrm>
              <a:off x="6013111" y="1758637"/>
              <a:ext cx="3659946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5983A7A4-C085-4CB6-9B9C-F99597DDAA84}"/>
                </a:ext>
              </a:extLst>
            </p:cNvPr>
            <p:cNvGrpSpPr/>
            <p:nvPr/>
          </p:nvGrpSpPr>
          <p:grpSpPr>
            <a:xfrm>
              <a:off x="4007326" y="1818918"/>
              <a:ext cx="1631486" cy="508641"/>
              <a:chOff x="2014392" y="2365200"/>
              <a:chExt cx="2005344" cy="631488"/>
            </a:xfrm>
          </p:grpSpPr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F5A5FAB2-14D8-4519-A075-D6672CC9F350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5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B1EB5530-DBBA-4490-A0C4-8F75A6CA9F72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6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4E56EEA3-9173-4AA2-8C34-DDCB64C840E2}"/>
                </a:ext>
              </a:extLst>
            </p:cNvPr>
            <p:cNvGrpSpPr/>
            <p:nvPr/>
          </p:nvGrpSpPr>
          <p:grpSpPr>
            <a:xfrm>
              <a:off x="2175514" y="1818918"/>
              <a:ext cx="1631486" cy="508641"/>
              <a:chOff x="2014392" y="2365200"/>
              <a:chExt cx="2005344" cy="631488"/>
            </a:xfrm>
          </p:grpSpPr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DF68DB19-DCD9-48B9-8202-3DD72C335270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BB0461DE-04C3-4294-877A-07268750B8F5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2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D27891BB-902E-4406-9B9B-9C8F7B2A40C7}"/>
                </a:ext>
              </a:extLst>
            </p:cNvPr>
            <p:cNvGrpSpPr/>
            <p:nvPr/>
          </p:nvGrpSpPr>
          <p:grpSpPr>
            <a:xfrm>
              <a:off x="6117318" y="1818918"/>
              <a:ext cx="1631486" cy="508641"/>
              <a:chOff x="2014392" y="2365200"/>
              <a:chExt cx="2005344" cy="631488"/>
            </a:xfrm>
          </p:grpSpPr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BAACDB77-EFA3-478F-AC61-B2A22F270804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3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902CCAD4-0CF3-4956-BCD2-BA71BA84626D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4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F4028ECF-B2DA-4AAB-821D-0BAA969BADFC}"/>
                </a:ext>
              </a:extLst>
            </p:cNvPr>
            <p:cNvGrpSpPr/>
            <p:nvPr/>
          </p:nvGrpSpPr>
          <p:grpSpPr>
            <a:xfrm>
              <a:off x="7949128" y="1818918"/>
              <a:ext cx="1631486" cy="508641"/>
              <a:chOff x="2014392" y="2365200"/>
              <a:chExt cx="2005344" cy="631488"/>
            </a:xfrm>
          </p:grpSpPr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BBF5052B-77D7-4F43-9F78-F980213F6857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7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64BC8F82-2B19-460A-B73F-81DDC82B8034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8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D10290E5-0315-478E-81B0-BFE73F21B958}"/>
              </a:ext>
            </a:extLst>
          </p:cNvPr>
          <p:cNvGrpSpPr/>
          <p:nvPr/>
        </p:nvGrpSpPr>
        <p:grpSpPr>
          <a:xfrm>
            <a:off x="6117264" y="4995756"/>
            <a:ext cx="5835090" cy="617306"/>
            <a:chOff x="1946641" y="1655490"/>
            <a:chExt cx="7885422" cy="834215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8A44B1D6-49C3-40C4-AE45-8680CCE6057C}"/>
                </a:ext>
              </a:extLst>
            </p:cNvPr>
            <p:cNvSpPr/>
            <p:nvPr/>
          </p:nvSpPr>
          <p:spPr>
            <a:xfrm>
              <a:off x="1946641" y="1655490"/>
              <a:ext cx="7885422" cy="8342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5686C752-B7A5-46E0-AF31-909931876424}"/>
                </a:ext>
              </a:extLst>
            </p:cNvPr>
            <p:cNvSpPr/>
            <p:nvPr/>
          </p:nvSpPr>
          <p:spPr>
            <a:xfrm>
              <a:off x="2060481" y="1758638"/>
              <a:ext cx="3659947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4B890A0A-FC00-45BE-B042-701CC17F62F4}"/>
                </a:ext>
              </a:extLst>
            </p:cNvPr>
            <p:cNvSpPr/>
            <p:nvPr/>
          </p:nvSpPr>
          <p:spPr>
            <a:xfrm>
              <a:off x="6013111" y="1758637"/>
              <a:ext cx="3659946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EDE2C3B6-41FE-4750-8012-BF3B493149F2}"/>
                </a:ext>
              </a:extLst>
            </p:cNvPr>
            <p:cNvGrpSpPr/>
            <p:nvPr/>
          </p:nvGrpSpPr>
          <p:grpSpPr>
            <a:xfrm>
              <a:off x="4007326" y="1818918"/>
              <a:ext cx="1631486" cy="508641"/>
              <a:chOff x="2014392" y="2365200"/>
              <a:chExt cx="2005344" cy="631488"/>
            </a:xfrm>
          </p:grpSpPr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C5FD8A74-807D-4DA8-B11F-C670E884F786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13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3ACE5C9E-0C00-47D7-A247-E0535D104FE5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14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77B20EAF-9CFC-4B3D-BE71-9E4BEA994FB7}"/>
                </a:ext>
              </a:extLst>
            </p:cNvPr>
            <p:cNvGrpSpPr/>
            <p:nvPr/>
          </p:nvGrpSpPr>
          <p:grpSpPr>
            <a:xfrm>
              <a:off x="2175514" y="1818918"/>
              <a:ext cx="1631486" cy="508641"/>
              <a:chOff x="2014392" y="2365200"/>
              <a:chExt cx="2005344" cy="631488"/>
            </a:xfrm>
          </p:grpSpPr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4FC07BF1-CF45-43C7-937E-350159CD9E3A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9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AACF552F-597D-496C-8E9C-29106B94039B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10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97158617-AAA9-4D74-A113-98D85AC5CB40}"/>
                </a:ext>
              </a:extLst>
            </p:cNvPr>
            <p:cNvGrpSpPr/>
            <p:nvPr/>
          </p:nvGrpSpPr>
          <p:grpSpPr>
            <a:xfrm>
              <a:off x="6117318" y="1818918"/>
              <a:ext cx="1631486" cy="508641"/>
              <a:chOff x="2014392" y="2365200"/>
              <a:chExt cx="2005344" cy="631488"/>
            </a:xfrm>
          </p:grpSpPr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F8304DE5-18C2-4710-917A-45AF579F33AE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11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E27B2BA0-BDE3-4AAF-AC87-54F4A68B02BD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12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4E63CEF4-34A2-4895-86DD-4C1961E67950}"/>
                </a:ext>
              </a:extLst>
            </p:cNvPr>
            <p:cNvGrpSpPr/>
            <p:nvPr/>
          </p:nvGrpSpPr>
          <p:grpSpPr>
            <a:xfrm>
              <a:off x="7949128" y="1818918"/>
              <a:ext cx="1631486" cy="508641"/>
              <a:chOff x="2014392" y="2365200"/>
              <a:chExt cx="2005344" cy="631488"/>
            </a:xfrm>
          </p:grpSpPr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5EE24213-5CAB-47B4-A12E-BF927C428EEB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15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BC1EBFE5-56D8-4C06-ADBC-3FD4C635CFBC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16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C218E1B5-CD3C-431D-BF64-CBA7F05002B2}"/>
              </a:ext>
            </a:extLst>
          </p:cNvPr>
          <p:cNvSpPr/>
          <p:nvPr/>
        </p:nvSpPr>
        <p:spPr>
          <a:xfrm>
            <a:off x="0" y="4876825"/>
            <a:ext cx="12071126" cy="8537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98855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135A5-08B8-41F5-BA29-A18621FC3209}"/>
              </a:ext>
            </a:extLst>
          </p:cNvPr>
          <p:cNvSpPr txBox="1"/>
          <p:nvPr/>
        </p:nvSpPr>
        <p:spPr>
          <a:xfrm>
            <a:off x="229775" y="87464"/>
            <a:ext cx="384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고차원 배열 사용 법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5CA3E-354C-4CAF-9159-795C5285A5F7}"/>
              </a:ext>
            </a:extLst>
          </p:cNvPr>
          <p:cNvSpPr txBox="1"/>
          <p:nvPr/>
        </p:nvSpPr>
        <p:spPr>
          <a:xfrm>
            <a:off x="194772" y="856966"/>
            <a:ext cx="7321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 = np.array([ [ [[1],[2]], [[3],[4]] ] ])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47C1D4-8896-4AAD-A457-54199C05DEAC}"/>
              </a:ext>
            </a:extLst>
          </p:cNvPr>
          <p:cNvSpPr/>
          <p:nvPr/>
        </p:nvSpPr>
        <p:spPr>
          <a:xfrm>
            <a:off x="1912296" y="1598935"/>
            <a:ext cx="602276" cy="37638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C780269-038C-4081-BD85-095347447433}"/>
              </a:ext>
            </a:extLst>
          </p:cNvPr>
          <p:cNvSpPr/>
          <p:nvPr/>
        </p:nvSpPr>
        <p:spPr>
          <a:xfrm>
            <a:off x="993373" y="1598935"/>
            <a:ext cx="602276" cy="37638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A9BF295-41C6-47F5-9FFD-E6EC88DC53E7}"/>
              </a:ext>
            </a:extLst>
          </p:cNvPr>
          <p:cNvSpPr/>
          <p:nvPr/>
        </p:nvSpPr>
        <p:spPr>
          <a:xfrm>
            <a:off x="3139280" y="1598935"/>
            <a:ext cx="602276" cy="37638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E3AFF9D-4339-47DC-B807-E0EABB22A73A}"/>
              </a:ext>
            </a:extLst>
          </p:cNvPr>
          <p:cNvSpPr/>
          <p:nvPr/>
        </p:nvSpPr>
        <p:spPr>
          <a:xfrm>
            <a:off x="3970592" y="1606046"/>
            <a:ext cx="602276" cy="37638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77821E9-43A7-41AA-B586-AB4B4E43ED35}"/>
              </a:ext>
            </a:extLst>
          </p:cNvPr>
          <p:cNvSpPr txBox="1"/>
          <p:nvPr/>
        </p:nvSpPr>
        <p:spPr>
          <a:xfrm>
            <a:off x="287206" y="2486573"/>
            <a:ext cx="6691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np.swapaxes(x, 0, 2) =&gt; (2,2,1,1)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191A24A-C772-431C-BE38-D18D2EDE6469}"/>
              </a:ext>
            </a:extLst>
          </p:cNvPr>
          <p:cNvGrpSpPr/>
          <p:nvPr/>
        </p:nvGrpSpPr>
        <p:grpSpPr>
          <a:xfrm>
            <a:off x="713479" y="1359065"/>
            <a:ext cx="4256778" cy="853701"/>
            <a:chOff x="7312" y="1359065"/>
            <a:chExt cx="6117264" cy="853701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414A2FE-9887-4D82-875C-F1516755BFF2}"/>
                </a:ext>
              </a:extLst>
            </p:cNvPr>
            <p:cNvSpPr/>
            <p:nvPr/>
          </p:nvSpPr>
          <p:spPr>
            <a:xfrm>
              <a:off x="117844" y="1477996"/>
              <a:ext cx="5835090" cy="61730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9E9957-5895-4893-A6A8-0E7281D8EC51}"/>
                </a:ext>
              </a:extLst>
            </p:cNvPr>
            <p:cNvSpPr/>
            <p:nvPr/>
          </p:nvSpPr>
          <p:spPr>
            <a:xfrm>
              <a:off x="202084" y="1554324"/>
              <a:ext cx="2708304" cy="4672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EAAA7BF-0063-4EE1-9459-D0EB730B7995}"/>
                </a:ext>
              </a:extLst>
            </p:cNvPr>
            <p:cNvSpPr/>
            <p:nvPr/>
          </p:nvSpPr>
          <p:spPr>
            <a:xfrm>
              <a:off x="3126969" y="1554323"/>
              <a:ext cx="2708303" cy="4672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EDA27B9-0E4C-4728-9FB2-806E70A02AF7}"/>
                </a:ext>
              </a:extLst>
            </p:cNvPr>
            <p:cNvSpPr/>
            <p:nvPr/>
          </p:nvSpPr>
          <p:spPr>
            <a:xfrm>
              <a:off x="7312" y="1359065"/>
              <a:ext cx="6117264" cy="85370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EC2FC12D-32B5-41A0-A90D-61525B55D6B9}"/>
              </a:ext>
            </a:extLst>
          </p:cNvPr>
          <p:cNvSpPr txBox="1"/>
          <p:nvPr/>
        </p:nvSpPr>
        <p:spPr>
          <a:xfrm>
            <a:off x="194772" y="458168"/>
            <a:ext cx="3752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x.shape =&gt; (1,2,2,1 )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6471CD0F-DF73-419E-AF0F-6CEFB275BC6D}"/>
              </a:ext>
            </a:extLst>
          </p:cNvPr>
          <p:cNvSpPr/>
          <p:nvPr/>
        </p:nvSpPr>
        <p:spPr>
          <a:xfrm>
            <a:off x="933260" y="3442965"/>
            <a:ext cx="1826057" cy="6173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A04CC15-CED5-4910-B7AF-BC9F9C7D9102}"/>
              </a:ext>
            </a:extLst>
          </p:cNvPr>
          <p:cNvSpPr/>
          <p:nvPr/>
        </p:nvSpPr>
        <p:spPr>
          <a:xfrm>
            <a:off x="749693" y="3324034"/>
            <a:ext cx="4256778" cy="8537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E338D7D-D90F-422B-B732-0B4102F53D98}"/>
              </a:ext>
            </a:extLst>
          </p:cNvPr>
          <p:cNvSpPr/>
          <p:nvPr/>
        </p:nvSpPr>
        <p:spPr>
          <a:xfrm>
            <a:off x="2942884" y="3442965"/>
            <a:ext cx="1826057" cy="6173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8BF2E37-730F-4D78-ABAC-1CEF2C073A2B}"/>
              </a:ext>
            </a:extLst>
          </p:cNvPr>
          <p:cNvSpPr/>
          <p:nvPr/>
        </p:nvSpPr>
        <p:spPr>
          <a:xfrm>
            <a:off x="1025044" y="3501697"/>
            <a:ext cx="722276" cy="4818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85EE298F-ADA8-46B0-A000-5003CB9ECAA8}"/>
              </a:ext>
            </a:extLst>
          </p:cNvPr>
          <p:cNvSpPr/>
          <p:nvPr/>
        </p:nvSpPr>
        <p:spPr>
          <a:xfrm>
            <a:off x="1892180" y="3509970"/>
            <a:ext cx="722276" cy="4818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1C9978FB-3086-4EDF-8805-D7C2A409FC4C}"/>
              </a:ext>
            </a:extLst>
          </p:cNvPr>
          <p:cNvSpPr/>
          <p:nvPr/>
        </p:nvSpPr>
        <p:spPr>
          <a:xfrm>
            <a:off x="3035391" y="3509970"/>
            <a:ext cx="722276" cy="4818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79791FE-69D1-40B1-ABBD-95D076E11E31}"/>
              </a:ext>
            </a:extLst>
          </p:cNvPr>
          <p:cNvSpPr/>
          <p:nvPr/>
        </p:nvSpPr>
        <p:spPr>
          <a:xfrm>
            <a:off x="3910592" y="3509970"/>
            <a:ext cx="722276" cy="4818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E9158968-A3EA-43DE-8827-E232FCE483DB}"/>
              </a:ext>
            </a:extLst>
          </p:cNvPr>
          <p:cNvSpPr/>
          <p:nvPr/>
        </p:nvSpPr>
        <p:spPr>
          <a:xfrm>
            <a:off x="1124012" y="3578443"/>
            <a:ext cx="530638" cy="3236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66C0EF8A-AF88-46C8-9E90-A739124F4EF9}"/>
              </a:ext>
            </a:extLst>
          </p:cNvPr>
          <p:cNvSpPr/>
          <p:nvPr/>
        </p:nvSpPr>
        <p:spPr>
          <a:xfrm>
            <a:off x="1987999" y="3578443"/>
            <a:ext cx="530638" cy="3236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0A36987-FCDA-45D2-9179-1AA765BC8717}"/>
              </a:ext>
            </a:extLst>
          </p:cNvPr>
          <p:cNvSpPr/>
          <p:nvPr/>
        </p:nvSpPr>
        <p:spPr>
          <a:xfrm>
            <a:off x="3131210" y="3578443"/>
            <a:ext cx="530638" cy="3236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E134B3AD-F9DA-4594-836D-8935AFD9CE20}"/>
              </a:ext>
            </a:extLst>
          </p:cNvPr>
          <p:cNvSpPr/>
          <p:nvPr/>
        </p:nvSpPr>
        <p:spPr>
          <a:xfrm>
            <a:off x="4020894" y="3578443"/>
            <a:ext cx="530638" cy="3236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342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396015-C997-498E-B3DC-ADFF2D7DF31D}"/>
              </a:ext>
            </a:extLst>
          </p:cNvPr>
          <p:cNvSpPr txBox="1"/>
          <p:nvPr/>
        </p:nvSpPr>
        <p:spPr>
          <a:xfrm>
            <a:off x="373661" y="285092"/>
            <a:ext cx="8000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def cut_char_sigu(name):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return name if len(name)==2 else name[:-1]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5D191-13EA-49CE-A631-298832987E22}"/>
              </a:ext>
            </a:extLst>
          </p:cNvPr>
          <p:cNvSpPr txBox="1"/>
          <p:nvPr/>
        </p:nvSpPr>
        <p:spPr>
          <a:xfrm>
            <a:off x="373661" y="1638031"/>
            <a:ext cx="13111282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import re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sigun_candi = ['']*len(election_result)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 n in election_result.index: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each = election_result['</a:t>
            </a:r>
            <a:r>
              <a:rPr lang="ko-KR" altLang="en-US" sz="2000">
                <a:latin typeface="Consolas" panose="020B0609020204030204" pitchFamily="49" charset="0"/>
              </a:rPr>
              <a:t>시군</a:t>
            </a:r>
            <a:r>
              <a:rPr lang="en-US" altLang="ko-KR" sz="2000">
                <a:latin typeface="Consolas" panose="020B0609020204030204" pitchFamily="49" charset="0"/>
              </a:rPr>
              <a:t>'][n]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each[:2] in ['</a:t>
            </a:r>
            <a:r>
              <a:rPr lang="ko-KR" altLang="en-US" sz="2000">
                <a:latin typeface="Consolas" panose="020B0609020204030204" pitchFamily="49" charset="0"/>
              </a:rPr>
              <a:t>수원</a:t>
            </a:r>
            <a:r>
              <a:rPr lang="en-US" altLang="ko-KR" sz="2000">
                <a:latin typeface="Consolas" panose="020B0609020204030204" pitchFamily="49" charset="0"/>
              </a:rPr>
              <a:t>', '</a:t>
            </a:r>
            <a:r>
              <a:rPr lang="ko-KR" altLang="en-US" sz="2000">
                <a:latin typeface="Consolas" panose="020B0609020204030204" pitchFamily="49" charset="0"/>
              </a:rPr>
              <a:t>성남</a:t>
            </a:r>
            <a:r>
              <a:rPr lang="en-US" altLang="ko-KR" sz="2000">
                <a:latin typeface="Consolas" panose="020B0609020204030204" pitchFamily="49" charset="0"/>
              </a:rPr>
              <a:t>','</a:t>
            </a:r>
            <a:r>
              <a:rPr lang="ko-KR" altLang="en-US" sz="2000">
                <a:latin typeface="Consolas" panose="020B0609020204030204" pitchFamily="49" charset="0"/>
              </a:rPr>
              <a:t>안양</a:t>
            </a:r>
            <a:r>
              <a:rPr lang="en-US" altLang="ko-KR" sz="2000">
                <a:latin typeface="Consolas" panose="020B0609020204030204" pitchFamily="49" charset="0"/>
              </a:rPr>
              <a:t>','</a:t>
            </a:r>
            <a:r>
              <a:rPr lang="ko-KR" altLang="en-US" sz="2000">
                <a:latin typeface="Consolas" panose="020B0609020204030204" pitchFamily="49" charset="0"/>
              </a:rPr>
              <a:t>안산</a:t>
            </a:r>
            <a:r>
              <a:rPr lang="en-US" altLang="ko-KR" sz="2000">
                <a:latin typeface="Consolas" panose="020B0609020204030204" pitchFamily="49" charset="0"/>
              </a:rPr>
              <a:t>','</a:t>
            </a:r>
            <a:r>
              <a:rPr lang="ko-KR" altLang="en-US" sz="2000">
                <a:latin typeface="Consolas" panose="020B0609020204030204" pitchFamily="49" charset="0"/>
              </a:rPr>
              <a:t>고양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    '</a:t>
            </a:r>
            <a:r>
              <a:rPr lang="ko-KR" altLang="en-US" sz="2000">
                <a:latin typeface="Consolas" panose="020B0609020204030204" pitchFamily="49" charset="0"/>
              </a:rPr>
              <a:t>용인</a:t>
            </a:r>
            <a:r>
              <a:rPr lang="en-US" altLang="ko-KR" sz="2000">
                <a:latin typeface="Consolas" panose="020B0609020204030204" pitchFamily="49" charset="0"/>
              </a:rPr>
              <a:t>','</a:t>
            </a:r>
            <a:r>
              <a:rPr lang="ko-KR" altLang="en-US" sz="2000">
                <a:latin typeface="Consolas" panose="020B0609020204030204" pitchFamily="49" charset="0"/>
              </a:rPr>
              <a:t>청주</a:t>
            </a:r>
            <a:r>
              <a:rPr lang="en-US" altLang="ko-KR" sz="2000">
                <a:latin typeface="Consolas" panose="020B0609020204030204" pitchFamily="49" charset="0"/>
              </a:rPr>
              <a:t>','</a:t>
            </a:r>
            <a:r>
              <a:rPr lang="ko-KR" altLang="en-US" sz="2000">
                <a:latin typeface="Consolas" panose="020B0609020204030204" pitchFamily="49" charset="0"/>
              </a:rPr>
              <a:t>천안</a:t>
            </a:r>
            <a:r>
              <a:rPr lang="en-US" altLang="ko-KR" sz="2000">
                <a:latin typeface="Consolas" panose="020B0609020204030204" pitchFamily="49" charset="0"/>
              </a:rPr>
              <a:t>','</a:t>
            </a:r>
            <a:r>
              <a:rPr lang="ko-KR" altLang="en-US" sz="2000">
                <a:latin typeface="Consolas" panose="020B0609020204030204" pitchFamily="49" charset="0"/>
              </a:rPr>
              <a:t>전주</a:t>
            </a:r>
            <a:r>
              <a:rPr lang="en-US" altLang="ko-KR" sz="2000">
                <a:latin typeface="Consolas" panose="020B0609020204030204" pitchFamily="49" charset="0"/>
              </a:rPr>
              <a:t>','</a:t>
            </a:r>
            <a:r>
              <a:rPr lang="ko-KR" altLang="en-US" sz="2000">
                <a:latin typeface="Consolas" panose="020B0609020204030204" pitchFamily="49" charset="0"/>
              </a:rPr>
              <a:t>포항</a:t>
            </a:r>
            <a:r>
              <a:rPr lang="en-US" altLang="ko-KR" sz="2000">
                <a:latin typeface="Consolas" panose="020B0609020204030204" pitchFamily="49" charset="0"/>
              </a:rPr>
              <a:t>','</a:t>
            </a:r>
            <a:r>
              <a:rPr lang="ko-KR" altLang="en-US" sz="2000">
                <a:latin typeface="Consolas" panose="020B0609020204030204" pitchFamily="49" charset="0"/>
              </a:rPr>
              <a:t>창원</a:t>
            </a:r>
            <a:r>
              <a:rPr lang="en-US" altLang="ko-KR" sz="2000">
                <a:latin typeface="Consolas" panose="020B0609020204030204" pitchFamily="49" charset="0"/>
              </a:rPr>
              <a:t>']: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sigun_candi[n] = re.split('</a:t>
            </a:r>
            <a:r>
              <a:rPr lang="ko-KR" altLang="en-US" sz="2000">
                <a:latin typeface="Consolas" panose="020B0609020204030204" pitchFamily="49" charset="0"/>
              </a:rPr>
              <a:t>시</a:t>
            </a:r>
            <a:r>
              <a:rPr lang="en-US" altLang="ko-KR" sz="2000">
                <a:latin typeface="Consolas" panose="020B0609020204030204" pitchFamily="49" charset="0"/>
              </a:rPr>
              <a:t>', each)[0]+' '+ cut_char_sigu(re.split('</a:t>
            </a:r>
            <a:r>
              <a:rPr lang="ko-KR" altLang="en-US" sz="2000">
                <a:latin typeface="Consolas" panose="020B0609020204030204" pitchFamily="49" charset="0"/>
              </a:rPr>
              <a:t>시</a:t>
            </a:r>
            <a:r>
              <a:rPr lang="en-US" altLang="ko-KR" sz="2000">
                <a:latin typeface="Consolas" panose="020B0609020204030204" pitchFamily="49" charset="0"/>
              </a:rPr>
              <a:t>', each)[1])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sigun_candi[n] = cut_char_sigu(each)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sigun_candi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4ABBF3-F173-4D49-8FD7-E20AF66EA904}"/>
              </a:ext>
            </a:extLst>
          </p:cNvPr>
          <p:cNvSpPr txBox="1"/>
          <p:nvPr/>
        </p:nvSpPr>
        <p:spPr>
          <a:xfrm>
            <a:off x="6929302" y="1928388"/>
            <a:ext cx="2733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</a:t>
            </a:r>
            <a:r>
              <a:rPr lang="ko-KR" altLang="en-US" sz="2800">
                <a:latin typeface="Consolas" panose="020B0609020204030204" pitchFamily="49" charset="0"/>
              </a:rPr>
              <a:t>안산시상록구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F09B6-6907-457E-BE6F-93B2C04F6988}"/>
              </a:ext>
            </a:extLst>
          </p:cNvPr>
          <p:cNvSpPr txBox="1"/>
          <p:nvPr/>
        </p:nvSpPr>
        <p:spPr>
          <a:xfrm>
            <a:off x="9735877" y="1928388"/>
            <a:ext cx="3557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=&gt; '</a:t>
            </a:r>
            <a:r>
              <a:rPr lang="ko-KR" altLang="en-US" sz="2800">
                <a:latin typeface="Consolas" panose="020B0609020204030204" pitchFamily="49" charset="0"/>
              </a:rPr>
              <a:t>안산</a:t>
            </a:r>
            <a:r>
              <a:rPr lang="en-US" altLang="ko-KR" sz="2800">
                <a:latin typeface="Consolas" panose="020B0609020204030204" pitchFamily="49" charset="0"/>
              </a:rPr>
              <a:t>','</a:t>
            </a:r>
            <a:r>
              <a:rPr lang="ko-KR" altLang="en-US" sz="2800">
                <a:latin typeface="Consolas" panose="020B0609020204030204" pitchFamily="49" charset="0"/>
              </a:rPr>
              <a:t>상록구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98C2CB-5559-48C2-8813-C52B00F16A76}"/>
              </a:ext>
            </a:extLst>
          </p:cNvPr>
          <p:cNvSpPr txBox="1"/>
          <p:nvPr/>
        </p:nvSpPr>
        <p:spPr>
          <a:xfrm>
            <a:off x="9735877" y="2598345"/>
            <a:ext cx="2803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=&gt; '</a:t>
            </a:r>
            <a:r>
              <a:rPr lang="ko-KR" altLang="en-US" sz="2800">
                <a:latin typeface="Consolas" panose="020B0609020204030204" pitchFamily="49" charset="0"/>
              </a:rPr>
              <a:t>안산</a:t>
            </a:r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ko-KR" altLang="en-US" sz="2800">
                <a:latin typeface="Consolas" panose="020B0609020204030204" pitchFamily="49" charset="0"/>
              </a:rPr>
              <a:t>상록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56906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135A5-08B8-41F5-BA29-A18621FC3209}"/>
              </a:ext>
            </a:extLst>
          </p:cNvPr>
          <p:cNvSpPr txBox="1"/>
          <p:nvPr/>
        </p:nvSpPr>
        <p:spPr>
          <a:xfrm>
            <a:off x="229775" y="87464"/>
            <a:ext cx="384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고차원 배열 사용 법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5CA3E-354C-4CAF-9159-795C5285A5F7}"/>
              </a:ext>
            </a:extLst>
          </p:cNvPr>
          <p:cNvSpPr txBox="1"/>
          <p:nvPr/>
        </p:nvSpPr>
        <p:spPr>
          <a:xfrm>
            <a:off x="194772" y="856966"/>
            <a:ext cx="7321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 = np.array([ [ [[1],[2]], [[3],[4]] ] ])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47C1D4-8896-4AAD-A457-54199C05DEAC}"/>
              </a:ext>
            </a:extLst>
          </p:cNvPr>
          <p:cNvSpPr/>
          <p:nvPr/>
        </p:nvSpPr>
        <p:spPr>
          <a:xfrm>
            <a:off x="1912296" y="1598935"/>
            <a:ext cx="602276" cy="37638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C780269-038C-4081-BD85-095347447433}"/>
              </a:ext>
            </a:extLst>
          </p:cNvPr>
          <p:cNvSpPr/>
          <p:nvPr/>
        </p:nvSpPr>
        <p:spPr>
          <a:xfrm>
            <a:off x="993373" y="1598935"/>
            <a:ext cx="602276" cy="37638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A9BF295-41C6-47F5-9FFD-E6EC88DC53E7}"/>
              </a:ext>
            </a:extLst>
          </p:cNvPr>
          <p:cNvSpPr/>
          <p:nvPr/>
        </p:nvSpPr>
        <p:spPr>
          <a:xfrm>
            <a:off x="3139280" y="1598935"/>
            <a:ext cx="602276" cy="37638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E3AFF9D-4339-47DC-B807-E0EABB22A73A}"/>
              </a:ext>
            </a:extLst>
          </p:cNvPr>
          <p:cNvSpPr/>
          <p:nvPr/>
        </p:nvSpPr>
        <p:spPr>
          <a:xfrm>
            <a:off x="3970592" y="1606046"/>
            <a:ext cx="602276" cy="37638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77821E9-43A7-41AA-B586-AB4B4E43ED35}"/>
              </a:ext>
            </a:extLst>
          </p:cNvPr>
          <p:cNvSpPr txBox="1"/>
          <p:nvPr/>
        </p:nvSpPr>
        <p:spPr>
          <a:xfrm>
            <a:off x="287206" y="2486573"/>
            <a:ext cx="6691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np.swapaxes(x, 0, 2) =&gt; (2,2,1,1)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191A24A-C772-431C-BE38-D18D2EDE6469}"/>
              </a:ext>
            </a:extLst>
          </p:cNvPr>
          <p:cNvGrpSpPr/>
          <p:nvPr/>
        </p:nvGrpSpPr>
        <p:grpSpPr>
          <a:xfrm>
            <a:off x="713479" y="1359065"/>
            <a:ext cx="4256778" cy="853701"/>
            <a:chOff x="7312" y="1359065"/>
            <a:chExt cx="6117264" cy="853701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414A2FE-9887-4D82-875C-F1516755BFF2}"/>
                </a:ext>
              </a:extLst>
            </p:cNvPr>
            <p:cNvSpPr/>
            <p:nvPr/>
          </p:nvSpPr>
          <p:spPr>
            <a:xfrm>
              <a:off x="117844" y="1477996"/>
              <a:ext cx="5835090" cy="61730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9E9957-5895-4893-A6A8-0E7281D8EC51}"/>
                </a:ext>
              </a:extLst>
            </p:cNvPr>
            <p:cNvSpPr/>
            <p:nvPr/>
          </p:nvSpPr>
          <p:spPr>
            <a:xfrm>
              <a:off x="202084" y="1554324"/>
              <a:ext cx="2708304" cy="4672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EAAA7BF-0063-4EE1-9459-D0EB730B7995}"/>
                </a:ext>
              </a:extLst>
            </p:cNvPr>
            <p:cNvSpPr/>
            <p:nvPr/>
          </p:nvSpPr>
          <p:spPr>
            <a:xfrm>
              <a:off x="3126969" y="1554323"/>
              <a:ext cx="2708303" cy="4672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EDA27B9-0E4C-4728-9FB2-806E70A02AF7}"/>
                </a:ext>
              </a:extLst>
            </p:cNvPr>
            <p:cNvSpPr/>
            <p:nvPr/>
          </p:nvSpPr>
          <p:spPr>
            <a:xfrm>
              <a:off x="7312" y="1359065"/>
              <a:ext cx="6117264" cy="85370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EC2FC12D-32B5-41A0-A90D-61525B55D6B9}"/>
              </a:ext>
            </a:extLst>
          </p:cNvPr>
          <p:cNvSpPr txBox="1"/>
          <p:nvPr/>
        </p:nvSpPr>
        <p:spPr>
          <a:xfrm>
            <a:off x="194772" y="458168"/>
            <a:ext cx="3752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x.shape =&gt; (1,2,2,1 )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6471CD0F-DF73-419E-AF0F-6CEFB275BC6D}"/>
              </a:ext>
            </a:extLst>
          </p:cNvPr>
          <p:cNvSpPr/>
          <p:nvPr/>
        </p:nvSpPr>
        <p:spPr>
          <a:xfrm>
            <a:off x="933260" y="3442965"/>
            <a:ext cx="1826057" cy="6173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A04CC15-CED5-4910-B7AF-BC9F9C7D9102}"/>
              </a:ext>
            </a:extLst>
          </p:cNvPr>
          <p:cNvSpPr/>
          <p:nvPr/>
        </p:nvSpPr>
        <p:spPr>
          <a:xfrm>
            <a:off x="749693" y="3324034"/>
            <a:ext cx="4256778" cy="8537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E338D7D-D90F-422B-B732-0B4102F53D98}"/>
              </a:ext>
            </a:extLst>
          </p:cNvPr>
          <p:cNvSpPr/>
          <p:nvPr/>
        </p:nvSpPr>
        <p:spPr>
          <a:xfrm>
            <a:off x="2942884" y="3442965"/>
            <a:ext cx="1826057" cy="6173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8BF2E37-730F-4D78-ABAC-1CEF2C073A2B}"/>
              </a:ext>
            </a:extLst>
          </p:cNvPr>
          <p:cNvSpPr/>
          <p:nvPr/>
        </p:nvSpPr>
        <p:spPr>
          <a:xfrm>
            <a:off x="1025044" y="3501697"/>
            <a:ext cx="722276" cy="4818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85EE298F-ADA8-46B0-A000-5003CB9ECAA8}"/>
              </a:ext>
            </a:extLst>
          </p:cNvPr>
          <p:cNvSpPr/>
          <p:nvPr/>
        </p:nvSpPr>
        <p:spPr>
          <a:xfrm>
            <a:off x="1892180" y="3509970"/>
            <a:ext cx="722276" cy="4818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1C9978FB-3086-4EDF-8805-D7C2A409FC4C}"/>
              </a:ext>
            </a:extLst>
          </p:cNvPr>
          <p:cNvSpPr/>
          <p:nvPr/>
        </p:nvSpPr>
        <p:spPr>
          <a:xfrm>
            <a:off x="3035391" y="3509970"/>
            <a:ext cx="722276" cy="4818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79791FE-69D1-40B1-ABBD-95D076E11E31}"/>
              </a:ext>
            </a:extLst>
          </p:cNvPr>
          <p:cNvSpPr/>
          <p:nvPr/>
        </p:nvSpPr>
        <p:spPr>
          <a:xfrm>
            <a:off x="3910592" y="3509970"/>
            <a:ext cx="722276" cy="4818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E9158968-A3EA-43DE-8827-E232FCE483DB}"/>
              </a:ext>
            </a:extLst>
          </p:cNvPr>
          <p:cNvSpPr/>
          <p:nvPr/>
        </p:nvSpPr>
        <p:spPr>
          <a:xfrm>
            <a:off x="1124012" y="3578443"/>
            <a:ext cx="530638" cy="3236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66C0EF8A-AF88-46C8-9E90-A739124F4EF9}"/>
              </a:ext>
            </a:extLst>
          </p:cNvPr>
          <p:cNvSpPr/>
          <p:nvPr/>
        </p:nvSpPr>
        <p:spPr>
          <a:xfrm>
            <a:off x="1987999" y="3578443"/>
            <a:ext cx="530638" cy="3236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0A36987-FCDA-45D2-9179-1AA765BC8717}"/>
              </a:ext>
            </a:extLst>
          </p:cNvPr>
          <p:cNvSpPr/>
          <p:nvPr/>
        </p:nvSpPr>
        <p:spPr>
          <a:xfrm>
            <a:off x="3131210" y="3578443"/>
            <a:ext cx="530638" cy="3236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E134B3AD-F9DA-4594-836D-8935AFD9CE20}"/>
              </a:ext>
            </a:extLst>
          </p:cNvPr>
          <p:cNvSpPr/>
          <p:nvPr/>
        </p:nvSpPr>
        <p:spPr>
          <a:xfrm>
            <a:off x="4020894" y="3578443"/>
            <a:ext cx="530638" cy="3236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51F1F-3446-40CB-AC17-CD14C9681266}"/>
              </a:ext>
            </a:extLst>
          </p:cNvPr>
          <p:cNvSpPr txBox="1"/>
          <p:nvPr/>
        </p:nvSpPr>
        <p:spPr>
          <a:xfrm>
            <a:off x="8030424" y="525101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(2,2,3,3)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38833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135A5-08B8-41F5-BA29-A18621FC3209}"/>
              </a:ext>
            </a:extLst>
          </p:cNvPr>
          <p:cNvSpPr txBox="1"/>
          <p:nvPr/>
        </p:nvSpPr>
        <p:spPr>
          <a:xfrm>
            <a:off x="229775" y="87464"/>
            <a:ext cx="384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고차원 배열 사용 법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5CA3E-354C-4CAF-9159-795C5285A5F7}"/>
              </a:ext>
            </a:extLst>
          </p:cNvPr>
          <p:cNvSpPr txBox="1"/>
          <p:nvPr/>
        </p:nvSpPr>
        <p:spPr>
          <a:xfrm>
            <a:off x="194772" y="856966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 = np.arange(24).reshape( (2,2,2,3) 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77821E9-43A7-41AA-B586-AB4B4E43ED35}"/>
              </a:ext>
            </a:extLst>
          </p:cNvPr>
          <p:cNvSpPr txBox="1"/>
          <p:nvPr/>
        </p:nvSpPr>
        <p:spPr>
          <a:xfrm>
            <a:off x="229775" y="2905780"/>
            <a:ext cx="6691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np.swapaxes(x, 0, 3) =&gt; (3,2,2,2)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50864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135A5-08B8-41F5-BA29-A18621FC3209}"/>
              </a:ext>
            </a:extLst>
          </p:cNvPr>
          <p:cNvSpPr txBox="1"/>
          <p:nvPr/>
        </p:nvSpPr>
        <p:spPr>
          <a:xfrm>
            <a:off x="229775" y="87464"/>
            <a:ext cx="384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고차원 배열 사용 법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5CA3E-354C-4CAF-9159-795C5285A5F7}"/>
              </a:ext>
            </a:extLst>
          </p:cNvPr>
          <p:cNvSpPr txBox="1"/>
          <p:nvPr/>
        </p:nvSpPr>
        <p:spPr>
          <a:xfrm>
            <a:off x="194772" y="856966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 = np.arange(24).reshape( (2,2,2,3) 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77821E9-43A7-41AA-B586-AB4B4E43ED35}"/>
              </a:ext>
            </a:extLst>
          </p:cNvPr>
          <p:cNvSpPr txBox="1"/>
          <p:nvPr/>
        </p:nvSpPr>
        <p:spPr>
          <a:xfrm>
            <a:off x="229775" y="2905780"/>
            <a:ext cx="6691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np.swapaxes(x, 0, 3) =&gt; (3,2,2,2)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E7783A-11F3-4F90-87D9-FC1959451765}"/>
              </a:ext>
            </a:extLst>
          </p:cNvPr>
          <p:cNvSpPr/>
          <p:nvPr/>
        </p:nvSpPr>
        <p:spPr>
          <a:xfrm>
            <a:off x="60437" y="1431492"/>
            <a:ext cx="12071126" cy="85370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C1BA14-ED02-4F14-8A74-E03192AED905}"/>
              </a:ext>
            </a:extLst>
          </p:cNvPr>
          <p:cNvSpPr/>
          <p:nvPr/>
        </p:nvSpPr>
        <p:spPr>
          <a:xfrm>
            <a:off x="229775" y="1544353"/>
            <a:ext cx="5772673" cy="61942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949C5A-CED5-4600-8D91-BC74F31B56E2}"/>
              </a:ext>
            </a:extLst>
          </p:cNvPr>
          <p:cNvSpPr/>
          <p:nvPr/>
        </p:nvSpPr>
        <p:spPr>
          <a:xfrm>
            <a:off x="6180669" y="1544353"/>
            <a:ext cx="5772673" cy="61942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E9452C-64B7-4020-BA8E-D01FC2B9CF75}"/>
              </a:ext>
            </a:extLst>
          </p:cNvPr>
          <p:cNvSpPr/>
          <p:nvPr/>
        </p:nvSpPr>
        <p:spPr>
          <a:xfrm>
            <a:off x="318885" y="1629505"/>
            <a:ext cx="2744036" cy="4708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47D63B-8331-4F67-B223-57C510DC0C66}"/>
              </a:ext>
            </a:extLst>
          </p:cNvPr>
          <p:cNvSpPr/>
          <p:nvPr/>
        </p:nvSpPr>
        <p:spPr>
          <a:xfrm>
            <a:off x="3176930" y="1629505"/>
            <a:ext cx="2744036" cy="4708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775985-2A47-4349-9169-3F3E89C1FF51}"/>
              </a:ext>
            </a:extLst>
          </p:cNvPr>
          <p:cNvSpPr/>
          <p:nvPr/>
        </p:nvSpPr>
        <p:spPr>
          <a:xfrm>
            <a:off x="6271034" y="1629505"/>
            <a:ext cx="2744036" cy="4708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8D508C-E67E-43DE-8DE6-267DA92644F8}"/>
              </a:ext>
            </a:extLst>
          </p:cNvPr>
          <p:cNvSpPr/>
          <p:nvPr/>
        </p:nvSpPr>
        <p:spPr>
          <a:xfrm>
            <a:off x="9129079" y="1629505"/>
            <a:ext cx="2744036" cy="4708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A48C54-9445-419D-BFF7-3802850CE0D2}"/>
              </a:ext>
            </a:extLst>
          </p:cNvPr>
          <p:cNvSpPr/>
          <p:nvPr/>
        </p:nvSpPr>
        <p:spPr>
          <a:xfrm>
            <a:off x="1745894" y="1692879"/>
            <a:ext cx="1223890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0EC2E5-4A0E-4642-B06F-CD3EA107F17E}"/>
              </a:ext>
            </a:extLst>
          </p:cNvPr>
          <p:cNvSpPr/>
          <p:nvPr/>
        </p:nvSpPr>
        <p:spPr>
          <a:xfrm>
            <a:off x="3241142" y="1692879"/>
            <a:ext cx="1223890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763811-778E-432D-8C96-20B878A90669}"/>
              </a:ext>
            </a:extLst>
          </p:cNvPr>
          <p:cNvSpPr/>
          <p:nvPr/>
        </p:nvSpPr>
        <p:spPr>
          <a:xfrm>
            <a:off x="432894" y="1692879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D2351EF-2E88-4071-AD40-D26EE86F877B}"/>
              </a:ext>
            </a:extLst>
          </p:cNvPr>
          <p:cNvSpPr/>
          <p:nvPr/>
        </p:nvSpPr>
        <p:spPr>
          <a:xfrm>
            <a:off x="843400" y="1694621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C57BA0-AB16-44EE-975E-0B83511927FC}"/>
              </a:ext>
            </a:extLst>
          </p:cNvPr>
          <p:cNvSpPr/>
          <p:nvPr/>
        </p:nvSpPr>
        <p:spPr>
          <a:xfrm>
            <a:off x="1253906" y="1696363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730D44-FE63-453B-A4FF-1FE82A984FB2}"/>
              </a:ext>
            </a:extLst>
          </p:cNvPr>
          <p:cNvSpPr/>
          <p:nvPr/>
        </p:nvSpPr>
        <p:spPr>
          <a:xfrm>
            <a:off x="1745894" y="1692820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D38C5D6-E97A-44C5-BB55-F2561A88FE6D}"/>
              </a:ext>
            </a:extLst>
          </p:cNvPr>
          <p:cNvSpPr/>
          <p:nvPr/>
        </p:nvSpPr>
        <p:spPr>
          <a:xfrm>
            <a:off x="2156400" y="1694562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317DEDD-75CA-4A7C-9483-33DF46C56768}"/>
              </a:ext>
            </a:extLst>
          </p:cNvPr>
          <p:cNvSpPr/>
          <p:nvPr/>
        </p:nvSpPr>
        <p:spPr>
          <a:xfrm>
            <a:off x="2566906" y="1696304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C602DA9-C720-4FB3-A06B-7E183A26BAAD}"/>
              </a:ext>
            </a:extLst>
          </p:cNvPr>
          <p:cNvSpPr/>
          <p:nvPr/>
        </p:nvSpPr>
        <p:spPr>
          <a:xfrm>
            <a:off x="3242230" y="1691136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F3EABC6-B481-47E3-9328-08B5F7868A3C}"/>
              </a:ext>
            </a:extLst>
          </p:cNvPr>
          <p:cNvSpPr/>
          <p:nvPr/>
        </p:nvSpPr>
        <p:spPr>
          <a:xfrm>
            <a:off x="3652736" y="1692878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43DC2E-5EA2-499F-9FDD-2146B23081A1}"/>
              </a:ext>
            </a:extLst>
          </p:cNvPr>
          <p:cNvSpPr/>
          <p:nvPr/>
        </p:nvSpPr>
        <p:spPr>
          <a:xfrm>
            <a:off x="4063242" y="1694620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777733B-66A6-4073-9070-835B11F7EF2C}"/>
              </a:ext>
            </a:extLst>
          </p:cNvPr>
          <p:cNvSpPr/>
          <p:nvPr/>
        </p:nvSpPr>
        <p:spPr>
          <a:xfrm>
            <a:off x="4624183" y="1691135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9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EAE15A4-667E-4EB0-AAF8-0186AA76F119}"/>
              </a:ext>
            </a:extLst>
          </p:cNvPr>
          <p:cNvSpPr/>
          <p:nvPr/>
        </p:nvSpPr>
        <p:spPr>
          <a:xfrm>
            <a:off x="5034689" y="1692877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A0AB1A1-3585-47E0-B613-22AFB4DC587C}"/>
              </a:ext>
            </a:extLst>
          </p:cNvPr>
          <p:cNvSpPr/>
          <p:nvPr/>
        </p:nvSpPr>
        <p:spPr>
          <a:xfrm>
            <a:off x="5445195" y="1694619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AB0D9E6-A1F5-46FB-B4C6-C5F151A2632D}"/>
              </a:ext>
            </a:extLst>
          </p:cNvPr>
          <p:cNvSpPr/>
          <p:nvPr/>
        </p:nvSpPr>
        <p:spPr>
          <a:xfrm>
            <a:off x="6333508" y="1699979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5E9CE2B-CE92-467B-999F-1390F29231D7}"/>
              </a:ext>
            </a:extLst>
          </p:cNvPr>
          <p:cNvSpPr/>
          <p:nvPr/>
        </p:nvSpPr>
        <p:spPr>
          <a:xfrm>
            <a:off x="6744014" y="1701721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0EA203C-6556-41FC-8F32-81290D7A17D3}"/>
              </a:ext>
            </a:extLst>
          </p:cNvPr>
          <p:cNvSpPr/>
          <p:nvPr/>
        </p:nvSpPr>
        <p:spPr>
          <a:xfrm>
            <a:off x="7154520" y="1703463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9399B0A-0BAA-4889-94CF-5AAF009E2BF4}"/>
              </a:ext>
            </a:extLst>
          </p:cNvPr>
          <p:cNvSpPr/>
          <p:nvPr/>
        </p:nvSpPr>
        <p:spPr>
          <a:xfrm>
            <a:off x="7715461" y="1699978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60AAA9F-1188-4388-8E06-A8B9D330BD66}"/>
              </a:ext>
            </a:extLst>
          </p:cNvPr>
          <p:cNvSpPr/>
          <p:nvPr/>
        </p:nvSpPr>
        <p:spPr>
          <a:xfrm>
            <a:off x="8125967" y="1701720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E2AD39-5DA2-4690-B75D-9A0DD18B9B7F}"/>
              </a:ext>
            </a:extLst>
          </p:cNvPr>
          <p:cNvSpPr/>
          <p:nvPr/>
        </p:nvSpPr>
        <p:spPr>
          <a:xfrm>
            <a:off x="8536473" y="1703462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5D0A2A5-1DF3-4177-83AE-C1C058E117AA}"/>
              </a:ext>
            </a:extLst>
          </p:cNvPr>
          <p:cNvSpPr/>
          <p:nvPr/>
        </p:nvSpPr>
        <p:spPr>
          <a:xfrm>
            <a:off x="9193291" y="1697622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630DB6B-37E6-4540-83A4-FB9ECAB29566}"/>
              </a:ext>
            </a:extLst>
          </p:cNvPr>
          <p:cNvSpPr/>
          <p:nvPr/>
        </p:nvSpPr>
        <p:spPr>
          <a:xfrm>
            <a:off x="9603797" y="1699364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19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FB006B0-BFCE-484C-8107-34C686B4DECB}"/>
              </a:ext>
            </a:extLst>
          </p:cNvPr>
          <p:cNvSpPr/>
          <p:nvPr/>
        </p:nvSpPr>
        <p:spPr>
          <a:xfrm>
            <a:off x="10014303" y="1701106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42CE484-1E24-4EFC-BCE5-F9208B09C66E}"/>
              </a:ext>
            </a:extLst>
          </p:cNvPr>
          <p:cNvSpPr/>
          <p:nvPr/>
        </p:nvSpPr>
        <p:spPr>
          <a:xfrm>
            <a:off x="10575244" y="1697621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161F393-5AA2-469C-8ED6-A06AD8F0D470}"/>
              </a:ext>
            </a:extLst>
          </p:cNvPr>
          <p:cNvSpPr/>
          <p:nvPr/>
        </p:nvSpPr>
        <p:spPr>
          <a:xfrm>
            <a:off x="10985750" y="1699363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8B29BCF-EE25-43C7-A52F-595263A9C61F}"/>
              </a:ext>
            </a:extLst>
          </p:cNvPr>
          <p:cNvSpPr/>
          <p:nvPr/>
        </p:nvSpPr>
        <p:spPr>
          <a:xfrm>
            <a:off x="11396256" y="1701105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FAFF13A-FE9D-4662-9E35-7341463E9EF9}"/>
              </a:ext>
            </a:extLst>
          </p:cNvPr>
          <p:cNvSpPr/>
          <p:nvPr/>
        </p:nvSpPr>
        <p:spPr>
          <a:xfrm>
            <a:off x="60437" y="4049587"/>
            <a:ext cx="12071126" cy="85370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D08A34E-A8A7-4AAD-8A9D-9D52E49CEB67}"/>
              </a:ext>
            </a:extLst>
          </p:cNvPr>
          <p:cNvSpPr/>
          <p:nvPr/>
        </p:nvSpPr>
        <p:spPr>
          <a:xfrm>
            <a:off x="229776" y="4166724"/>
            <a:ext cx="3886924" cy="61942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8C6F1F-D486-4BB5-8B45-4CD160FB1C67}"/>
              </a:ext>
            </a:extLst>
          </p:cNvPr>
          <p:cNvSpPr/>
          <p:nvPr/>
        </p:nvSpPr>
        <p:spPr>
          <a:xfrm>
            <a:off x="4187453" y="4166723"/>
            <a:ext cx="3886924" cy="61942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A3ACA6-3A6B-4DD9-BFF5-0DA57CDBD0AA}"/>
              </a:ext>
            </a:extLst>
          </p:cNvPr>
          <p:cNvSpPr/>
          <p:nvPr/>
        </p:nvSpPr>
        <p:spPr>
          <a:xfrm>
            <a:off x="8145131" y="4166722"/>
            <a:ext cx="3886924" cy="61942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0328A20-E6C3-4BDA-A9B7-30ACDDDAFB66}"/>
              </a:ext>
            </a:extLst>
          </p:cNvPr>
          <p:cNvSpPr/>
          <p:nvPr/>
        </p:nvSpPr>
        <p:spPr>
          <a:xfrm>
            <a:off x="299693" y="4225294"/>
            <a:ext cx="1850581" cy="47345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CE61A48-6B46-4125-AF6E-48812A172326}"/>
              </a:ext>
            </a:extLst>
          </p:cNvPr>
          <p:cNvSpPr/>
          <p:nvPr/>
        </p:nvSpPr>
        <p:spPr>
          <a:xfrm>
            <a:off x="2212661" y="4225294"/>
            <a:ext cx="1850581" cy="47345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29BB43B-3CD9-4A5F-BA83-BF2EE882996E}"/>
              </a:ext>
            </a:extLst>
          </p:cNvPr>
          <p:cNvSpPr/>
          <p:nvPr/>
        </p:nvSpPr>
        <p:spPr>
          <a:xfrm>
            <a:off x="4249141" y="4239706"/>
            <a:ext cx="1850581" cy="47345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8DD9A5C-407C-443B-9554-6D91BD003A70}"/>
              </a:ext>
            </a:extLst>
          </p:cNvPr>
          <p:cNvSpPr/>
          <p:nvPr/>
        </p:nvSpPr>
        <p:spPr>
          <a:xfrm>
            <a:off x="6162109" y="4239706"/>
            <a:ext cx="1850581" cy="47345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28E2100-C8A9-42B9-96EC-3D237AFCEE9A}"/>
              </a:ext>
            </a:extLst>
          </p:cNvPr>
          <p:cNvSpPr/>
          <p:nvPr/>
        </p:nvSpPr>
        <p:spPr>
          <a:xfrm>
            <a:off x="8198675" y="4233011"/>
            <a:ext cx="1850581" cy="47345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163ADBA-3574-4BC4-B7FA-539553843C83}"/>
              </a:ext>
            </a:extLst>
          </p:cNvPr>
          <p:cNvSpPr/>
          <p:nvPr/>
        </p:nvSpPr>
        <p:spPr>
          <a:xfrm>
            <a:off x="10111643" y="4233011"/>
            <a:ext cx="1850581" cy="47345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6E56E8A-BCC4-4BC2-948E-81B6B3DCBADF}"/>
              </a:ext>
            </a:extLst>
          </p:cNvPr>
          <p:cNvSpPr/>
          <p:nvPr/>
        </p:nvSpPr>
        <p:spPr>
          <a:xfrm>
            <a:off x="399968" y="4317383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A673264-F228-4A6E-96C1-FC55AD7CA91F}"/>
              </a:ext>
            </a:extLst>
          </p:cNvPr>
          <p:cNvSpPr/>
          <p:nvPr/>
        </p:nvSpPr>
        <p:spPr>
          <a:xfrm>
            <a:off x="810474" y="4319125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8715968-8224-4B48-8581-31059CFBD087}"/>
              </a:ext>
            </a:extLst>
          </p:cNvPr>
          <p:cNvSpPr/>
          <p:nvPr/>
        </p:nvSpPr>
        <p:spPr>
          <a:xfrm>
            <a:off x="1274524" y="4317383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8666938-12F9-4433-B089-D6EBCBEFB1E7}"/>
              </a:ext>
            </a:extLst>
          </p:cNvPr>
          <p:cNvSpPr/>
          <p:nvPr/>
        </p:nvSpPr>
        <p:spPr>
          <a:xfrm>
            <a:off x="1685030" y="4319125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4326851-8F8A-411E-B4B0-1BBF2DB62869}"/>
              </a:ext>
            </a:extLst>
          </p:cNvPr>
          <p:cNvSpPr/>
          <p:nvPr/>
        </p:nvSpPr>
        <p:spPr>
          <a:xfrm>
            <a:off x="2290167" y="4317383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869D53D-1659-4C8D-BF7F-98CE1F28D862}"/>
              </a:ext>
            </a:extLst>
          </p:cNvPr>
          <p:cNvSpPr/>
          <p:nvPr/>
        </p:nvSpPr>
        <p:spPr>
          <a:xfrm>
            <a:off x="2700673" y="4319125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0F17780-C4FD-4FE5-AA28-A689C0574049}"/>
              </a:ext>
            </a:extLst>
          </p:cNvPr>
          <p:cNvSpPr/>
          <p:nvPr/>
        </p:nvSpPr>
        <p:spPr>
          <a:xfrm>
            <a:off x="3164723" y="4317383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9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5B3B676-E1D6-45F5-9FD8-07E145DF0F2D}"/>
              </a:ext>
            </a:extLst>
          </p:cNvPr>
          <p:cNvSpPr/>
          <p:nvPr/>
        </p:nvSpPr>
        <p:spPr>
          <a:xfrm>
            <a:off x="3575229" y="4319125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1802E02-D17C-4B43-B325-D51CD1055EB3}"/>
              </a:ext>
            </a:extLst>
          </p:cNvPr>
          <p:cNvSpPr/>
          <p:nvPr/>
        </p:nvSpPr>
        <p:spPr>
          <a:xfrm>
            <a:off x="4326647" y="4317383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0012656-8D48-4F2F-8C22-608B958CA8A8}"/>
              </a:ext>
            </a:extLst>
          </p:cNvPr>
          <p:cNvSpPr/>
          <p:nvPr/>
        </p:nvSpPr>
        <p:spPr>
          <a:xfrm>
            <a:off x="4737153" y="4319125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D1448BD-A78E-4875-8697-C726FD5CBC10}"/>
              </a:ext>
            </a:extLst>
          </p:cNvPr>
          <p:cNvSpPr/>
          <p:nvPr/>
        </p:nvSpPr>
        <p:spPr>
          <a:xfrm>
            <a:off x="5201203" y="4317383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5CBB35E-EB9B-449E-AF95-9D0BDBCFA5B6}"/>
              </a:ext>
            </a:extLst>
          </p:cNvPr>
          <p:cNvSpPr/>
          <p:nvPr/>
        </p:nvSpPr>
        <p:spPr>
          <a:xfrm>
            <a:off x="5611709" y="4319125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8684651-B2B7-450B-8117-26674D4FC6B6}"/>
              </a:ext>
            </a:extLst>
          </p:cNvPr>
          <p:cNvSpPr/>
          <p:nvPr/>
        </p:nvSpPr>
        <p:spPr>
          <a:xfrm>
            <a:off x="6239615" y="4317383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415051F-25BB-4EBF-945D-3F4274B05517}"/>
              </a:ext>
            </a:extLst>
          </p:cNvPr>
          <p:cNvSpPr/>
          <p:nvPr/>
        </p:nvSpPr>
        <p:spPr>
          <a:xfrm>
            <a:off x="6650121" y="4319125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19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2F6FFB1-DF85-4142-8DB1-74C88357095C}"/>
              </a:ext>
            </a:extLst>
          </p:cNvPr>
          <p:cNvSpPr/>
          <p:nvPr/>
        </p:nvSpPr>
        <p:spPr>
          <a:xfrm>
            <a:off x="7114171" y="4317383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A347430-EFC8-468A-B307-8289C5DDF7F9}"/>
              </a:ext>
            </a:extLst>
          </p:cNvPr>
          <p:cNvSpPr/>
          <p:nvPr/>
        </p:nvSpPr>
        <p:spPr>
          <a:xfrm>
            <a:off x="7524677" y="4319125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2503EB9-44CE-4BDB-B285-264936712E51}"/>
              </a:ext>
            </a:extLst>
          </p:cNvPr>
          <p:cNvSpPr/>
          <p:nvPr/>
        </p:nvSpPr>
        <p:spPr>
          <a:xfrm>
            <a:off x="8283771" y="4317383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BFDC916-5A43-4134-8CF9-403F2AF94826}"/>
              </a:ext>
            </a:extLst>
          </p:cNvPr>
          <p:cNvSpPr/>
          <p:nvPr/>
        </p:nvSpPr>
        <p:spPr>
          <a:xfrm>
            <a:off x="8694277" y="4319125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51F5F3C-CC37-4338-8B9C-71B1BDEF8DB9}"/>
              </a:ext>
            </a:extLst>
          </p:cNvPr>
          <p:cNvSpPr/>
          <p:nvPr/>
        </p:nvSpPr>
        <p:spPr>
          <a:xfrm>
            <a:off x="9158327" y="4317383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2C5DC20-98C7-4B31-A383-2DBEBC840EF2}"/>
              </a:ext>
            </a:extLst>
          </p:cNvPr>
          <p:cNvSpPr/>
          <p:nvPr/>
        </p:nvSpPr>
        <p:spPr>
          <a:xfrm>
            <a:off x="9568833" y="4319125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AFD2768-6C65-4355-A49B-B80C847B3545}"/>
              </a:ext>
            </a:extLst>
          </p:cNvPr>
          <p:cNvSpPr/>
          <p:nvPr/>
        </p:nvSpPr>
        <p:spPr>
          <a:xfrm>
            <a:off x="10177547" y="4317383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48EC67F-09CC-4C62-AD42-2CEEC6FC0AD1}"/>
              </a:ext>
            </a:extLst>
          </p:cNvPr>
          <p:cNvSpPr/>
          <p:nvPr/>
        </p:nvSpPr>
        <p:spPr>
          <a:xfrm>
            <a:off x="10588053" y="4319125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6326779-038C-4A32-AE24-75B446D38546}"/>
              </a:ext>
            </a:extLst>
          </p:cNvPr>
          <p:cNvSpPr/>
          <p:nvPr/>
        </p:nvSpPr>
        <p:spPr>
          <a:xfrm>
            <a:off x="11052103" y="4317383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1ED818B-3532-4FCA-8FC5-734BEA2FE5ED}"/>
              </a:ext>
            </a:extLst>
          </p:cNvPr>
          <p:cNvSpPr/>
          <p:nvPr/>
        </p:nvSpPr>
        <p:spPr>
          <a:xfrm>
            <a:off x="11462609" y="4319125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31513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D8F7681-904D-4B18-AE20-B412E4C035B3}"/>
              </a:ext>
            </a:extLst>
          </p:cNvPr>
          <p:cNvSpPr/>
          <p:nvPr/>
        </p:nvSpPr>
        <p:spPr>
          <a:xfrm>
            <a:off x="796705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686CD7A-AB8D-4951-9124-40C65612DD33}"/>
              </a:ext>
            </a:extLst>
          </p:cNvPr>
          <p:cNvSpPr/>
          <p:nvPr/>
        </p:nvSpPr>
        <p:spPr>
          <a:xfrm>
            <a:off x="1122630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7A37A5-6A2F-4B0E-B34D-D3EC1597F023}"/>
              </a:ext>
            </a:extLst>
          </p:cNvPr>
          <p:cNvSpPr/>
          <p:nvPr/>
        </p:nvSpPr>
        <p:spPr>
          <a:xfrm>
            <a:off x="1448555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2B9634-8235-4E09-9C4D-A8E705CEDE3D}"/>
              </a:ext>
            </a:extLst>
          </p:cNvPr>
          <p:cNvSpPr/>
          <p:nvPr/>
        </p:nvSpPr>
        <p:spPr>
          <a:xfrm>
            <a:off x="1774480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4C1030-284D-4D08-98E8-D33A8522D729}"/>
              </a:ext>
            </a:extLst>
          </p:cNvPr>
          <p:cNvSpPr/>
          <p:nvPr/>
        </p:nvSpPr>
        <p:spPr>
          <a:xfrm>
            <a:off x="2100405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C29EA1-58D2-4B3E-8DCB-A436E72CC719}"/>
              </a:ext>
            </a:extLst>
          </p:cNvPr>
          <p:cNvSpPr/>
          <p:nvPr/>
        </p:nvSpPr>
        <p:spPr>
          <a:xfrm>
            <a:off x="2426330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0DFD74-2ECA-4CC3-8EF1-F2A93A437DCF}"/>
              </a:ext>
            </a:extLst>
          </p:cNvPr>
          <p:cNvSpPr/>
          <p:nvPr/>
        </p:nvSpPr>
        <p:spPr>
          <a:xfrm>
            <a:off x="2752255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412BB6-80B9-4856-BF8A-17392C69A845}"/>
              </a:ext>
            </a:extLst>
          </p:cNvPr>
          <p:cNvSpPr/>
          <p:nvPr/>
        </p:nvSpPr>
        <p:spPr>
          <a:xfrm>
            <a:off x="3078180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8BE736-AD8D-442D-A78B-0B5260FE9127}"/>
              </a:ext>
            </a:extLst>
          </p:cNvPr>
          <p:cNvSpPr/>
          <p:nvPr/>
        </p:nvSpPr>
        <p:spPr>
          <a:xfrm>
            <a:off x="3395053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3C04B1-2CBB-4E60-B158-A2EB82B107FB}"/>
              </a:ext>
            </a:extLst>
          </p:cNvPr>
          <p:cNvSpPr/>
          <p:nvPr/>
        </p:nvSpPr>
        <p:spPr>
          <a:xfrm>
            <a:off x="3720978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D020BF-81AE-4EBF-86A6-F857B0C5E645}"/>
              </a:ext>
            </a:extLst>
          </p:cNvPr>
          <p:cNvSpPr/>
          <p:nvPr/>
        </p:nvSpPr>
        <p:spPr>
          <a:xfrm>
            <a:off x="4046903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D42690-0808-4893-A64A-35ECF77714B8}"/>
              </a:ext>
            </a:extLst>
          </p:cNvPr>
          <p:cNvSpPr/>
          <p:nvPr/>
        </p:nvSpPr>
        <p:spPr>
          <a:xfrm>
            <a:off x="4372828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AC1DEC-359C-40DC-91EB-718FD06E4BBB}"/>
              </a:ext>
            </a:extLst>
          </p:cNvPr>
          <p:cNvSpPr/>
          <p:nvPr/>
        </p:nvSpPr>
        <p:spPr>
          <a:xfrm>
            <a:off x="4698753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62BC72-8BFC-4E9E-9650-C5532C2CBE2C}"/>
              </a:ext>
            </a:extLst>
          </p:cNvPr>
          <p:cNvSpPr/>
          <p:nvPr/>
        </p:nvSpPr>
        <p:spPr>
          <a:xfrm>
            <a:off x="5024678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C2E24B-E18C-4CFE-90DF-10C8E4E46203}"/>
              </a:ext>
            </a:extLst>
          </p:cNvPr>
          <p:cNvSpPr/>
          <p:nvPr/>
        </p:nvSpPr>
        <p:spPr>
          <a:xfrm>
            <a:off x="5350603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274C3A-D53C-437E-8B3F-8AE6A03B19F0}"/>
              </a:ext>
            </a:extLst>
          </p:cNvPr>
          <p:cNvSpPr/>
          <p:nvPr/>
        </p:nvSpPr>
        <p:spPr>
          <a:xfrm>
            <a:off x="5676528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82BA18-11C8-44AA-AC43-83A30AE3B18F}"/>
              </a:ext>
            </a:extLst>
          </p:cNvPr>
          <p:cNvSpPr/>
          <p:nvPr/>
        </p:nvSpPr>
        <p:spPr>
          <a:xfrm>
            <a:off x="5993401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81DEC25-C982-40C1-808C-A9254C5B6347}"/>
              </a:ext>
            </a:extLst>
          </p:cNvPr>
          <p:cNvSpPr/>
          <p:nvPr/>
        </p:nvSpPr>
        <p:spPr>
          <a:xfrm>
            <a:off x="6319326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618F00D-6559-47A2-8346-5E6E20C1F1B4}"/>
              </a:ext>
            </a:extLst>
          </p:cNvPr>
          <p:cNvSpPr/>
          <p:nvPr/>
        </p:nvSpPr>
        <p:spPr>
          <a:xfrm>
            <a:off x="6645251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8E53F4-470C-498D-A3E2-C171276203C1}"/>
              </a:ext>
            </a:extLst>
          </p:cNvPr>
          <p:cNvSpPr/>
          <p:nvPr/>
        </p:nvSpPr>
        <p:spPr>
          <a:xfrm>
            <a:off x="6971176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D52BAF-56CC-4375-B43F-B104F4B17BCF}"/>
              </a:ext>
            </a:extLst>
          </p:cNvPr>
          <p:cNvSpPr/>
          <p:nvPr/>
        </p:nvSpPr>
        <p:spPr>
          <a:xfrm>
            <a:off x="7297101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5B4E82-72F6-46C9-A583-C3BEB8C535E0}"/>
              </a:ext>
            </a:extLst>
          </p:cNvPr>
          <p:cNvSpPr/>
          <p:nvPr/>
        </p:nvSpPr>
        <p:spPr>
          <a:xfrm>
            <a:off x="7623026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C40B6B-B149-4886-83AE-C44815721B95}"/>
              </a:ext>
            </a:extLst>
          </p:cNvPr>
          <p:cNvSpPr/>
          <p:nvPr/>
        </p:nvSpPr>
        <p:spPr>
          <a:xfrm>
            <a:off x="7948951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E9E241-3DC9-41B4-968E-4E8A5E81C630}"/>
              </a:ext>
            </a:extLst>
          </p:cNvPr>
          <p:cNvSpPr/>
          <p:nvPr/>
        </p:nvSpPr>
        <p:spPr>
          <a:xfrm>
            <a:off x="8274876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43E2B5-3197-4520-8B47-55A7252204B2}"/>
              </a:ext>
            </a:extLst>
          </p:cNvPr>
          <p:cNvSpPr/>
          <p:nvPr/>
        </p:nvSpPr>
        <p:spPr>
          <a:xfrm>
            <a:off x="8591749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536740-13D4-4E9B-8B04-1EE8AD3380D0}"/>
              </a:ext>
            </a:extLst>
          </p:cNvPr>
          <p:cNvSpPr/>
          <p:nvPr/>
        </p:nvSpPr>
        <p:spPr>
          <a:xfrm>
            <a:off x="8917674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E0E8C3E-1313-4CF6-BDDA-27A9394550E1}"/>
              </a:ext>
            </a:extLst>
          </p:cNvPr>
          <p:cNvSpPr/>
          <p:nvPr/>
        </p:nvSpPr>
        <p:spPr>
          <a:xfrm>
            <a:off x="9243599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9629B98-9AB0-404F-8BF1-1176A0096368}"/>
              </a:ext>
            </a:extLst>
          </p:cNvPr>
          <p:cNvSpPr/>
          <p:nvPr/>
        </p:nvSpPr>
        <p:spPr>
          <a:xfrm>
            <a:off x="9569524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C8999C6-C911-4535-8332-6EEFB4C0E4BC}"/>
              </a:ext>
            </a:extLst>
          </p:cNvPr>
          <p:cNvSpPr/>
          <p:nvPr/>
        </p:nvSpPr>
        <p:spPr>
          <a:xfrm>
            <a:off x="9895449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FAE5A41-8097-479F-A4DC-05905CC7C6DE}"/>
              </a:ext>
            </a:extLst>
          </p:cNvPr>
          <p:cNvSpPr/>
          <p:nvPr/>
        </p:nvSpPr>
        <p:spPr>
          <a:xfrm>
            <a:off x="10221374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284B19-5AF5-4CC6-8FA9-3FE497518B53}"/>
              </a:ext>
            </a:extLst>
          </p:cNvPr>
          <p:cNvSpPr txBox="1"/>
          <p:nvPr/>
        </p:nvSpPr>
        <p:spPr>
          <a:xfrm>
            <a:off x="197898" y="40652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[0]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B3EDB1E-7E1A-4DC4-8E57-2F9D5F725D76}"/>
              </a:ext>
            </a:extLst>
          </p:cNvPr>
          <p:cNvSpPr/>
          <p:nvPr/>
        </p:nvSpPr>
        <p:spPr>
          <a:xfrm>
            <a:off x="796705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C1E55BE-B2BE-4D8F-A99C-BFD1E8A72D31}"/>
              </a:ext>
            </a:extLst>
          </p:cNvPr>
          <p:cNvSpPr/>
          <p:nvPr/>
        </p:nvSpPr>
        <p:spPr>
          <a:xfrm>
            <a:off x="1122630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0FF0C02-CDAA-47AA-AC28-C7A5AE102955}"/>
              </a:ext>
            </a:extLst>
          </p:cNvPr>
          <p:cNvSpPr/>
          <p:nvPr/>
        </p:nvSpPr>
        <p:spPr>
          <a:xfrm>
            <a:off x="1448555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F9D5B60-3C01-4CD9-B4B2-DB45F2B52C28}"/>
              </a:ext>
            </a:extLst>
          </p:cNvPr>
          <p:cNvSpPr/>
          <p:nvPr/>
        </p:nvSpPr>
        <p:spPr>
          <a:xfrm>
            <a:off x="1774480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6A7546-41EE-4D5F-97A7-18B3E7D7237C}"/>
              </a:ext>
            </a:extLst>
          </p:cNvPr>
          <p:cNvSpPr/>
          <p:nvPr/>
        </p:nvSpPr>
        <p:spPr>
          <a:xfrm>
            <a:off x="2100405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83F7FE8-F617-4E11-85DA-CE95A256D031}"/>
              </a:ext>
            </a:extLst>
          </p:cNvPr>
          <p:cNvSpPr/>
          <p:nvPr/>
        </p:nvSpPr>
        <p:spPr>
          <a:xfrm>
            <a:off x="2426330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82A208-5091-492B-838B-4C2B44BA780D}"/>
              </a:ext>
            </a:extLst>
          </p:cNvPr>
          <p:cNvSpPr/>
          <p:nvPr/>
        </p:nvSpPr>
        <p:spPr>
          <a:xfrm>
            <a:off x="2752255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734F53-1D78-43BF-85AE-35AC3935D3D1}"/>
              </a:ext>
            </a:extLst>
          </p:cNvPr>
          <p:cNvSpPr/>
          <p:nvPr/>
        </p:nvSpPr>
        <p:spPr>
          <a:xfrm>
            <a:off x="3078180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E6AE07F-5C09-4441-9D69-EE14BE525895}"/>
              </a:ext>
            </a:extLst>
          </p:cNvPr>
          <p:cNvSpPr/>
          <p:nvPr/>
        </p:nvSpPr>
        <p:spPr>
          <a:xfrm>
            <a:off x="3395053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DA0592-EC50-4092-AB61-5D23FC903BB1}"/>
              </a:ext>
            </a:extLst>
          </p:cNvPr>
          <p:cNvSpPr/>
          <p:nvPr/>
        </p:nvSpPr>
        <p:spPr>
          <a:xfrm>
            <a:off x="3720978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5CA96E-44F5-455A-B27F-433A35336FAA}"/>
              </a:ext>
            </a:extLst>
          </p:cNvPr>
          <p:cNvSpPr/>
          <p:nvPr/>
        </p:nvSpPr>
        <p:spPr>
          <a:xfrm>
            <a:off x="4046903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12AFD31-D901-48C5-ADDA-079CE9D4C5AA}"/>
              </a:ext>
            </a:extLst>
          </p:cNvPr>
          <p:cNvSpPr/>
          <p:nvPr/>
        </p:nvSpPr>
        <p:spPr>
          <a:xfrm>
            <a:off x="4372828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F615BC9-4BDD-4FD3-B9E3-925C1A15737E}"/>
              </a:ext>
            </a:extLst>
          </p:cNvPr>
          <p:cNvSpPr/>
          <p:nvPr/>
        </p:nvSpPr>
        <p:spPr>
          <a:xfrm>
            <a:off x="4698753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E72879F-F4C7-4BCB-8D5B-F947C587B198}"/>
              </a:ext>
            </a:extLst>
          </p:cNvPr>
          <p:cNvSpPr/>
          <p:nvPr/>
        </p:nvSpPr>
        <p:spPr>
          <a:xfrm>
            <a:off x="5024678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24939BF-DEB9-4867-99F4-6E9D91BCBA21}"/>
              </a:ext>
            </a:extLst>
          </p:cNvPr>
          <p:cNvSpPr/>
          <p:nvPr/>
        </p:nvSpPr>
        <p:spPr>
          <a:xfrm>
            <a:off x="5350603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75C0A95-F0B4-4734-9FC1-17BE96AA3E1E}"/>
              </a:ext>
            </a:extLst>
          </p:cNvPr>
          <p:cNvSpPr/>
          <p:nvPr/>
        </p:nvSpPr>
        <p:spPr>
          <a:xfrm>
            <a:off x="5676528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66F466F-F0A6-40AD-92FD-48006851D4BE}"/>
              </a:ext>
            </a:extLst>
          </p:cNvPr>
          <p:cNvSpPr/>
          <p:nvPr/>
        </p:nvSpPr>
        <p:spPr>
          <a:xfrm>
            <a:off x="5993401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97F0D75-632E-498F-8BF5-51806ED5C321}"/>
              </a:ext>
            </a:extLst>
          </p:cNvPr>
          <p:cNvSpPr/>
          <p:nvPr/>
        </p:nvSpPr>
        <p:spPr>
          <a:xfrm>
            <a:off x="6319326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5790AB3-F8BB-4123-BD60-2E5123123C9F}"/>
              </a:ext>
            </a:extLst>
          </p:cNvPr>
          <p:cNvSpPr/>
          <p:nvPr/>
        </p:nvSpPr>
        <p:spPr>
          <a:xfrm>
            <a:off x="6645251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0B04A03-7336-4029-AE2B-32342E3120CF}"/>
              </a:ext>
            </a:extLst>
          </p:cNvPr>
          <p:cNvSpPr/>
          <p:nvPr/>
        </p:nvSpPr>
        <p:spPr>
          <a:xfrm>
            <a:off x="6971176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30FC5F1-CF6C-4CD4-A71E-CA7DB6048597}"/>
              </a:ext>
            </a:extLst>
          </p:cNvPr>
          <p:cNvSpPr/>
          <p:nvPr/>
        </p:nvSpPr>
        <p:spPr>
          <a:xfrm>
            <a:off x="7297101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84F86A-C6DE-46FA-8127-801489641F1F}"/>
              </a:ext>
            </a:extLst>
          </p:cNvPr>
          <p:cNvSpPr/>
          <p:nvPr/>
        </p:nvSpPr>
        <p:spPr>
          <a:xfrm>
            <a:off x="7623026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9DD3C4E-7D88-4F9F-A5C3-B90922C8DB9A}"/>
              </a:ext>
            </a:extLst>
          </p:cNvPr>
          <p:cNvSpPr/>
          <p:nvPr/>
        </p:nvSpPr>
        <p:spPr>
          <a:xfrm>
            <a:off x="7948951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3DFBB8C-2FA8-432E-87C4-8728989523F2}"/>
              </a:ext>
            </a:extLst>
          </p:cNvPr>
          <p:cNvSpPr/>
          <p:nvPr/>
        </p:nvSpPr>
        <p:spPr>
          <a:xfrm>
            <a:off x="8274876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C2A11DC-20DD-473A-B10B-D6A71A6C5540}"/>
              </a:ext>
            </a:extLst>
          </p:cNvPr>
          <p:cNvSpPr/>
          <p:nvPr/>
        </p:nvSpPr>
        <p:spPr>
          <a:xfrm>
            <a:off x="8591749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CEAA3FE-91BB-4550-AB3F-65E37CA30FDC}"/>
              </a:ext>
            </a:extLst>
          </p:cNvPr>
          <p:cNvSpPr/>
          <p:nvPr/>
        </p:nvSpPr>
        <p:spPr>
          <a:xfrm>
            <a:off x="8917674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AF02962-ED52-48A3-A9E5-8F505CF68A44}"/>
              </a:ext>
            </a:extLst>
          </p:cNvPr>
          <p:cNvSpPr/>
          <p:nvPr/>
        </p:nvSpPr>
        <p:spPr>
          <a:xfrm>
            <a:off x="9243599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B66920B-00B9-47F6-83A5-967A693395F8}"/>
              </a:ext>
            </a:extLst>
          </p:cNvPr>
          <p:cNvSpPr/>
          <p:nvPr/>
        </p:nvSpPr>
        <p:spPr>
          <a:xfrm>
            <a:off x="9569524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9F76192-3FF2-416A-999C-A67B33162A72}"/>
              </a:ext>
            </a:extLst>
          </p:cNvPr>
          <p:cNvSpPr/>
          <p:nvPr/>
        </p:nvSpPr>
        <p:spPr>
          <a:xfrm>
            <a:off x="9895449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7B31427-150A-45D2-8982-208952850399}"/>
              </a:ext>
            </a:extLst>
          </p:cNvPr>
          <p:cNvSpPr/>
          <p:nvPr/>
        </p:nvSpPr>
        <p:spPr>
          <a:xfrm>
            <a:off x="10221374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C0786D-E9BB-44B5-8B82-D3936FE6BBD7}"/>
              </a:ext>
            </a:extLst>
          </p:cNvPr>
          <p:cNvSpPr txBox="1"/>
          <p:nvPr/>
        </p:nvSpPr>
        <p:spPr>
          <a:xfrm>
            <a:off x="197898" y="73245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[1]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71A3CCB-99C7-4A85-976D-208D9BDD1B85}"/>
              </a:ext>
            </a:extLst>
          </p:cNvPr>
          <p:cNvSpPr/>
          <p:nvPr/>
        </p:nvSpPr>
        <p:spPr>
          <a:xfrm>
            <a:off x="796705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E032815-3367-4DDD-9A09-9944407F3160}"/>
              </a:ext>
            </a:extLst>
          </p:cNvPr>
          <p:cNvSpPr/>
          <p:nvPr/>
        </p:nvSpPr>
        <p:spPr>
          <a:xfrm>
            <a:off x="1122630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E652B26-14AC-46F8-84B9-D0A8B14F64DF}"/>
              </a:ext>
            </a:extLst>
          </p:cNvPr>
          <p:cNvSpPr/>
          <p:nvPr/>
        </p:nvSpPr>
        <p:spPr>
          <a:xfrm>
            <a:off x="1448555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9653DA1-9622-4B17-8C42-756278D8417B}"/>
              </a:ext>
            </a:extLst>
          </p:cNvPr>
          <p:cNvSpPr/>
          <p:nvPr/>
        </p:nvSpPr>
        <p:spPr>
          <a:xfrm>
            <a:off x="1774480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692409A-0D94-4721-8580-7B183AECA490}"/>
              </a:ext>
            </a:extLst>
          </p:cNvPr>
          <p:cNvSpPr/>
          <p:nvPr/>
        </p:nvSpPr>
        <p:spPr>
          <a:xfrm>
            <a:off x="2100405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E3020A7-CE45-4D64-8067-04F0329F31F8}"/>
              </a:ext>
            </a:extLst>
          </p:cNvPr>
          <p:cNvSpPr/>
          <p:nvPr/>
        </p:nvSpPr>
        <p:spPr>
          <a:xfrm>
            <a:off x="2426330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9E6D622-3B2D-4491-B51E-BEB3AE8EB2D7}"/>
              </a:ext>
            </a:extLst>
          </p:cNvPr>
          <p:cNvSpPr/>
          <p:nvPr/>
        </p:nvSpPr>
        <p:spPr>
          <a:xfrm>
            <a:off x="2752255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CC8D4E5-6AFD-4C14-AFD6-0361D26F0187}"/>
              </a:ext>
            </a:extLst>
          </p:cNvPr>
          <p:cNvSpPr/>
          <p:nvPr/>
        </p:nvSpPr>
        <p:spPr>
          <a:xfrm>
            <a:off x="3078180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172BD5F-0EC0-41FC-BCF3-E8DA2ED0EE2E}"/>
              </a:ext>
            </a:extLst>
          </p:cNvPr>
          <p:cNvSpPr/>
          <p:nvPr/>
        </p:nvSpPr>
        <p:spPr>
          <a:xfrm>
            <a:off x="3395053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C3F2311-F8B3-4E90-A77B-B40DD27A4BD3}"/>
              </a:ext>
            </a:extLst>
          </p:cNvPr>
          <p:cNvSpPr/>
          <p:nvPr/>
        </p:nvSpPr>
        <p:spPr>
          <a:xfrm>
            <a:off x="3720978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9DCFA3A-5766-444E-83B9-95681000B7E1}"/>
              </a:ext>
            </a:extLst>
          </p:cNvPr>
          <p:cNvSpPr/>
          <p:nvPr/>
        </p:nvSpPr>
        <p:spPr>
          <a:xfrm>
            <a:off x="4046903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66B1497-B8C3-4614-A01E-1A0BAA7B656D}"/>
              </a:ext>
            </a:extLst>
          </p:cNvPr>
          <p:cNvSpPr/>
          <p:nvPr/>
        </p:nvSpPr>
        <p:spPr>
          <a:xfrm>
            <a:off x="4372828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7DBB4AA-5F88-4985-8AB7-6D249A98897B}"/>
              </a:ext>
            </a:extLst>
          </p:cNvPr>
          <p:cNvSpPr/>
          <p:nvPr/>
        </p:nvSpPr>
        <p:spPr>
          <a:xfrm>
            <a:off x="4698753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CCED5D6-87F8-4C02-811E-256A1512560A}"/>
              </a:ext>
            </a:extLst>
          </p:cNvPr>
          <p:cNvSpPr/>
          <p:nvPr/>
        </p:nvSpPr>
        <p:spPr>
          <a:xfrm>
            <a:off x="5024678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9498240-1486-44AC-BA8D-854D87ED5476}"/>
              </a:ext>
            </a:extLst>
          </p:cNvPr>
          <p:cNvSpPr/>
          <p:nvPr/>
        </p:nvSpPr>
        <p:spPr>
          <a:xfrm>
            <a:off x="5350603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136BC83-5320-4970-BB66-8F1A83A0198F}"/>
              </a:ext>
            </a:extLst>
          </p:cNvPr>
          <p:cNvSpPr/>
          <p:nvPr/>
        </p:nvSpPr>
        <p:spPr>
          <a:xfrm>
            <a:off x="5676528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DABE99A-D1AD-4910-A988-353379FF1E5E}"/>
              </a:ext>
            </a:extLst>
          </p:cNvPr>
          <p:cNvSpPr/>
          <p:nvPr/>
        </p:nvSpPr>
        <p:spPr>
          <a:xfrm>
            <a:off x="5993401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99A75CF-409E-4405-9EAE-E10BDA5BF2FE}"/>
              </a:ext>
            </a:extLst>
          </p:cNvPr>
          <p:cNvSpPr/>
          <p:nvPr/>
        </p:nvSpPr>
        <p:spPr>
          <a:xfrm>
            <a:off x="6319326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67738C3-F24B-4868-B488-D389641E9C1A}"/>
              </a:ext>
            </a:extLst>
          </p:cNvPr>
          <p:cNvSpPr/>
          <p:nvPr/>
        </p:nvSpPr>
        <p:spPr>
          <a:xfrm>
            <a:off x="6645251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DC8F33C-6942-453B-B2FA-43B1D34D9752}"/>
              </a:ext>
            </a:extLst>
          </p:cNvPr>
          <p:cNvSpPr/>
          <p:nvPr/>
        </p:nvSpPr>
        <p:spPr>
          <a:xfrm>
            <a:off x="6971176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3A7B885-FDB7-4C79-9201-D7AF60600653}"/>
              </a:ext>
            </a:extLst>
          </p:cNvPr>
          <p:cNvSpPr/>
          <p:nvPr/>
        </p:nvSpPr>
        <p:spPr>
          <a:xfrm>
            <a:off x="7297101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DE4688C-6CC0-4895-84C0-2ACFEC41F27B}"/>
              </a:ext>
            </a:extLst>
          </p:cNvPr>
          <p:cNvSpPr/>
          <p:nvPr/>
        </p:nvSpPr>
        <p:spPr>
          <a:xfrm>
            <a:off x="7623026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72F0D14-35EB-45A9-9069-511A42642D8F}"/>
              </a:ext>
            </a:extLst>
          </p:cNvPr>
          <p:cNvSpPr/>
          <p:nvPr/>
        </p:nvSpPr>
        <p:spPr>
          <a:xfrm>
            <a:off x="7948951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C21EEF0-F831-4C08-99E4-1710819C655F}"/>
              </a:ext>
            </a:extLst>
          </p:cNvPr>
          <p:cNvSpPr/>
          <p:nvPr/>
        </p:nvSpPr>
        <p:spPr>
          <a:xfrm>
            <a:off x="8274876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D3D372D-E240-4B55-AC66-A32D316BAAAF}"/>
              </a:ext>
            </a:extLst>
          </p:cNvPr>
          <p:cNvSpPr/>
          <p:nvPr/>
        </p:nvSpPr>
        <p:spPr>
          <a:xfrm>
            <a:off x="8591749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A753461-0623-4474-AD18-A80FF76DF62E}"/>
              </a:ext>
            </a:extLst>
          </p:cNvPr>
          <p:cNvSpPr/>
          <p:nvPr/>
        </p:nvSpPr>
        <p:spPr>
          <a:xfrm>
            <a:off x="8917674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DFCD3F7-DFA2-42B7-B77C-63B0805E201A}"/>
              </a:ext>
            </a:extLst>
          </p:cNvPr>
          <p:cNvSpPr/>
          <p:nvPr/>
        </p:nvSpPr>
        <p:spPr>
          <a:xfrm>
            <a:off x="9243599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F9D66CF-4DEB-4130-8F53-A01FCC3DF63B}"/>
              </a:ext>
            </a:extLst>
          </p:cNvPr>
          <p:cNvSpPr/>
          <p:nvPr/>
        </p:nvSpPr>
        <p:spPr>
          <a:xfrm>
            <a:off x="9569524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AE72887-5FAA-4A6D-B714-55ABE6F8D3C3}"/>
              </a:ext>
            </a:extLst>
          </p:cNvPr>
          <p:cNvSpPr/>
          <p:nvPr/>
        </p:nvSpPr>
        <p:spPr>
          <a:xfrm>
            <a:off x="9895449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62C3C2D-93DF-4B71-84A3-F9335C072BBE}"/>
              </a:ext>
            </a:extLst>
          </p:cNvPr>
          <p:cNvSpPr/>
          <p:nvPr/>
        </p:nvSpPr>
        <p:spPr>
          <a:xfrm>
            <a:off x="10221374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8A1EF15-7E48-40DD-A268-DE03F5176EE3}"/>
              </a:ext>
            </a:extLst>
          </p:cNvPr>
          <p:cNvSpPr txBox="1"/>
          <p:nvPr/>
        </p:nvSpPr>
        <p:spPr>
          <a:xfrm>
            <a:off x="197898" y="105837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[2]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D238D8E-2271-4168-9A8F-029A8FD8891A}"/>
              </a:ext>
            </a:extLst>
          </p:cNvPr>
          <p:cNvSpPr/>
          <p:nvPr/>
        </p:nvSpPr>
        <p:spPr>
          <a:xfrm>
            <a:off x="796705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D5040DE-9F5F-42CF-88C6-DDC46891515F}"/>
              </a:ext>
            </a:extLst>
          </p:cNvPr>
          <p:cNvSpPr/>
          <p:nvPr/>
        </p:nvSpPr>
        <p:spPr>
          <a:xfrm>
            <a:off x="1122630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E650946-4684-4280-BA9F-AD73A887FFCC}"/>
              </a:ext>
            </a:extLst>
          </p:cNvPr>
          <p:cNvSpPr/>
          <p:nvPr/>
        </p:nvSpPr>
        <p:spPr>
          <a:xfrm>
            <a:off x="1448555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4C1D634-2E65-4B11-9965-BA0AA35E2538}"/>
              </a:ext>
            </a:extLst>
          </p:cNvPr>
          <p:cNvSpPr/>
          <p:nvPr/>
        </p:nvSpPr>
        <p:spPr>
          <a:xfrm>
            <a:off x="1774480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4DA88A1-D12B-4AC9-BEEB-463F16D2BF55}"/>
              </a:ext>
            </a:extLst>
          </p:cNvPr>
          <p:cNvSpPr/>
          <p:nvPr/>
        </p:nvSpPr>
        <p:spPr>
          <a:xfrm>
            <a:off x="2100405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268F841-6B54-4DC1-8D84-60E987E865CF}"/>
              </a:ext>
            </a:extLst>
          </p:cNvPr>
          <p:cNvSpPr/>
          <p:nvPr/>
        </p:nvSpPr>
        <p:spPr>
          <a:xfrm>
            <a:off x="2426330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5E359AB-BE98-40EC-923F-B2AD33B50F57}"/>
              </a:ext>
            </a:extLst>
          </p:cNvPr>
          <p:cNvSpPr/>
          <p:nvPr/>
        </p:nvSpPr>
        <p:spPr>
          <a:xfrm>
            <a:off x="2752255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D7A50C1-38B6-4F2F-A7DE-FB7F08A2B97D}"/>
              </a:ext>
            </a:extLst>
          </p:cNvPr>
          <p:cNvSpPr/>
          <p:nvPr/>
        </p:nvSpPr>
        <p:spPr>
          <a:xfrm>
            <a:off x="3078180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F87D774-599B-4CCF-8F42-71E60472DEC6}"/>
              </a:ext>
            </a:extLst>
          </p:cNvPr>
          <p:cNvSpPr/>
          <p:nvPr/>
        </p:nvSpPr>
        <p:spPr>
          <a:xfrm>
            <a:off x="3395053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066F6A4-DB60-47CD-801F-6F8A7B0E7954}"/>
              </a:ext>
            </a:extLst>
          </p:cNvPr>
          <p:cNvSpPr/>
          <p:nvPr/>
        </p:nvSpPr>
        <p:spPr>
          <a:xfrm>
            <a:off x="3720978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0188D4C-1339-4201-ABC5-24320C7DE0F4}"/>
              </a:ext>
            </a:extLst>
          </p:cNvPr>
          <p:cNvSpPr/>
          <p:nvPr/>
        </p:nvSpPr>
        <p:spPr>
          <a:xfrm>
            <a:off x="4046903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A4F1A41-CCAB-4C4C-AED4-4DACE0EAC2B4}"/>
              </a:ext>
            </a:extLst>
          </p:cNvPr>
          <p:cNvSpPr/>
          <p:nvPr/>
        </p:nvSpPr>
        <p:spPr>
          <a:xfrm>
            <a:off x="4372828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A7B6700-DF40-495B-8175-0F33795DD349}"/>
              </a:ext>
            </a:extLst>
          </p:cNvPr>
          <p:cNvSpPr/>
          <p:nvPr/>
        </p:nvSpPr>
        <p:spPr>
          <a:xfrm>
            <a:off x="4698753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5E6CBD8-D3A2-4E1A-8651-FA8F5089E4B4}"/>
              </a:ext>
            </a:extLst>
          </p:cNvPr>
          <p:cNvSpPr/>
          <p:nvPr/>
        </p:nvSpPr>
        <p:spPr>
          <a:xfrm>
            <a:off x="5024678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FAB550D-E5AA-403E-AAFE-64493EBFE16E}"/>
              </a:ext>
            </a:extLst>
          </p:cNvPr>
          <p:cNvSpPr/>
          <p:nvPr/>
        </p:nvSpPr>
        <p:spPr>
          <a:xfrm>
            <a:off x="5350603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21B3707-FBF0-48D4-AE73-E35601359EDB}"/>
              </a:ext>
            </a:extLst>
          </p:cNvPr>
          <p:cNvSpPr/>
          <p:nvPr/>
        </p:nvSpPr>
        <p:spPr>
          <a:xfrm>
            <a:off x="5676528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96B4299-1B31-47FA-A034-D6F95E250E39}"/>
              </a:ext>
            </a:extLst>
          </p:cNvPr>
          <p:cNvSpPr/>
          <p:nvPr/>
        </p:nvSpPr>
        <p:spPr>
          <a:xfrm>
            <a:off x="5993401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4C4AC25-9F86-4701-9CCC-4E5FE4E617F9}"/>
              </a:ext>
            </a:extLst>
          </p:cNvPr>
          <p:cNvSpPr/>
          <p:nvPr/>
        </p:nvSpPr>
        <p:spPr>
          <a:xfrm>
            <a:off x="6319326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210BF96-F843-4503-9A45-282E085F3E90}"/>
              </a:ext>
            </a:extLst>
          </p:cNvPr>
          <p:cNvSpPr/>
          <p:nvPr/>
        </p:nvSpPr>
        <p:spPr>
          <a:xfrm>
            <a:off x="6645251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6F50CEA-0D41-40BB-8D33-15ABC8FD6081}"/>
              </a:ext>
            </a:extLst>
          </p:cNvPr>
          <p:cNvSpPr/>
          <p:nvPr/>
        </p:nvSpPr>
        <p:spPr>
          <a:xfrm>
            <a:off x="6971176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BD38402-D7A7-4374-B784-12D0FB8D6F99}"/>
              </a:ext>
            </a:extLst>
          </p:cNvPr>
          <p:cNvSpPr/>
          <p:nvPr/>
        </p:nvSpPr>
        <p:spPr>
          <a:xfrm>
            <a:off x="7297101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A409B40-0091-4BD3-957F-62D202FC1B24}"/>
              </a:ext>
            </a:extLst>
          </p:cNvPr>
          <p:cNvSpPr/>
          <p:nvPr/>
        </p:nvSpPr>
        <p:spPr>
          <a:xfrm>
            <a:off x="7623026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DDE232E-5A73-4BF2-B25A-DA7D466C235B}"/>
              </a:ext>
            </a:extLst>
          </p:cNvPr>
          <p:cNvSpPr/>
          <p:nvPr/>
        </p:nvSpPr>
        <p:spPr>
          <a:xfrm>
            <a:off x="7948951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CDDB5C8-FA48-4142-9597-7B52575D17A2}"/>
              </a:ext>
            </a:extLst>
          </p:cNvPr>
          <p:cNvSpPr/>
          <p:nvPr/>
        </p:nvSpPr>
        <p:spPr>
          <a:xfrm>
            <a:off x="8274876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7F5FC18-B4C4-4673-8F0C-BC86B4A1D884}"/>
              </a:ext>
            </a:extLst>
          </p:cNvPr>
          <p:cNvSpPr/>
          <p:nvPr/>
        </p:nvSpPr>
        <p:spPr>
          <a:xfrm>
            <a:off x="8591749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179C09C-A99A-4580-8C06-1C02D2E79511}"/>
              </a:ext>
            </a:extLst>
          </p:cNvPr>
          <p:cNvSpPr/>
          <p:nvPr/>
        </p:nvSpPr>
        <p:spPr>
          <a:xfrm>
            <a:off x="8917674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691B922-6124-4B28-8E72-F61065C50A23}"/>
              </a:ext>
            </a:extLst>
          </p:cNvPr>
          <p:cNvSpPr/>
          <p:nvPr/>
        </p:nvSpPr>
        <p:spPr>
          <a:xfrm>
            <a:off x="9243599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4737D04-44FD-4CDC-B805-5A1A93DADCFA}"/>
              </a:ext>
            </a:extLst>
          </p:cNvPr>
          <p:cNvSpPr/>
          <p:nvPr/>
        </p:nvSpPr>
        <p:spPr>
          <a:xfrm>
            <a:off x="9569524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2A90BD6-F703-4B00-91B3-E9ED3DA8B540}"/>
              </a:ext>
            </a:extLst>
          </p:cNvPr>
          <p:cNvSpPr/>
          <p:nvPr/>
        </p:nvSpPr>
        <p:spPr>
          <a:xfrm>
            <a:off x="9895449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BA34159-6320-4F82-9063-DB5F2367C46F}"/>
              </a:ext>
            </a:extLst>
          </p:cNvPr>
          <p:cNvSpPr/>
          <p:nvPr/>
        </p:nvSpPr>
        <p:spPr>
          <a:xfrm>
            <a:off x="10221374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FD740CA-260F-4E37-8218-8BE28A23A2B2}"/>
              </a:ext>
            </a:extLst>
          </p:cNvPr>
          <p:cNvSpPr txBox="1"/>
          <p:nvPr/>
        </p:nvSpPr>
        <p:spPr>
          <a:xfrm>
            <a:off x="197898" y="13843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[3]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5D2D5834-2444-46C1-A8BD-84D1DAE49114}"/>
              </a:ext>
            </a:extLst>
          </p:cNvPr>
          <p:cNvSpPr/>
          <p:nvPr/>
        </p:nvSpPr>
        <p:spPr>
          <a:xfrm>
            <a:off x="796705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8F18636-D9B8-4F9D-A766-B4472583C237}"/>
              </a:ext>
            </a:extLst>
          </p:cNvPr>
          <p:cNvSpPr/>
          <p:nvPr/>
        </p:nvSpPr>
        <p:spPr>
          <a:xfrm>
            <a:off x="1122630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318D08D-41A9-40F7-9489-0EFE6AB5165D}"/>
              </a:ext>
            </a:extLst>
          </p:cNvPr>
          <p:cNvSpPr/>
          <p:nvPr/>
        </p:nvSpPr>
        <p:spPr>
          <a:xfrm>
            <a:off x="1448555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1B3CE39-83E5-4401-A99C-2C0799DF920A}"/>
              </a:ext>
            </a:extLst>
          </p:cNvPr>
          <p:cNvSpPr/>
          <p:nvPr/>
        </p:nvSpPr>
        <p:spPr>
          <a:xfrm>
            <a:off x="1774480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1F201E3-94D5-4FE7-8BE3-F9CFF8308B22}"/>
              </a:ext>
            </a:extLst>
          </p:cNvPr>
          <p:cNvSpPr/>
          <p:nvPr/>
        </p:nvSpPr>
        <p:spPr>
          <a:xfrm>
            <a:off x="2100405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8AF1534-B997-4113-BC5E-5F5FE2732C66}"/>
              </a:ext>
            </a:extLst>
          </p:cNvPr>
          <p:cNvSpPr/>
          <p:nvPr/>
        </p:nvSpPr>
        <p:spPr>
          <a:xfrm>
            <a:off x="2426330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EEC200E-CABC-449E-842D-FD7ADDF682BE}"/>
              </a:ext>
            </a:extLst>
          </p:cNvPr>
          <p:cNvSpPr/>
          <p:nvPr/>
        </p:nvSpPr>
        <p:spPr>
          <a:xfrm>
            <a:off x="2752255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9A2800B-2ACF-480B-80DC-6F9DB2641E37}"/>
              </a:ext>
            </a:extLst>
          </p:cNvPr>
          <p:cNvSpPr/>
          <p:nvPr/>
        </p:nvSpPr>
        <p:spPr>
          <a:xfrm>
            <a:off x="3078180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32A333D-61E5-41B6-8F85-E6689B31EB50}"/>
              </a:ext>
            </a:extLst>
          </p:cNvPr>
          <p:cNvSpPr/>
          <p:nvPr/>
        </p:nvSpPr>
        <p:spPr>
          <a:xfrm>
            <a:off x="3395053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03D303DB-3924-403D-A5F2-6F8B50110596}"/>
              </a:ext>
            </a:extLst>
          </p:cNvPr>
          <p:cNvSpPr/>
          <p:nvPr/>
        </p:nvSpPr>
        <p:spPr>
          <a:xfrm>
            <a:off x="3720978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0CB9421-E929-44B7-A849-72A49D188478}"/>
              </a:ext>
            </a:extLst>
          </p:cNvPr>
          <p:cNvSpPr/>
          <p:nvPr/>
        </p:nvSpPr>
        <p:spPr>
          <a:xfrm>
            <a:off x="4046903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A05F675-4DB9-4AF4-A71B-D522B21F56E1}"/>
              </a:ext>
            </a:extLst>
          </p:cNvPr>
          <p:cNvSpPr/>
          <p:nvPr/>
        </p:nvSpPr>
        <p:spPr>
          <a:xfrm>
            <a:off x="4372828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2F676764-2C07-41E8-88FF-664AD4183A86}"/>
              </a:ext>
            </a:extLst>
          </p:cNvPr>
          <p:cNvSpPr/>
          <p:nvPr/>
        </p:nvSpPr>
        <p:spPr>
          <a:xfrm>
            <a:off x="4698753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28B7D46-F3EF-4308-95D5-08A4ABBFD2E2}"/>
              </a:ext>
            </a:extLst>
          </p:cNvPr>
          <p:cNvSpPr/>
          <p:nvPr/>
        </p:nvSpPr>
        <p:spPr>
          <a:xfrm>
            <a:off x="5024678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FEDBA30-2E05-4740-8A86-83276307463D}"/>
              </a:ext>
            </a:extLst>
          </p:cNvPr>
          <p:cNvSpPr/>
          <p:nvPr/>
        </p:nvSpPr>
        <p:spPr>
          <a:xfrm>
            <a:off x="5350603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96ADB429-20CA-46EF-86F3-C0CEC31236F8}"/>
              </a:ext>
            </a:extLst>
          </p:cNvPr>
          <p:cNvSpPr/>
          <p:nvPr/>
        </p:nvSpPr>
        <p:spPr>
          <a:xfrm>
            <a:off x="5676528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1215F3EB-1FF5-429C-931F-4BD7C6E20313}"/>
              </a:ext>
            </a:extLst>
          </p:cNvPr>
          <p:cNvSpPr/>
          <p:nvPr/>
        </p:nvSpPr>
        <p:spPr>
          <a:xfrm>
            <a:off x="5993401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68C3E300-9CD0-43F5-A306-F8734D989DB8}"/>
              </a:ext>
            </a:extLst>
          </p:cNvPr>
          <p:cNvSpPr/>
          <p:nvPr/>
        </p:nvSpPr>
        <p:spPr>
          <a:xfrm>
            <a:off x="6319326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C91EEA41-DBF9-4D5B-B880-86C71E13F5F9}"/>
              </a:ext>
            </a:extLst>
          </p:cNvPr>
          <p:cNvSpPr/>
          <p:nvPr/>
        </p:nvSpPr>
        <p:spPr>
          <a:xfrm>
            <a:off x="6645251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52223C5-F16C-4B22-BDE4-6CC683FDF953}"/>
              </a:ext>
            </a:extLst>
          </p:cNvPr>
          <p:cNvSpPr/>
          <p:nvPr/>
        </p:nvSpPr>
        <p:spPr>
          <a:xfrm>
            <a:off x="6971176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6FA1ADA-80D8-4D9D-83B6-316D9E952E01}"/>
              </a:ext>
            </a:extLst>
          </p:cNvPr>
          <p:cNvSpPr/>
          <p:nvPr/>
        </p:nvSpPr>
        <p:spPr>
          <a:xfrm>
            <a:off x="7297101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BFD4FD6D-6055-467D-A35C-013F9AFFF2A9}"/>
              </a:ext>
            </a:extLst>
          </p:cNvPr>
          <p:cNvSpPr/>
          <p:nvPr/>
        </p:nvSpPr>
        <p:spPr>
          <a:xfrm>
            <a:off x="7623026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4D665586-C61E-4AF7-80EA-3D1F90E04BB9}"/>
              </a:ext>
            </a:extLst>
          </p:cNvPr>
          <p:cNvSpPr/>
          <p:nvPr/>
        </p:nvSpPr>
        <p:spPr>
          <a:xfrm>
            <a:off x="7948951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02904B1A-0E9D-475C-AAFE-F674FA7F164C}"/>
              </a:ext>
            </a:extLst>
          </p:cNvPr>
          <p:cNvSpPr/>
          <p:nvPr/>
        </p:nvSpPr>
        <p:spPr>
          <a:xfrm>
            <a:off x="8274876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2CD812F-E3A2-4EF9-A093-2C52E6E16C34}"/>
              </a:ext>
            </a:extLst>
          </p:cNvPr>
          <p:cNvSpPr/>
          <p:nvPr/>
        </p:nvSpPr>
        <p:spPr>
          <a:xfrm>
            <a:off x="8591749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5D02DFB3-69E9-4C4D-A7C3-E7A7AEF44BEC}"/>
              </a:ext>
            </a:extLst>
          </p:cNvPr>
          <p:cNvSpPr/>
          <p:nvPr/>
        </p:nvSpPr>
        <p:spPr>
          <a:xfrm>
            <a:off x="8917674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3D64D0D8-9F64-40A9-86C6-2B20AA50F714}"/>
              </a:ext>
            </a:extLst>
          </p:cNvPr>
          <p:cNvSpPr/>
          <p:nvPr/>
        </p:nvSpPr>
        <p:spPr>
          <a:xfrm>
            <a:off x="9243599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C72F9069-ED88-4FCD-A0B1-AA41B9CDE885}"/>
              </a:ext>
            </a:extLst>
          </p:cNvPr>
          <p:cNvSpPr/>
          <p:nvPr/>
        </p:nvSpPr>
        <p:spPr>
          <a:xfrm>
            <a:off x="9569524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E54A5CFD-5627-4E0E-8E05-264049AC9C95}"/>
              </a:ext>
            </a:extLst>
          </p:cNvPr>
          <p:cNvSpPr/>
          <p:nvPr/>
        </p:nvSpPr>
        <p:spPr>
          <a:xfrm>
            <a:off x="9895449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BB9106E1-E5A6-4702-9656-159E80C0F1A9}"/>
              </a:ext>
            </a:extLst>
          </p:cNvPr>
          <p:cNvSpPr/>
          <p:nvPr/>
        </p:nvSpPr>
        <p:spPr>
          <a:xfrm>
            <a:off x="10221374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0357954-E260-4BD0-9071-7FDACA925423}"/>
              </a:ext>
            </a:extLst>
          </p:cNvPr>
          <p:cNvSpPr txBox="1"/>
          <p:nvPr/>
        </p:nvSpPr>
        <p:spPr>
          <a:xfrm>
            <a:off x="197898" y="171022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[4]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22B7ABC4-FF11-4000-884E-4A6E8EE24536}"/>
              </a:ext>
            </a:extLst>
          </p:cNvPr>
          <p:cNvSpPr/>
          <p:nvPr/>
        </p:nvSpPr>
        <p:spPr>
          <a:xfrm>
            <a:off x="796705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FB800431-B02C-4414-BED0-59F87ACA78CA}"/>
              </a:ext>
            </a:extLst>
          </p:cNvPr>
          <p:cNvSpPr/>
          <p:nvPr/>
        </p:nvSpPr>
        <p:spPr>
          <a:xfrm>
            <a:off x="1122630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D980ABC4-C58B-4732-A01D-B2CB787187CE}"/>
              </a:ext>
            </a:extLst>
          </p:cNvPr>
          <p:cNvSpPr/>
          <p:nvPr/>
        </p:nvSpPr>
        <p:spPr>
          <a:xfrm>
            <a:off x="1448555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70E6E0C3-EEA3-419B-A232-453270719CEA}"/>
              </a:ext>
            </a:extLst>
          </p:cNvPr>
          <p:cNvSpPr/>
          <p:nvPr/>
        </p:nvSpPr>
        <p:spPr>
          <a:xfrm>
            <a:off x="1774480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EC4D31B-CEB5-4213-9D91-91E318236F90}"/>
              </a:ext>
            </a:extLst>
          </p:cNvPr>
          <p:cNvSpPr/>
          <p:nvPr/>
        </p:nvSpPr>
        <p:spPr>
          <a:xfrm>
            <a:off x="2100405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47E71B50-F0E1-4BE4-B2E8-B47B018899FF}"/>
              </a:ext>
            </a:extLst>
          </p:cNvPr>
          <p:cNvSpPr/>
          <p:nvPr/>
        </p:nvSpPr>
        <p:spPr>
          <a:xfrm>
            <a:off x="2426330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98570E5-72CE-4081-8C60-F1423D641B8B}"/>
              </a:ext>
            </a:extLst>
          </p:cNvPr>
          <p:cNvSpPr/>
          <p:nvPr/>
        </p:nvSpPr>
        <p:spPr>
          <a:xfrm>
            <a:off x="2752255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7CDC80A4-848E-4547-9DC7-D76F5C4CF383}"/>
              </a:ext>
            </a:extLst>
          </p:cNvPr>
          <p:cNvSpPr/>
          <p:nvPr/>
        </p:nvSpPr>
        <p:spPr>
          <a:xfrm>
            <a:off x="3078180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FC7D8CEE-9309-4D8A-8AF5-CC1A480CBD29}"/>
              </a:ext>
            </a:extLst>
          </p:cNvPr>
          <p:cNvSpPr/>
          <p:nvPr/>
        </p:nvSpPr>
        <p:spPr>
          <a:xfrm>
            <a:off x="3395053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DB3B81D4-6816-4DE3-867A-E21AAC488E58}"/>
              </a:ext>
            </a:extLst>
          </p:cNvPr>
          <p:cNvSpPr/>
          <p:nvPr/>
        </p:nvSpPr>
        <p:spPr>
          <a:xfrm>
            <a:off x="3720978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0D9FB0D1-29EA-4158-8AF0-B42320998758}"/>
              </a:ext>
            </a:extLst>
          </p:cNvPr>
          <p:cNvSpPr/>
          <p:nvPr/>
        </p:nvSpPr>
        <p:spPr>
          <a:xfrm>
            <a:off x="4046903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9FBBB33E-6884-4BE4-8E74-7BC2D25D58B1}"/>
              </a:ext>
            </a:extLst>
          </p:cNvPr>
          <p:cNvSpPr/>
          <p:nvPr/>
        </p:nvSpPr>
        <p:spPr>
          <a:xfrm>
            <a:off x="4372828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181B9457-2166-479D-A408-ECDE150EC0B4}"/>
              </a:ext>
            </a:extLst>
          </p:cNvPr>
          <p:cNvSpPr/>
          <p:nvPr/>
        </p:nvSpPr>
        <p:spPr>
          <a:xfrm>
            <a:off x="4698753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639D3C6C-EE80-4354-9B52-A937FF5D9558}"/>
              </a:ext>
            </a:extLst>
          </p:cNvPr>
          <p:cNvSpPr/>
          <p:nvPr/>
        </p:nvSpPr>
        <p:spPr>
          <a:xfrm>
            <a:off x="5024678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7EB76E30-F5AE-4C23-BF77-1287B826C9FF}"/>
              </a:ext>
            </a:extLst>
          </p:cNvPr>
          <p:cNvSpPr/>
          <p:nvPr/>
        </p:nvSpPr>
        <p:spPr>
          <a:xfrm>
            <a:off x="5350603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8F89187F-6749-451F-B1FA-01F249DE2F75}"/>
              </a:ext>
            </a:extLst>
          </p:cNvPr>
          <p:cNvSpPr/>
          <p:nvPr/>
        </p:nvSpPr>
        <p:spPr>
          <a:xfrm>
            <a:off x="5676528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31875D3A-95FE-40E8-BF06-6ABE43B3878B}"/>
              </a:ext>
            </a:extLst>
          </p:cNvPr>
          <p:cNvSpPr/>
          <p:nvPr/>
        </p:nvSpPr>
        <p:spPr>
          <a:xfrm>
            <a:off x="5993401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82F87262-6241-428A-BED8-C2C453A31C62}"/>
              </a:ext>
            </a:extLst>
          </p:cNvPr>
          <p:cNvSpPr/>
          <p:nvPr/>
        </p:nvSpPr>
        <p:spPr>
          <a:xfrm>
            <a:off x="6319326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777BC638-8C7A-4158-A380-F7B356410267}"/>
              </a:ext>
            </a:extLst>
          </p:cNvPr>
          <p:cNvSpPr/>
          <p:nvPr/>
        </p:nvSpPr>
        <p:spPr>
          <a:xfrm>
            <a:off x="6645251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40E59F9-1396-4053-A9CF-B31850E19285}"/>
              </a:ext>
            </a:extLst>
          </p:cNvPr>
          <p:cNvSpPr/>
          <p:nvPr/>
        </p:nvSpPr>
        <p:spPr>
          <a:xfrm>
            <a:off x="6971176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1698DF18-0342-4129-BD4A-164ABC13EBB7}"/>
              </a:ext>
            </a:extLst>
          </p:cNvPr>
          <p:cNvSpPr/>
          <p:nvPr/>
        </p:nvSpPr>
        <p:spPr>
          <a:xfrm>
            <a:off x="7297101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EA0E9F1-A54C-4C5A-B51D-35CA2A1E83C8}"/>
              </a:ext>
            </a:extLst>
          </p:cNvPr>
          <p:cNvSpPr/>
          <p:nvPr/>
        </p:nvSpPr>
        <p:spPr>
          <a:xfrm>
            <a:off x="7623026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DFBDD278-05A9-4B48-B11D-B14BA46FE4C8}"/>
              </a:ext>
            </a:extLst>
          </p:cNvPr>
          <p:cNvSpPr/>
          <p:nvPr/>
        </p:nvSpPr>
        <p:spPr>
          <a:xfrm>
            <a:off x="7948951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C958D20-EA1A-4C0E-BCA7-7501E6BFB582}"/>
              </a:ext>
            </a:extLst>
          </p:cNvPr>
          <p:cNvSpPr/>
          <p:nvPr/>
        </p:nvSpPr>
        <p:spPr>
          <a:xfrm>
            <a:off x="8274876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5FA28BA0-79B9-49D9-A188-CCDE8DDB1F13}"/>
              </a:ext>
            </a:extLst>
          </p:cNvPr>
          <p:cNvSpPr/>
          <p:nvPr/>
        </p:nvSpPr>
        <p:spPr>
          <a:xfrm>
            <a:off x="8591749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95BEEBEF-3923-44D0-A28A-C4F6E7AB767B}"/>
              </a:ext>
            </a:extLst>
          </p:cNvPr>
          <p:cNvSpPr/>
          <p:nvPr/>
        </p:nvSpPr>
        <p:spPr>
          <a:xfrm>
            <a:off x="8917674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9473FAAA-0A32-4D64-83BF-2E067D2A1700}"/>
              </a:ext>
            </a:extLst>
          </p:cNvPr>
          <p:cNvSpPr/>
          <p:nvPr/>
        </p:nvSpPr>
        <p:spPr>
          <a:xfrm>
            <a:off x="9243599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4E7A31F-E7BC-4735-AE4F-0934EC52149C}"/>
              </a:ext>
            </a:extLst>
          </p:cNvPr>
          <p:cNvSpPr/>
          <p:nvPr/>
        </p:nvSpPr>
        <p:spPr>
          <a:xfrm>
            <a:off x="9569524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3AEB4F02-3EAF-4017-8B8E-AFDD44094F72}"/>
              </a:ext>
            </a:extLst>
          </p:cNvPr>
          <p:cNvSpPr/>
          <p:nvPr/>
        </p:nvSpPr>
        <p:spPr>
          <a:xfrm>
            <a:off x="9895449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DCD6E9F6-8FE4-427C-8CEA-98AEE6E1C8FC}"/>
              </a:ext>
            </a:extLst>
          </p:cNvPr>
          <p:cNvSpPr/>
          <p:nvPr/>
        </p:nvSpPr>
        <p:spPr>
          <a:xfrm>
            <a:off x="10221374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953E63C-C405-452C-B2F8-EDB9EEBEC77E}"/>
              </a:ext>
            </a:extLst>
          </p:cNvPr>
          <p:cNvSpPr txBox="1"/>
          <p:nvPr/>
        </p:nvSpPr>
        <p:spPr>
          <a:xfrm>
            <a:off x="197898" y="203615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[5]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A7A870B1-BDBD-49ED-8BD3-99BB76AD0B27}"/>
              </a:ext>
            </a:extLst>
          </p:cNvPr>
          <p:cNvSpPr/>
          <p:nvPr/>
        </p:nvSpPr>
        <p:spPr>
          <a:xfrm>
            <a:off x="796705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659D5CDE-66DD-476F-AD90-3FD1B6B442D2}"/>
              </a:ext>
            </a:extLst>
          </p:cNvPr>
          <p:cNvSpPr/>
          <p:nvPr/>
        </p:nvSpPr>
        <p:spPr>
          <a:xfrm>
            <a:off x="1122630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ED436106-3817-4D60-93EC-FD0E2022493C}"/>
              </a:ext>
            </a:extLst>
          </p:cNvPr>
          <p:cNvSpPr/>
          <p:nvPr/>
        </p:nvSpPr>
        <p:spPr>
          <a:xfrm>
            <a:off x="1448555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F5F5C3CF-86A9-4881-9735-87EC90F8A99B}"/>
              </a:ext>
            </a:extLst>
          </p:cNvPr>
          <p:cNvSpPr/>
          <p:nvPr/>
        </p:nvSpPr>
        <p:spPr>
          <a:xfrm>
            <a:off x="1774480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5E02D817-C12D-4A59-BE67-AED9E19DEE20}"/>
              </a:ext>
            </a:extLst>
          </p:cNvPr>
          <p:cNvSpPr/>
          <p:nvPr/>
        </p:nvSpPr>
        <p:spPr>
          <a:xfrm>
            <a:off x="2100405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5CDA1E6F-7DC3-4DE5-8E03-2D609C875E09}"/>
              </a:ext>
            </a:extLst>
          </p:cNvPr>
          <p:cNvSpPr/>
          <p:nvPr/>
        </p:nvSpPr>
        <p:spPr>
          <a:xfrm>
            <a:off x="2426330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8A7F6445-B80E-4D69-A4AE-010D6B6DC724}"/>
              </a:ext>
            </a:extLst>
          </p:cNvPr>
          <p:cNvSpPr/>
          <p:nvPr/>
        </p:nvSpPr>
        <p:spPr>
          <a:xfrm>
            <a:off x="2752255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1C030938-24E7-4D8A-91AF-8B36FF336E1F}"/>
              </a:ext>
            </a:extLst>
          </p:cNvPr>
          <p:cNvSpPr/>
          <p:nvPr/>
        </p:nvSpPr>
        <p:spPr>
          <a:xfrm>
            <a:off x="3078180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6581AA34-FDF2-4F21-9EB6-B3CB073F0B80}"/>
              </a:ext>
            </a:extLst>
          </p:cNvPr>
          <p:cNvSpPr/>
          <p:nvPr/>
        </p:nvSpPr>
        <p:spPr>
          <a:xfrm>
            <a:off x="3395053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F2A24483-9259-4A01-AB06-331AEE752B17}"/>
              </a:ext>
            </a:extLst>
          </p:cNvPr>
          <p:cNvSpPr/>
          <p:nvPr/>
        </p:nvSpPr>
        <p:spPr>
          <a:xfrm>
            <a:off x="3720978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91509C91-6BA1-499D-A897-19B935AF453C}"/>
              </a:ext>
            </a:extLst>
          </p:cNvPr>
          <p:cNvSpPr/>
          <p:nvPr/>
        </p:nvSpPr>
        <p:spPr>
          <a:xfrm>
            <a:off x="4046903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2FE8FC20-147E-4CD5-BDDA-63426860B5DE}"/>
              </a:ext>
            </a:extLst>
          </p:cNvPr>
          <p:cNvSpPr/>
          <p:nvPr/>
        </p:nvSpPr>
        <p:spPr>
          <a:xfrm>
            <a:off x="4372828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35EFEC43-F110-4123-9480-1B8D54704C0F}"/>
              </a:ext>
            </a:extLst>
          </p:cNvPr>
          <p:cNvSpPr/>
          <p:nvPr/>
        </p:nvSpPr>
        <p:spPr>
          <a:xfrm>
            <a:off x="4698753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2BD2354-C100-487B-9567-FCCC25D7A87A}"/>
              </a:ext>
            </a:extLst>
          </p:cNvPr>
          <p:cNvSpPr/>
          <p:nvPr/>
        </p:nvSpPr>
        <p:spPr>
          <a:xfrm>
            <a:off x="5024678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FD08AEB0-259F-4A2D-AC05-424628ABC771}"/>
              </a:ext>
            </a:extLst>
          </p:cNvPr>
          <p:cNvSpPr/>
          <p:nvPr/>
        </p:nvSpPr>
        <p:spPr>
          <a:xfrm>
            <a:off x="5350603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00AB2959-F12E-4B5D-B6ED-C5FF0702AE68}"/>
              </a:ext>
            </a:extLst>
          </p:cNvPr>
          <p:cNvSpPr/>
          <p:nvPr/>
        </p:nvSpPr>
        <p:spPr>
          <a:xfrm>
            <a:off x="5676528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CC7C4B3D-64F3-48D6-9ECD-456638550044}"/>
              </a:ext>
            </a:extLst>
          </p:cNvPr>
          <p:cNvSpPr/>
          <p:nvPr/>
        </p:nvSpPr>
        <p:spPr>
          <a:xfrm>
            <a:off x="5993401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50B5BC6C-8C7C-4E6A-A1F9-64B81B53D914}"/>
              </a:ext>
            </a:extLst>
          </p:cNvPr>
          <p:cNvSpPr/>
          <p:nvPr/>
        </p:nvSpPr>
        <p:spPr>
          <a:xfrm>
            <a:off x="6319326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1AA49416-00F2-4D5D-8E16-3D10CCD59B4C}"/>
              </a:ext>
            </a:extLst>
          </p:cNvPr>
          <p:cNvSpPr/>
          <p:nvPr/>
        </p:nvSpPr>
        <p:spPr>
          <a:xfrm>
            <a:off x="6645251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C31A62E5-FFC1-4EB9-ACA1-F84FCDD62FD2}"/>
              </a:ext>
            </a:extLst>
          </p:cNvPr>
          <p:cNvSpPr/>
          <p:nvPr/>
        </p:nvSpPr>
        <p:spPr>
          <a:xfrm>
            <a:off x="6971176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870760AC-CB7C-4DEF-B249-5E08F0378C4C}"/>
              </a:ext>
            </a:extLst>
          </p:cNvPr>
          <p:cNvSpPr/>
          <p:nvPr/>
        </p:nvSpPr>
        <p:spPr>
          <a:xfrm>
            <a:off x="7297101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06652DA5-EB4F-4004-9DBD-0AC5CD4E08CF}"/>
              </a:ext>
            </a:extLst>
          </p:cNvPr>
          <p:cNvSpPr/>
          <p:nvPr/>
        </p:nvSpPr>
        <p:spPr>
          <a:xfrm>
            <a:off x="7623026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B0581916-D37D-472B-AD69-C39F64FF5A0E}"/>
              </a:ext>
            </a:extLst>
          </p:cNvPr>
          <p:cNvSpPr/>
          <p:nvPr/>
        </p:nvSpPr>
        <p:spPr>
          <a:xfrm>
            <a:off x="7948951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7BB58E6F-9426-400A-8087-400E58691024}"/>
              </a:ext>
            </a:extLst>
          </p:cNvPr>
          <p:cNvSpPr/>
          <p:nvPr/>
        </p:nvSpPr>
        <p:spPr>
          <a:xfrm>
            <a:off x="8274876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1D0F21D6-F0D7-46D6-815A-D44BE0A396C0}"/>
              </a:ext>
            </a:extLst>
          </p:cNvPr>
          <p:cNvSpPr/>
          <p:nvPr/>
        </p:nvSpPr>
        <p:spPr>
          <a:xfrm>
            <a:off x="8591749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03CAC9BF-B3C0-4F76-917B-73E32D8BA3B9}"/>
              </a:ext>
            </a:extLst>
          </p:cNvPr>
          <p:cNvSpPr/>
          <p:nvPr/>
        </p:nvSpPr>
        <p:spPr>
          <a:xfrm>
            <a:off x="8917674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D40CD1BB-FAE1-45CA-8248-BA8070C7467A}"/>
              </a:ext>
            </a:extLst>
          </p:cNvPr>
          <p:cNvSpPr/>
          <p:nvPr/>
        </p:nvSpPr>
        <p:spPr>
          <a:xfrm>
            <a:off x="9243599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597FD08B-1447-4F65-817D-29734CD18E23}"/>
              </a:ext>
            </a:extLst>
          </p:cNvPr>
          <p:cNvSpPr/>
          <p:nvPr/>
        </p:nvSpPr>
        <p:spPr>
          <a:xfrm>
            <a:off x="9569524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AC99BDBC-CEF5-4A44-9307-F327E56AE600}"/>
              </a:ext>
            </a:extLst>
          </p:cNvPr>
          <p:cNvSpPr/>
          <p:nvPr/>
        </p:nvSpPr>
        <p:spPr>
          <a:xfrm>
            <a:off x="9895449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4FD2DFFE-588E-4740-BD40-9A6E859C1AAD}"/>
              </a:ext>
            </a:extLst>
          </p:cNvPr>
          <p:cNvSpPr/>
          <p:nvPr/>
        </p:nvSpPr>
        <p:spPr>
          <a:xfrm>
            <a:off x="10221374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69ABFBC8-90AD-45D6-86EC-B8A81C7D4A64}"/>
              </a:ext>
            </a:extLst>
          </p:cNvPr>
          <p:cNvSpPr txBox="1"/>
          <p:nvPr/>
        </p:nvSpPr>
        <p:spPr>
          <a:xfrm>
            <a:off x="197898" y="236207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[6]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89743BC1-F60A-46A0-B5CD-3D9A4175D118}"/>
              </a:ext>
            </a:extLst>
          </p:cNvPr>
          <p:cNvSpPr/>
          <p:nvPr/>
        </p:nvSpPr>
        <p:spPr>
          <a:xfrm>
            <a:off x="796705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861B6DA6-4439-4B0F-B7A0-1B050770EF6D}"/>
              </a:ext>
            </a:extLst>
          </p:cNvPr>
          <p:cNvSpPr/>
          <p:nvPr/>
        </p:nvSpPr>
        <p:spPr>
          <a:xfrm>
            <a:off x="1122630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7562545-8F4B-443E-B485-75B227DCAB46}"/>
              </a:ext>
            </a:extLst>
          </p:cNvPr>
          <p:cNvSpPr/>
          <p:nvPr/>
        </p:nvSpPr>
        <p:spPr>
          <a:xfrm>
            <a:off x="1448555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1798676A-48D9-4A5F-A8C0-F0C195586AFF}"/>
              </a:ext>
            </a:extLst>
          </p:cNvPr>
          <p:cNvSpPr/>
          <p:nvPr/>
        </p:nvSpPr>
        <p:spPr>
          <a:xfrm>
            <a:off x="1774480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D796183A-DB51-4A34-A59F-2F66A16E01B5}"/>
              </a:ext>
            </a:extLst>
          </p:cNvPr>
          <p:cNvSpPr/>
          <p:nvPr/>
        </p:nvSpPr>
        <p:spPr>
          <a:xfrm>
            <a:off x="2100405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135D3962-A5FA-4A16-ADB5-849255A16FBB}"/>
              </a:ext>
            </a:extLst>
          </p:cNvPr>
          <p:cNvSpPr/>
          <p:nvPr/>
        </p:nvSpPr>
        <p:spPr>
          <a:xfrm>
            <a:off x="2426330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BEA50AFE-7A48-4663-9B64-7C88B515D15E}"/>
              </a:ext>
            </a:extLst>
          </p:cNvPr>
          <p:cNvSpPr/>
          <p:nvPr/>
        </p:nvSpPr>
        <p:spPr>
          <a:xfrm>
            <a:off x="2752255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35F4B246-6637-46FD-81BB-5D9D7D80B242}"/>
              </a:ext>
            </a:extLst>
          </p:cNvPr>
          <p:cNvSpPr/>
          <p:nvPr/>
        </p:nvSpPr>
        <p:spPr>
          <a:xfrm>
            <a:off x="3078180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E5B18305-C20A-4589-B843-7781A4DE258F}"/>
              </a:ext>
            </a:extLst>
          </p:cNvPr>
          <p:cNvSpPr/>
          <p:nvPr/>
        </p:nvSpPr>
        <p:spPr>
          <a:xfrm>
            <a:off x="3395053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B5342AC2-8B89-4A03-BC0D-189BE9C89B51}"/>
              </a:ext>
            </a:extLst>
          </p:cNvPr>
          <p:cNvSpPr/>
          <p:nvPr/>
        </p:nvSpPr>
        <p:spPr>
          <a:xfrm>
            <a:off x="3720978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A8A7DDA9-055B-49EA-9E6B-E323FE06D091}"/>
              </a:ext>
            </a:extLst>
          </p:cNvPr>
          <p:cNvSpPr/>
          <p:nvPr/>
        </p:nvSpPr>
        <p:spPr>
          <a:xfrm>
            <a:off x="4046903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9ACD398E-D0C6-4965-B6E6-AB7CCCF26F09}"/>
              </a:ext>
            </a:extLst>
          </p:cNvPr>
          <p:cNvSpPr/>
          <p:nvPr/>
        </p:nvSpPr>
        <p:spPr>
          <a:xfrm>
            <a:off x="4372828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8D3AF3FB-2290-480A-80F9-4E316BB10CBD}"/>
              </a:ext>
            </a:extLst>
          </p:cNvPr>
          <p:cNvSpPr/>
          <p:nvPr/>
        </p:nvSpPr>
        <p:spPr>
          <a:xfrm>
            <a:off x="4698753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5B18DCCA-A8FC-4148-BD2A-5D37DFB0E98C}"/>
              </a:ext>
            </a:extLst>
          </p:cNvPr>
          <p:cNvSpPr/>
          <p:nvPr/>
        </p:nvSpPr>
        <p:spPr>
          <a:xfrm>
            <a:off x="5024678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F224FB1B-E402-40E1-8B2C-DDE9F5B7BB32}"/>
              </a:ext>
            </a:extLst>
          </p:cNvPr>
          <p:cNvSpPr/>
          <p:nvPr/>
        </p:nvSpPr>
        <p:spPr>
          <a:xfrm>
            <a:off x="5350603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B12F6B98-F2E1-4123-BA81-BC124574A910}"/>
              </a:ext>
            </a:extLst>
          </p:cNvPr>
          <p:cNvSpPr/>
          <p:nvPr/>
        </p:nvSpPr>
        <p:spPr>
          <a:xfrm>
            <a:off x="5676528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293A753A-E5C7-4763-AD61-77D96E2E565A}"/>
              </a:ext>
            </a:extLst>
          </p:cNvPr>
          <p:cNvSpPr/>
          <p:nvPr/>
        </p:nvSpPr>
        <p:spPr>
          <a:xfrm>
            <a:off x="5993401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AB024E54-08B9-4238-8953-3E7C1834C764}"/>
              </a:ext>
            </a:extLst>
          </p:cNvPr>
          <p:cNvSpPr/>
          <p:nvPr/>
        </p:nvSpPr>
        <p:spPr>
          <a:xfrm>
            <a:off x="6319326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882F95EE-F604-473D-88F8-29A4D101F7C4}"/>
              </a:ext>
            </a:extLst>
          </p:cNvPr>
          <p:cNvSpPr/>
          <p:nvPr/>
        </p:nvSpPr>
        <p:spPr>
          <a:xfrm>
            <a:off x="6645251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F7C731FD-D7A9-4963-A65D-081023F3F9E9}"/>
              </a:ext>
            </a:extLst>
          </p:cNvPr>
          <p:cNvSpPr/>
          <p:nvPr/>
        </p:nvSpPr>
        <p:spPr>
          <a:xfrm>
            <a:off x="6971176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CC518A43-A0D1-4FA2-ABA9-801EB74AC8FF}"/>
              </a:ext>
            </a:extLst>
          </p:cNvPr>
          <p:cNvSpPr/>
          <p:nvPr/>
        </p:nvSpPr>
        <p:spPr>
          <a:xfrm>
            <a:off x="7297101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27E98280-A4E2-4648-B70F-C604EAD7ABB2}"/>
              </a:ext>
            </a:extLst>
          </p:cNvPr>
          <p:cNvSpPr/>
          <p:nvPr/>
        </p:nvSpPr>
        <p:spPr>
          <a:xfrm>
            <a:off x="7623026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4F7A9E4C-652D-4FDA-B187-FC487B0C772D}"/>
              </a:ext>
            </a:extLst>
          </p:cNvPr>
          <p:cNvSpPr/>
          <p:nvPr/>
        </p:nvSpPr>
        <p:spPr>
          <a:xfrm>
            <a:off x="7948951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1EB00FF-5B01-4EF7-88AD-7009A3E006EF}"/>
              </a:ext>
            </a:extLst>
          </p:cNvPr>
          <p:cNvSpPr/>
          <p:nvPr/>
        </p:nvSpPr>
        <p:spPr>
          <a:xfrm>
            <a:off x="8274876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023DDB21-18FD-4D7B-B6A4-7F2056DF1120}"/>
              </a:ext>
            </a:extLst>
          </p:cNvPr>
          <p:cNvSpPr/>
          <p:nvPr/>
        </p:nvSpPr>
        <p:spPr>
          <a:xfrm>
            <a:off x="8591749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86746BAF-8754-4B0B-A15B-BB6FD68D60F4}"/>
              </a:ext>
            </a:extLst>
          </p:cNvPr>
          <p:cNvSpPr/>
          <p:nvPr/>
        </p:nvSpPr>
        <p:spPr>
          <a:xfrm>
            <a:off x="8917674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A53D5AE6-262E-4842-9D56-C8BE267CA6E1}"/>
              </a:ext>
            </a:extLst>
          </p:cNvPr>
          <p:cNvSpPr/>
          <p:nvPr/>
        </p:nvSpPr>
        <p:spPr>
          <a:xfrm>
            <a:off x="9243599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D8098E24-A178-4D66-9691-88A005E0D3D2}"/>
              </a:ext>
            </a:extLst>
          </p:cNvPr>
          <p:cNvSpPr/>
          <p:nvPr/>
        </p:nvSpPr>
        <p:spPr>
          <a:xfrm>
            <a:off x="9569524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47DF1C60-1D10-46AD-9132-3B4ABE33D4C7}"/>
              </a:ext>
            </a:extLst>
          </p:cNvPr>
          <p:cNvSpPr/>
          <p:nvPr/>
        </p:nvSpPr>
        <p:spPr>
          <a:xfrm>
            <a:off x="9895449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F8DF84B6-E7C2-4B51-8DF4-D969B4C205A4}"/>
              </a:ext>
            </a:extLst>
          </p:cNvPr>
          <p:cNvSpPr/>
          <p:nvPr/>
        </p:nvSpPr>
        <p:spPr>
          <a:xfrm>
            <a:off x="10221374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1BC363E4-1831-45EE-8396-3008A60F7F7B}"/>
              </a:ext>
            </a:extLst>
          </p:cNvPr>
          <p:cNvSpPr txBox="1"/>
          <p:nvPr/>
        </p:nvSpPr>
        <p:spPr>
          <a:xfrm>
            <a:off x="197898" y="26880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[7]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BB1C4F67-F920-44E1-8820-CF191BBEF1ED}"/>
              </a:ext>
            </a:extLst>
          </p:cNvPr>
          <p:cNvSpPr txBox="1"/>
          <p:nvPr/>
        </p:nvSpPr>
        <p:spPr>
          <a:xfrm>
            <a:off x="-37469" y="3335282"/>
            <a:ext cx="8135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m : </a:t>
            </a:r>
            <a:r>
              <a:rPr lang="ko-KR" altLang="en-US" sz="2000">
                <a:latin typeface="Consolas" panose="020B0609020204030204" pitchFamily="49" charset="0"/>
              </a:rPr>
              <a:t>미니배치 사이즈 </a:t>
            </a:r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( </a:t>
            </a:r>
            <a:r>
              <a:rPr lang="ko-KR" altLang="en-US" sz="2000">
                <a:latin typeface="Consolas" panose="020B0609020204030204" pitchFamily="49" charset="0"/>
              </a:rPr>
              <a:t>미니배치 사이즈</a:t>
            </a:r>
            <a:r>
              <a:rPr lang="en-US" altLang="ko-KR" sz="2000">
                <a:latin typeface="Consolas" panose="020B0609020204030204" pitchFamily="49" charset="0"/>
              </a:rPr>
              <a:t>, X</a:t>
            </a:r>
            <a:r>
              <a:rPr lang="ko-KR" altLang="en-US" sz="2000">
                <a:latin typeface="Consolas" panose="020B0609020204030204" pitchFamily="49" charset="0"/>
              </a:rPr>
              <a:t>의 특성수 </a:t>
            </a:r>
            <a:r>
              <a:rPr lang="en-US" altLang="ko-KR" sz="2000">
                <a:latin typeface="Consolas" panose="020B0609020204030204" pitchFamily="49" charset="0"/>
              </a:rPr>
              <a:t> ) (X</a:t>
            </a:r>
            <a:r>
              <a:rPr lang="ko-KR" altLang="en-US" sz="2000">
                <a:latin typeface="Consolas" panose="020B0609020204030204" pitchFamily="49" charset="0"/>
              </a:rPr>
              <a:t>의 특성수 </a:t>
            </a:r>
            <a:r>
              <a:rPr lang="en-US" altLang="ko-KR" sz="2000">
                <a:latin typeface="Consolas" panose="020B0609020204030204" pitchFamily="49" charset="0"/>
              </a:rPr>
              <a:t>, </a:t>
            </a:r>
            <a:r>
              <a:rPr lang="ko-KR" altLang="en-US" sz="2000">
                <a:latin typeface="Consolas" panose="020B0609020204030204" pitchFamily="49" charset="0"/>
              </a:rPr>
              <a:t>출력 뉴런수 </a:t>
            </a:r>
            <a:r>
              <a:rPr lang="en-US" altLang="ko-KR" sz="2000">
                <a:latin typeface="Consolas" panose="020B0609020204030204" pitchFamily="49" charset="0"/>
              </a:rPr>
              <a:t>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B6674DD7-314C-4774-8480-683820EC2DE3}"/>
              </a:ext>
            </a:extLst>
          </p:cNvPr>
          <p:cNvSpPr txBox="1"/>
          <p:nvPr/>
        </p:nvSpPr>
        <p:spPr>
          <a:xfrm>
            <a:off x="4861715" y="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A207CA71-479F-48DD-8AAD-67F337E084E5}"/>
              </a:ext>
            </a:extLst>
          </p:cNvPr>
          <p:cNvSpPr/>
          <p:nvPr/>
        </p:nvSpPr>
        <p:spPr>
          <a:xfrm>
            <a:off x="8917674" y="3829616"/>
            <a:ext cx="615635" cy="61563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56" name="직선 화살표 연결선 255">
            <a:extLst>
              <a:ext uri="{FF2B5EF4-FFF2-40B4-BE49-F238E27FC236}">
                <a16:creationId xmlns:a16="http://schemas.microsoft.com/office/drawing/2014/main" id="{373BA3F6-757B-4F1A-80F3-7AA2E65C4495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8157172" y="4137434"/>
            <a:ext cx="760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6D0F0867-D1E9-465A-937C-29CF1044101D}"/>
              </a:ext>
            </a:extLst>
          </p:cNvPr>
          <p:cNvSpPr txBox="1"/>
          <p:nvPr/>
        </p:nvSpPr>
        <p:spPr>
          <a:xfrm>
            <a:off x="8157172" y="362138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63379ED5-49B2-46A6-B05D-99AEF916B3D8}"/>
              </a:ext>
            </a:extLst>
          </p:cNvPr>
          <p:cNvSpPr txBox="1"/>
          <p:nvPr/>
        </p:nvSpPr>
        <p:spPr>
          <a:xfrm>
            <a:off x="8157182" y="43990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A6175242-0A29-4749-9CB3-085D9596E328}"/>
              </a:ext>
            </a:extLst>
          </p:cNvPr>
          <p:cNvCxnSpPr>
            <a:cxnSpLocks/>
          </p:cNvCxnSpPr>
          <p:nvPr/>
        </p:nvCxnSpPr>
        <p:spPr>
          <a:xfrm flipV="1">
            <a:off x="8111913" y="4255129"/>
            <a:ext cx="805761" cy="20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E7CBBD71-0370-44D4-85A1-7838063AC3EB}"/>
              </a:ext>
            </a:extLst>
          </p:cNvPr>
          <p:cNvSpPr txBox="1"/>
          <p:nvPr/>
        </p:nvSpPr>
        <p:spPr>
          <a:xfrm>
            <a:off x="8858593" y="399351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*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653A59BA-7904-46C2-8D18-73FF5784E3DF}"/>
              </a:ext>
            </a:extLst>
          </p:cNvPr>
          <p:cNvCxnSpPr>
            <a:cxnSpLocks/>
          </p:cNvCxnSpPr>
          <p:nvPr/>
        </p:nvCxnSpPr>
        <p:spPr>
          <a:xfrm>
            <a:off x="9533309" y="4144606"/>
            <a:ext cx="760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0D0C869D-9B5B-4819-8497-07062EBB7477}"/>
              </a:ext>
            </a:extLst>
          </p:cNvPr>
          <p:cNvSpPr txBox="1"/>
          <p:nvPr/>
        </p:nvSpPr>
        <p:spPr>
          <a:xfrm>
            <a:off x="-37469" y="4162796"/>
            <a:ext cx="4275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m : 364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( 364, 30 ) (30 , 1) = (8, 1)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BB44DE85-CDD3-44E3-82BB-C0A4C8592029}"/>
              </a:ext>
            </a:extLst>
          </p:cNvPr>
          <p:cNvSpPr/>
          <p:nvPr/>
        </p:nvSpPr>
        <p:spPr>
          <a:xfrm>
            <a:off x="10664994" y="3419947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BC1B2F3A-B2BB-4935-B4EA-D2F24312AF8B}"/>
              </a:ext>
            </a:extLst>
          </p:cNvPr>
          <p:cNvSpPr/>
          <p:nvPr/>
        </p:nvSpPr>
        <p:spPr>
          <a:xfrm>
            <a:off x="10664994" y="3745872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99A4543C-4AE8-4B41-99D8-D4D85FEEEDC2}"/>
              </a:ext>
            </a:extLst>
          </p:cNvPr>
          <p:cNvSpPr/>
          <p:nvPr/>
        </p:nvSpPr>
        <p:spPr>
          <a:xfrm>
            <a:off x="10664994" y="4071797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A4A57A26-02E0-45AB-8199-7F169D77C17A}"/>
              </a:ext>
            </a:extLst>
          </p:cNvPr>
          <p:cNvSpPr/>
          <p:nvPr/>
        </p:nvSpPr>
        <p:spPr>
          <a:xfrm>
            <a:off x="10664994" y="4397722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4E54AD98-4321-40E6-BF2F-850161944D37}"/>
              </a:ext>
            </a:extLst>
          </p:cNvPr>
          <p:cNvSpPr/>
          <p:nvPr/>
        </p:nvSpPr>
        <p:spPr>
          <a:xfrm>
            <a:off x="10664994" y="4723647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23A9E242-6EF5-4B88-AED8-61AF58AEA8D1}"/>
              </a:ext>
            </a:extLst>
          </p:cNvPr>
          <p:cNvSpPr/>
          <p:nvPr/>
        </p:nvSpPr>
        <p:spPr>
          <a:xfrm>
            <a:off x="10664994" y="5049572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9C9313B3-4DF3-4C0E-A01C-C313B79A8B95}"/>
              </a:ext>
            </a:extLst>
          </p:cNvPr>
          <p:cNvSpPr/>
          <p:nvPr/>
        </p:nvSpPr>
        <p:spPr>
          <a:xfrm>
            <a:off x="10664994" y="5375497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71D1F6D6-3E02-41EF-B545-5A4634B95DAC}"/>
              </a:ext>
            </a:extLst>
          </p:cNvPr>
          <p:cNvSpPr/>
          <p:nvPr/>
        </p:nvSpPr>
        <p:spPr>
          <a:xfrm>
            <a:off x="10664994" y="5701422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3501A6FB-248D-4377-A69C-26F28C425521}"/>
              </a:ext>
            </a:extLst>
          </p:cNvPr>
          <p:cNvSpPr txBox="1"/>
          <p:nvPr/>
        </p:nvSpPr>
        <p:spPr>
          <a:xfrm>
            <a:off x="197898" y="5082662"/>
            <a:ext cx="4416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z = np.dot(x, self.w) + self.b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275" name="직선 화살표 연결선 274">
            <a:extLst>
              <a:ext uri="{FF2B5EF4-FFF2-40B4-BE49-F238E27FC236}">
                <a16:creationId xmlns:a16="http://schemas.microsoft.com/office/drawing/2014/main" id="{8472EE5B-1B6F-457C-862B-FD2B40243CF8}"/>
              </a:ext>
            </a:extLst>
          </p:cNvPr>
          <p:cNvCxnSpPr>
            <a:cxnSpLocks/>
          </p:cNvCxnSpPr>
          <p:nvPr/>
        </p:nvCxnSpPr>
        <p:spPr>
          <a:xfrm flipV="1">
            <a:off x="8537423" y="4432142"/>
            <a:ext cx="661703" cy="73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EF024D97-FCAC-4A45-9A0C-44201DD74622}"/>
              </a:ext>
            </a:extLst>
          </p:cNvPr>
          <p:cNvSpPr txBox="1"/>
          <p:nvPr/>
        </p:nvSpPr>
        <p:spPr>
          <a:xfrm>
            <a:off x="8157172" y="495955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b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34B91187-F3B2-4242-93A7-1E4D90CC767C}"/>
              </a:ext>
            </a:extLst>
          </p:cNvPr>
          <p:cNvSpPr txBox="1"/>
          <p:nvPr/>
        </p:nvSpPr>
        <p:spPr>
          <a:xfrm>
            <a:off x="10608046" y="298406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z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36785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타원 253">
            <a:extLst>
              <a:ext uri="{FF2B5EF4-FFF2-40B4-BE49-F238E27FC236}">
                <a16:creationId xmlns:a16="http://schemas.microsoft.com/office/drawing/2014/main" id="{A207CA71-479F-48DD-8AAD-67F337E084E5}"/>
              </a:ext>
            </a:extLst>
          </p:cNvPr>
          <p:cNvSpPr/>
          <p:nvPr/>
        </p:nvSpPr>
        <p:spPr>
          <a:xfrm>
            <a:off x="1032106" y="845556"/>
            <a:ext cx="615635" cy="61563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56" name="직선 화살표 연결선 255">
            <a:extLst>
              <a:ext uri="{FF2B5EF4-FFF2-40B4-BE49-F238E27FC236}">
                <a16:creationId xmlns:a16="http://schemas.microsoft.com/office/drawing/2014/main" id="{373BA3F6-757B-4F1A-80F3-7AA2E65C4495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271604" y="1153374"/>
            <a:ext cx="760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6D0F0867-D1E9-465A-937C-29CF1044101D}"/>
              </a:ext>
            </a:extLst>
          </p:cNvPr>
          <p:cNvSpPr txBox="1"/>
          <p:nvPr/>
        </p:nvSpPr>
        <p:spPr>
          <a:xfrm>
            <a:off x="271604" y="63732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63379ED5-49B2-46A6-B05D-99AEF916B3D8}"/>
              </a:ext>
            </a:extLst>
          </p:cNvPr>
          <p:cNvSpPr txBox="1"/>
          <p:nvPr/>
        </p:nvSpPr>
        <p:spPr>
          <a:xfrm>
            <a:off x="271614" y="141498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A6175242-0A29-4749-9CB3-085D9596E328}"/>
              </a:ext>
            </a:extLst>
          </p:cNvPr>
          <p:cNvCxnSpPr>
            <a:cxnSpLocks/>
          </p:cNvCxnSpPr>
          <p:nvPr/>
        </p:nvCxnSpPr>
        <p:spPr>
          <a:xfrm flipV="1">
            <a:off x="226345" y="1271069"/>
            <a:ext cx="805761" cy="20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E7CBBD71-0370-44D4-85A1-7838063AC3EB}"/>
              </a:ext>
            </a:extLst>
          </p:cNvPr>
          <p:cNvSpPr txBox="1"/>
          <p:nvPr/>
        </p:nvSpPr>
        <p:spPr>
          <a:xfrm>
            <a:off x="973025" y="100945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*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653A59BA-7904-46C2-8D18-73FF5784E3DF}"/>
              </a:ext>
            </a:extLst>
          </p:cNvPr>
          <p:cNvCxnSpPr>
            <a:cxnSpLocks/>
          </p:cNvCxnSpPr>
          <p:nvPr/>
        </p:nvCxnSpPr>
        <p:spPr>
          <a:xfrm>
            <a:off x="1647741" y="1160546"/>
            <a:ext cx="760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BB44DE85-CDD3-44E3-82BB-C0A4C8592029}"/>
              </a:ext>
            </a:extLst>
          </p:cNvPr>
          <p:cNvSpPr/>
          <p:nvPr/>
        </p:nvSpPr>
        <p:spPr>
          <a:xfrm>
            <a:off x="2779426" y="435887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BC1B2F3A-B2BB-4935-B4EA-D2F24312AF8B}"/>
              </a:ext>
            </a:extLst>
          </p:cNvPr>
          <p:cNvSpPr/>
          <p:nvPr/>
        </p:nvSpPr>
        <p:spPr>
          <a:xfrm>
            <a:off x="2779426" y="761812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99A4543C-4AE8-4B41-99D8-D4D85FEEEDC2}"/>
              </a:ext>
            </a:extLst>
          </p:cNvPr>
          <p:cNvSpPr/>
          <p:nvPr/>
        </p:nvSpPr>
        <p:spPr>
          <a:xfrm>
            <a:off x="2779426" y="1087737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A4A57A26-02E0-45AB-8199-7F169D77C17A}"/>
              </a:ext>
            </a:extLst>
          </p:cNvPr>
          <p:cNvSpPr/>
          <p:nvPr/>
        </p:nvSpPr>
        <p:spPr>
          <a:xfrm>
            <a:off x="2779426" y="1413662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4E54AD98-4321-40E6-BF2F-850161944D37}"/>
              </a:ext>
            </a:extLst>
          </p:cNvPr>
          <p:cNvSpPr/>
          <p:nvPr/>
        </p:nvSpPr>
        <p:spPr>
          <a:xfrm>
            <a:off x="2779426" y="1739587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23A9E242-6EF5-4B88-AED8-61AF58AEA8D1}"/>
              </a:ext>
            </a:extLst>
          </p:cNvPr>
          <p:cNvSpPr/>
          <p:nvPr/>
        </p:nvSpPr>
        <p:spPr>
          <a:xfrm>
            <a:off x="2779426" y="2065512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9C9313B3-4DF3-4C0E-A01C-C313B79A8B95}"/>
              </a:ext>
            </a:extLst>
          </p:cNvPr>
          <p:cNvSpPr/>
          <p:nvPr/>
        </p:nvSpPr>
        <p:spPr>
          <a:xfrm>
            <a:off x="2779426" y="2391437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71D1F6D6-3E02-41EF-B545-5A4634B95DAC}"/>
              </a:ext>
            </a:extLst>
          </p:cNvPr>
          <p:cNvSpPr/>
          <p:nvPr/>
        </p:nvSpPr>
        <p:spPr>
          <a:xfrm>
            <a:off x="2779426" y="2717362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75" name="직선 화살표 연결선 274">
            <a:extLst>
              <a:ext uri="{FF2B5EF4-FFF2-40B4-BE49-F238E27FC236}">
                <a16:creationId xmlns:a16="http://schemas.microsoft.com/office/drawing/2014/main" id="{8472EE5B-1B6F-457C-862B-FD2B40243CF8}"/>
              </a:ext>
            </a:extLst>
          </p:cNvPr>
          <p:cNvCxnSpPr>
            <a:cxnSpLocks/>
          </p:cNvCxnSpPr>
          <p:nvPr/>
        </p:nvCxnSpPr>
        <p:spPr>
          <a:xfrm flipV="1">
            <a:off x="651855" y="1448082"/>
            <a:ext cx="661703" cy="73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EF024D97-FCAC-4A45-9A0C-44201DD74622}"/>
              </a:ext>
            </a:extLst>
          </p:cNvPr>
          <p:cNvSpPr txBox="1"/>
          <p:nvPr/>
        </p:nvSpPr>
        <p:spPr>
          <a:xfrm>
            <a:off x="271604" y="197549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b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34B91187-F3B2-4242-93A7-1E4D90CC767C}"/>
              </a:ext>
            </a:extLst>
          </p:cNvPr>
          <p:cNvSpPr txBox="1"/>
          <p:nvPr/>
        </p:nvSpPr>
        <p:spPr>
          <a:xfrm>
            <a:off x="2722478" y="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z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CB1070AF-BA2A-4FB0-BF55-CDC161460B8D}"/>
              </a:ext>
            </a:extLst>
          </p:cNvPr>
          <p:cNvSpPr/>
          <p:nvPr/>
        </p:nvSpPr>
        <p:spPr>
          <a:xfrm>
            <a:off x="4073036" y="439471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A233BCF4-ED23-408A-9D16-3A663BA5EF6B}"/>
              </a:ext>
            </a:extLst>
          </p:cNvPr>
          <p:cNvSpPr/>
          <p:nvPr/>
        </p:nvSpPr>
        <p:spPr>
          <a:xfrm>
            <a:off x="4073036" y="765396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9118B151-EAFE-498F-839D-FE0F2439165F}"/>
              </a:ext>
            </a:extLst>
          </p:cNvPr>
          <p:cNvSpPr/>
          <p:nvPr/>
        </p:nvSpPr>
        <p:spPr>
          <a:xfrm>
            <a:off x="4073036" y="1091321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819081D1-6916-41B5-A290-8C9EAE59C997}"/>
              </a:ext>
            </a:extLst>
          </p:cNvPr>
          <p:cNvSpPr/>
          <p:nvPr/>
        </p:nvSpPr>
        <p:spPr>
          <a:xfrm>
            <a:off x="4073036" y="1417246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0478B6CF-D3CE-49DC-BC4C-5276FAE671D3}"/>
              </a:ext>
            </a:extLst>
          </p:cNvPr>
          <p:cNvSpPr/>
          <p:nvPr/>
        </p:nvSpPr>
        <p:spPr>
          <a:xfrm>
            <a:off x="4073036" y="1743171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C0010682-6721-4638-B18B-B9DE140DA0C0}"/>
              </a:ext>
            </a:extLst>
          </p:cNvPr>
          <p:cNvSpPr/>
          <p:nvPr/>
        </p:nvSpPr>
        <p:spPr>
          <a:xfrm>
            <a:off x="4073036" y="2069096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4E20D746-8CD8-4457-9847-64226B3730CE}"/>
              </a:ext>
            </a:extLst>
          </p:cNvPr>
          <p:cNvSpPr/>
          <p:nvPr/>
        </p:nvSpPr>
        <p:spPr>
          <a:xfrm>
            <a:off x="4073036" y="2395021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E7E0C779-CAE6-4FC9-9573-CD9FF96703A2}"/>
              </a:ext>
            </a:extLst>
          </p:cNvPr>
          <p:cNvSpPr/>
          <p:nvPr/>
        </p:nvSpPr>
        <p:spPr>
          <a:xfrm>
            <a:off x="4073036" y="2720946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201953E1-F146-44C8-BF72-935C7549CD50}"/>
              </a:ext>
            </a:extLst>
          </p:cNvPr>
          <p:cNvSpPr txBox="1"/>
          <p:nvPr/>
        </p:nvSpPr>
        <p:spPr>
          <a:xfrm>
            <a:off x="4016088" y="358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DB3D16-E778-4EC8-A77E-C8B38B9924A7}"/>
                  </a:ext>
                </a:extLst>
              </p:cNvPr>
              <p:cNvSpPr txBox="1"/>
              <p:nvPr/>
            </p:nvSpPr>
            <p:spPr>
              <a:xfrm>
                <a:off x="5296277" y="598849"/>
                <a:ext cx="3162789" cy="816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DB3D16-E778-4EC8-A77E-C8B38B992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277" y="598849"/>
                <a:ext cx="3162789" cy="8166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99909610-B364-4E5B-921D-D5F50F88BDB8}"/>
                  </a:ext>
                </a:extLst>
              </p:cNvPr>
              <p:cNvSpPr txBox="1"/>
              <p:nvPr/>
            </p:nvSpPr>
            <p:spPr>
              <a:xfrm>
                <a:off x="5296277" y="2046904"/>
                <a:ext cx="43586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ko-KR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l-PL" altLang="ko-KR" sz="2800" i="1">
                          <a:latin typeface="Cambria Math" panose="02040503050406030204" pitchFamily="18" charset="0"/>
                        </a:rPr>
                        <m:t> = 1 / (1 + </m:t>
                      </m:r>
                      <m:r>
                        <a:rPr lang="pl-PL" altLang="ko-KR" sz="2800" i="1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pl-PL" altLang="ko-KR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altLang="ko-KR" sz="2800" i="1">
                          <a:latin typeface="Cambria Math" panose="02040503050406030204" pitchFamily="18" charset="0"/>
                        </a:rPr>
                        <m:t>𝑒𝑥𝑝</m:t>
                      </m:r>
                      <m:r>
                        <a:rPr lang="pl-PL" altLang="ko-KR" sz="2800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pl-PL" altLang="ko-KR" sz="28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altLang="ko-KR" sz="28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99909610-B364-4E5B-921D-D5F50F88B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277" y="2046904"/>
                <a:ext cx="435869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AA0B42B6-1719-4EED-B051-C316EDC55154}"/>
              </a:ext>
            </a:extLst>
          </p:cNvPr>
          <p:cNvCxnSpPr>
            <a:cxnSpLocks/>
            <a:stCxn id="266" idx="3"/>
            <a:endCxn id="276" idx="1"/>
          </p:cNvCxnSpPr>
          <p:nvPr/>
        </p:nvCxnSpPr>
        <p:spPr>
          <a:xfrm>
            <a:off x="3105351" y="598850"/>
            <a:ext cx="967685" cy="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7AF7A97A-79CB-4D89-AE92-59DE30609268}"/>
              </a:ext>
            </a:extLst>
          </p:cNvPr>
          <p:cNvSpPr txBox="1"/>
          <p:nvPr/>
        </p:nvSpPr>
        <p:spPr>
          <a:xfrm>
            <a:off x="3315320" y="17427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id="{D9087B5B-859A-4137-AEA4-A5B0B50D6165}"/>
              </a:ext>
            </a:extLst>
          </p:cNvPr>
          <p:cNvCxnSpPr/>
          <p:nvPr/>
        </p:nvCxnSpPr>
        <p:spPr>
          <a:xfrm>
            <a:off x="3104314" y="917041"/>
            <a:ext cx="967685" cy="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화살표 연결선 289">
            <a:extLst>
              <a:ext uri="{FF2B5EF4-FFF2-40B4-BE49-F238E27FC236}">
                <a16:creationId xmlns:a16="http://schemas.microsoft.com/office/drawing/2014/main" id="{46DBC2E9-4B04-406A-8C7F-91C5C13EA046}"/>
              </a:ext>
            </a:extLst>
          </p:cNvPr>
          <p:cNvCxnSpPr/>
          <p:nvPr/>
        </p:nvCxnSpPr>
        <p:spPr>
          <a:xfrm>
            <a:off x="3104314" y="1259661"/>
            <a:ext cx="967685" cy="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73736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CF49FE-76B7-486B-8CB4-8E2F2C50E175}"/>
              </a:ext>
            </a:extLst>
          </p:cNvPr>
          <p:cNvSpPr txBox="1"/>
          <p:nvPr/>
        </p:nvSpPr>
        <p:spPr>
          <a:xfrm>
            <a:off x="279308" y="1222217"/>
            <a:ext cx="124059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def fit(self, x, y, epochs=100, x_val=None, y_val=None):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y = y.reshape(-1, 1)                  # </a:t>
            </a:r>
            <a:r>
              <a:rPr lang="ko-KR" altLang="en-US" sz="2400">
                <a:latin typeface="Consolas" panose="020B0609020204030204" pitchFamily="49" charset="0"/>
              </a:rPr>
              <a:t>타깃을 열 벡터로 바꿉니다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y_val = y_val.reshape(-1, 1)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m = len(x)                            # </a:t>
            </a:r>
            <a:r>
              <a:rPr lang="ko-KR" altLang="en-US" sz="2400">
                <a:latin typeface="Consolas" panose="020B0609020204030204" pitchFamily="49" charset="0"/>
              </a:rPr>
              <a:t>샘플 개수를 저장합니다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self.w = np.ones((x.shape[1], 1))     # </a:t>
            </a:r>
            <a:r>
              <a:rPr lang="ko-KR" altLang="en-US" sz="2400">
                <a:latin typeface="Consolas" panose="020B0609020204030204" pitchFamily="49" charset="0"/>
              </a:rPr>
              <a:t>가중치를 초기화합니다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self.b = 0                            # </a:t>
            </a:r>
            <a:r>
              <a:rPr lang="ko-KR" altLang="en-US" sz="2400">
                <a:latin typeface="Consolas" panose="020B0609020204030204" pitchFamily="49" charset="0"/>
              </a:rPr>
              <a:t>절편을 초기화합니다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9EC2FFD-0D31-4581-B38F-1DFFEAC93D6C}"/>
              </a:ext>
            </a:extLst>
          </p:cNvPr>
          <p:cNvGrpSpPr/>
          <p:nvPr/>
        </p:nvGrpSpPr>
        <p:grpSpPr>
          <a:xfrm>
            <a:off x="796705" y="443620"/>
            <a:ext cx="3902048" cy="325925"/>
            <a:chOff x="796705" y="443620"/>
            <a:chExt cx="3902048" cy="3259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562CC88-442C-488F-9E12-1D585F287675}"/>
                </a:ext>
              </a:extLst>
            </p:cNvPr>
            <p:cNvSpPr/>
            <p:nvPr/>
          </p:nvSpPr>
          <p:spPr>
            <a:xfrm>
              <a:off x="796705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853E7B6-6A0B-4C10-AC26-8E79FD6820FB}"/>
                </a:ext>
              </a:extLst>
            </p:cNvPr>
            <p:cNvSpPr/>
            <p:nvPr/>
          </p:nvSpPr>
          <p:spPr>
            <a:xfrm>
              <a:off x="1122630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C3AA1F3-D4DA-429A-9A7A-8AD8E48DF8EE}"/>
                </a:ext>
              </a:extLst>
            </p:cNvPr>
            <p:cNvSpPr/>
            <p:nvPr/>
          </p:nvSpPr>
          <p:spPr>
            <a:xfrm>
              <a:off x="1448555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6C2F719-3453-45ED-8C77-5B3F56E66176}"/>
                </a:ext>
              </a:extLst>
            </p:cNvPr>
            <p:cNvSpPr/>
            <p:nvPr/>
          </p:nvSpPr>
          <p:spPr>
            <a:xfrm>
              <a:off x="1774480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2DB2D10-6A0D-4428-8108-707DD965E69D}"/>
                </a:ext>
              </a:extLst>
            </p:cNvPr>
            <p:cNvSpPr/>
            <p:nvPr/>
          </p:nvSpPr>
          <p:spPr>
            <a:xfrm>
              <a:off x="2100405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641E48-43BC-467B-A767-E487792677A5}"/>
                </a:ext>
              </a:extLst>
            </p:cNvPr>
            <p:cNvSpPr/>
            <p:nvPr/>
          </p:nvSpPr>
          <p:spPr>
            <a:xfrm>
              <a:off x="2426330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5B21613-5090-40E7-B198-FDC220D1BEB4}"/>
                </a:ext>
              </a:extLst>
            </p:cNvPr>
            <p:cNvSpPr/>
            <p:nvPr/>
          </p:nvSpPr>
          <p:spPr>
            <a:xfrm>
              <a:off x="2752255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8360A43-9F76-4BF1-9412-04944BD6FB3C}"/>
                </a:ext>
              </a:extLst>
            </p:cNvPr>
            <p:cNvSpPr/>
            <p:nvPr/>
          </p:nvSpPr>
          <p:spPr>
            <a:xfrm>
              <a:off x="3078180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B7D0DBD-8909-4E9D-B6B6-B9B918E8A44C}"/>
                </a:ext>
              </a:extLst>
            </p:cNvPr>
            <p:cNvSpPr/>
            <p:nvPr/>
          </p:nvSpPr>
          <p:spPr>
            <a:xfrm>
              <a:off x="3395053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59001BA-B650-43C4-89BE-139C5270F93E}"/>
                </a:ext>
              </a:extLst>
            </p:cNvPr>
            <p:cNvSpPr/>
            <p:nvPr/>
          </p:nvSpPr>
          <p:spPr>
            <a:xfrm>
              <a:off x="3720978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37D9003-FFD9-4A85-8188-8CEC2919D7C4}"/>
                </a:ext>
              </a:extLst>
            </p:cNvPr>
            <p:cNvSpPr/>
            <p:nvPr/>
          </p:nvSpPr>
          <p:spPr>
            <a:xfrm>
              <a:off x="4046903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ECEB777-967F-41BC-96F6-60045003836C}"/>
                </a:ext>
              </a:extLst>
            </p:cNvPr>
            <p:cNvSpPr/>
            <p:nvPr/>
          </p:nvSpPr>
          <p:spPr>
            <a:xfrm>
              <a:off x="4372828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871EA1-AE74-4441-82B9-9EA6EE320530}"/>
              </a:ext>
            </a:extLst>
          </p:cNvPr>
          <p:cNvSpPr/>
          <p:nvPr/>
        </p:nvSpPr>
        <p:spPr>
          <a:xfrm>
            <a:off x="4698753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E79293-902B-4901-A109-542FC89EA268}"/>
              </a:ext>
            </a:extLst>
          </p:cNvPr>
          <p:cNvSpPr/>
          <p:nvPr/>
        </p:nvSpPr>
        <p:spPr>
          <a:xfrm>
            <a:off x="5024678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69013A-8226-458A-B1CB-74346CF1E243}"/>
              </a:ext>
            </a:extLst>
          </p:cNvPr>
          <p:cNvSpPr/>
          <p:nvPr/>
        </p:nvSpPr>
        <p:spPr>
          <a:xfrm>
            <a:off x="5350603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E9CB3E-9DEC-43C8-87EC-32B31ACA6386}"/>
              </a:ext>
            </a:extLst>
          </p:cNvPr>
          <p:cNvSpPr/>
          <p:nvPr/>
        </p:nvSpPr>
        <p:spPr>
          <a:xfrm>
            <a:off x="5676528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0C91C7-4804-4DE6-9516-DE6406B03098}"/>
              </a:ext>
            </a:extLst>
          </p:cNvPr>
          <p:cNvSpPr/>
          <p:nvPr/>
        </p:nvSpPr>
        <p:spPr>
          <a:xfrm>
            <a:off x="5993401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7D82B70-E94A-4B78-8B87-5BB66F988F47}"/>
              </a:ext>
            </a:extLst>
          </p:cNvPr>
          <p:cNvSpPr/>
          <p:nvPr/>
        </p:nvSpPr>
        <p:spPr>
          <a:xfrm>
            <a:off x="6319326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FF3B2A-6503-44CD-BC25-279F730B6631}"/>
              </a:ext>
            </a:extLst>
          </p:cNvPr>
          <p:cNvSpPr/>
          <p:nvPr/>
        </p:nvSpPr>
        <p:spPr>
          <a:xfrm>
            <a:off x="6645251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34046EB-EFE0-4C3F-93E4-84CD653FF2F8}"/>
              </a:ext>
            </a:extLst>
          </p:cNvPr>
          <p:cNvSpPr/>
          <p:nvPr/>
        </p:nvSpPr>
        <p:spPr>
          <a:xfrm>
            <a:off x="6971176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5FFB98-16E3-4B12-BB9D-E61391C5A6B6}"/>
              </a:ext>
            </a:extLst>
          </p:cNvPr>
          <p:cNvSpPr/>
          <p:nvPr/>
        </p:nvSpPr>
        <p:spPr>
          <a:xfrm>
            <a:off x="7297101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818771-0DCB-49C9-AB94-0DCA983A5D4C}"/>
              </a:ext>
            </a:extLst>
          </p:cNvPr>
          <p:cNvSpPr/>
          <p:nvPr/>
        </p:nvSpPr>
        <p:spPr>
          <a:xfrm>
            <a:off x="7623026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0BAE37E-5736-4E22-891C-E6998D878FAB}"/>
              </a:ext>
            </a:extLst>
          </p:cNvPr>
          <p:cNvSpPr/>
          <p:nvPr/>
        </p:nvSpPr>
        <p:spPr>
          <a:xfrm>
            <a:off x="7948951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A76913-1238-490A-A4C6-823FF022F796}"/>
              </a:ext>
            </a:extLst>
          </p:cNvPr>
          <p:cNvSpPr/>
          <p:nvPr/>
        </p:nvSpPr>
        <p:spPr>
          <a:xfrm>
            <a:off x="8274876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C2A929A-10B3-4688-A6BE-3E07FE3EE52F}"/>
              </a:ext>
            </a:extLst>
          </p:cNvPr>
          <p:cNvSpPr/>
          <p:nvPr/>
        </p:nvSpPr>
        <p:spPr>
          <a:xfrm>
            <a:off x="8591749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3FAB4BD-FEAE-4BB9-A06D-8EA4ABF39A63}"/>
              </a:ext>
            </a:extLst>
          </p:cNvPr>
          <p:cNvSpPr/>
          <p:nvPr/>
        </p:nvSpPr>
        <p:spPr>
          <a:xfrm>
            <a:off x="8917674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355E34-9791-4B40-AB4D-92B7152188DE}"/>
              </a:ext>
            </a:extLst>
          </p:cNvPr>
          <p:cNvSpPr/>
          <p:nvPr/>
        </p:nvSpPr>
        <p:spPr>
          <a:xfrm>
            <a:off x="9243599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0438B7B-71ED-49F5-B480-E24D992A6B3D}"/>
              </a:ext>
            </a:extLst>
          </p:cNvPr>
          <p:cNvSpPr/>
          <p:nvPr/>
        </p:nvSpPr>
        <p:spPr>
          <a:xfrm>
            <a:off x="9569524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619F0A-3568-4AEE-9FAB-E83EE64CEB52}"/>
              </a:ext>
            </a:extLst>
          </p:cNvPr>
          <p:cNvSpPr/>
          <p:nvPr/>
        </p:nvSpPr>
        <p:spPr>
          <a:xfrm>
            <a:off x="9895449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8D0890-3B6F-4429-80F5-540123452897}"/>
              </a:ext>
            </a:extLst>
          </p:cNvPr>
          <p:cNvSpPr/>
          <p:nvPr/>
        </p:nvSpPr>
        <p:spPr>
          <a:xfrm>
            <a:off x="10221374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8F3DCD-A76E-4C44-B6B3-5D5B1CEA02A6}"/>
              </a:ext>
            </a:extLst>
          </p:cNvPr>
          <p:cNvSpPr txBox="1"/>
          <p:nvPr/>
        </p:nvSpPr>
        <p:spPr>
          <a:xfrm>
            <a:off x="10058411" y="4351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[363]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C05FDB-B59D-40B4-9165-CEBB8FFE03BB}"/>
              </a:ext>
            </a:extLst>
          </p:cNvPr>
          <p:cNvSpPr txBox="1"/>
          <p:nvPr/>
        </p:nvSpPr>
        <p:spPr>
          <a:xfrm>
            <a:off x="864515" y="-9814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y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BD926706-F8E9-45EA-BD3A-FAF7CB7EECF8}"/>
              </a:ext>
            </a:extLst>
          </p:cNvPr>
          <p:cNvGrpSpPr/>
          <p:nvPr/>
        </p:nvGrpSpPr>
        <p:grpSpPr>
          <a:xfrm rot="5400000">
            <a:off x="5753489" y="5617368"/>
            <a:ext cx="3902048" cy="325925"/>
            <a:chOff x="796705" y="443620"/>
            <a:chExt cx="3902048" cy="325925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9E19D80-3BAD-4F08-A157-8426BA632018}"/>
                </a:ext>
              </a:extLst>
            </p:cNvPr>
            <p:cNvSpPr/>
            <p:nvPr/>
          </p:nvSpPr>
          <p:spPr>
            <a:xfrm>
              <a:off x="796705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FD1728CA-13F2-4BC7-8FCE-ADBA6AD8F62C}"/>
                </a:ext>
              </a:extLst>
            </p:cNvPr>
            <p:cNvSpPr/>
            <p:nvPr/>
          </p:nvSpPr>
          <p:spPr>
            <a:xfrm>
              <a:off x="1122630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9A25B492-8A99-44B9-983F-C3F1E133D2D7}"/>
                </a:ext>
              </a:extLst>
            </p:cNvPr>
            <p:cNvSpPr/>
            <p:nvPr/>
          </p:nvSpPr>
          <p:spPr>
            <a:xfrm>
              <a:off x="1448555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A3A299D3-F241-4D95-BF80-859640743D1C}"/>
                </a:ext>
              </a:extLst>
            </p:cNvPr>
            <p:cNvSpPr/>
            <p:nvPr/>
          </p:nvSpPr>
          <p:spPr>
            <a:xfrm>
              <a:off x="1774480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100DA29D-6D90-45B6-9704-7C44D17D1837}"/>
                </a:ext>
              </a:extLst>
            </p:cNvPr>
            <p:cNvSpPr/>
            <p:nvPr/>
          </p:nvSpPr>
          <p:spPr>
            <a:xfrm>
              <a:off x="2100405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8410068-3F19-449C-893C-5DC62F6A8721}"/>
                </a:ext>
              </a:extLst>
            </p:cNvPr>
            <p:cNvSpPr/>
            <p:nvPr/>
          </p:nvSpPr>
          <p:spPr>
            <a:xfrm>
              <a:off x="2426330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2354A55-1B3A-4EA1-A0D6-7260D23222F7}"/>
                </a:ext>
              </a:extLst>
            </p:cNvPr>
            <p:cNvSpPr/>
            <p:nvPr/>
          </p:nvSpPr>
          <p:spPr>
            <a:xfrm>
              <a:off x="2752255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688AE0F-BB2A-4055-8113-F59171FF470F}"/>
                </a:ext>
              </a:extLst>
            </p:cNvPr>
            <p:cNvSpPr/>
            <p:nvPr/>
          </p:nvSpPr>
          <p:spPr>
            <a:xfrm>
              <a:off x="3078180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1D9D4598-DD8A-47D5-B4A0-783B5D1E4938}"/>
                </a:ext>
              </a:extLst>
            </p:cNvPr>
            <p:cNvSpPr/>
            <p:nvPr/>
          </p:nvSpPr>
          <p:spPr>
            <a:xfrm>
              <a:off x="3395053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AC8BC9C3-55C5-44F5-A4E9-1DFEF608E0C9}"/>
                </a:ext>
              </a:extLst>
            </p:cNvPr>
            <p:cNvSpPr/>
            <p:nvPr/>
          </p:nvSpPr>
          <p:spPr>
            <a:xfrm>
              <a:off x="3720978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3CEF2FA-0631-462A-B392-6B0DC1BEDE3A}"/>
                </a:ext>
              </a:extLst>
            </p:cNvPr>
            <p:cNvSpPr/>
            <p:nvPr/>
          </p:nvSpPr>
          <p:spPr>
            <a:xfrm>
              <a:off x="4046903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D72C6458-D641-4194-8DDD-C069E8E07B42}"/>
                </a:ext>
              </a:extLst>
            </p:cNvPr>
            <p:cNvSpPr/>
            <p:nvPr/>
          </p:nvSpPr>
          <p:spPr>
            <a:xfrm>
              <a:off x="4372828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B789999B-B141-49B2-9894-53FA93919984}"/>
              </a:ext>
            </a:extLst>
          </p:cNvPr>
          <p:cNvSpPr txBox="1"/>
          <p:nvPr/>
        </p:nvSpPr>
        <p:spPr>
          <a:xfrm>
            <a:off x="7541551" y="324177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y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07C6ABA-0E89-4719-914C-E06DD1B5900D}"/>
              </a:ext>
            </a:extLst>
          </p:cNvPr>
          <p:cNvSpPr txBox="1"/>
          <p:nvPr/>
        </p:nvSpPr>
        <p:spPr>
          <a:xfrm>
            <a:off x="4570632" y="76954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(364,)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5D791DA-3CC9-4593-8082-E8A7C5DBF298}"/>
              </a:ext>
            </a:extLst>
          </p:cNvPr>
          <p:cNvSpPr txBox="1"/>
          <p:nvPr/>
        </p:nvSpPr>
        <p:spPr>
          <a:xfrm>
            <a:off x="8076223" y="373160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(364,1)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9E29B15-CFA7-4CDE-B509-862851EBF27A}"/>
              </a:ext>
            </a:extLst>
          </p:cNvPr>
          <p:cNvSpPr txBox="1"/>
          <p:nvPr/>
        </p:nvSpPr>
        <p:spPr>
          <a:xfrm>
            <a:off x="-63570" y="3829307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x.shape =&gt; (364, 30)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07776C7-112D-44E2-9F8F-2BF6C4CD0E0C}"/>
              </a:ext>
            </a:extLst>
          </p:cNvPr>
          <p:cNvSpPr/>
          <p:nvPr/>
        </p:nvSpPr>
        <p:spPr>
          <a:xfrm rot="5400000">
            <a:off x="5024678" y="3829308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52E40F1-8F0F-4CE9-9597-5DE4F9AD1359}"/>
              </a:ext>
            </a:extLst>
          </p:cNvPr>
          <p:cNvSpPr/>
          <p:nvPr/>
        </p:nvSpPr>
        <p:spPr>
          <a:xfrm rot="5400000">
            <a:off x="5024678" y="4155233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E7D047F-B9D2-443B-87A0-E0D7982559CD}"/>
              </a:ext>
            </a:extLst>
          </p:cNvPr>
          <p:cNvSpPr/>
          <p:nvPr/>
        </p:nvSpPr>
        <p:spPr>
          <a:xfrm rot="5400000">
            <a:off x="5024678" y="4481158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C994C78-9694-4B77-9538-FFE1CF187035}"/>
              </a:ext>
            </a:extLst>
          </p:cNvPr>
          <p:cNvSpPr/>
          <p:nvPr/>
        </p:nvSpPr>
        <p:spPr>
          <a:xfrm rot="5400000">
            <a:off x="5024678" y="4807083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DA62097-07E0-437F-8654-B7A164EC79CC}"/>
              </a:ext>
            </a:extLst>
          </p:cNvPr>
          <p:cNvSpPr/>
          <p:nvPr/>
        </p:nvSpPr>
        <p:spPr>
          <a:xfrm rot="5400000">
            <a:off x="5024678" y="5133008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9F43096-82D1-40B6-B974-205057B39231}"/>
              </a:ext>
            </a:extLst>
          </p:cNvPr>
          <p:cNvSpPr/>
          <p:nvPr/>
        </p:nvSpPr>
        <p:spPr>
          <a:xfrm rot="5400000">
            <a:off x="5024678" y="5458933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CF3DA41-B425-46AD-9708-1FF3FA4B5C11}"/>
              </a:ext>
            </a:extLst>
          </p:cNvPr>
          <p:cNvSpPr/>
          <p:nvPr/>
        </p:nvSpPr>
        <p:spPr>
          <a:xfrm rot="5400000">
            <a:off x="5024678" y="5784858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6BEFD79-E363-49E5-B19D-0FC3F76D5723}"/>
              </a:ext>
            </a:extLst>
          </p:cNvPr>
          <p:cNvSpPr/>
          <p:nvPr/>
        </p:nvSpPr>
        <p:spPr>
          <a:xfrm rot="5400000">
            <a:off x="5024678" y="6110783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CB5AAB9-577F-4E8E-9C56-28B85CBFBAF5}"/>
              </a:ext>
            </a:extLst>
          </p:cNvPr>
          <p:cNvSpPr/>
          <p:nvPr/>
        </p:nvSpPr>
        <p:spPr>
          <a:xfrm rot="5400000">
            <a:off x="5024678" y="6427656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CEB85B9-60D6-4C7F-9D44-8B97036900C2}"/>
              </a:ext>
            </a:extLst>
          </p:cNvPr>
          <p:cNvSpPr/>
          <p:nvPr/>
        </p:nvSpPr>
        <p:spPr>
          <a:xfrm rot="5400000">
            <a:off x="5024678" y="6753581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43BEC7B-8E0E-48A9-B3D2-B25D7122376A}"/>
              </a:ext>
            </a:extLst>
          </p:cNvPr>
          <p:cNvSpPr/>
          <p:nvPr/>
        </p:nvSpPr>
        <p:spPr>
          <a:xfrm rot="5400000">
            <a:off x="5024678" y="7079506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B36974A-9F12-4CA8-ABAE-43033010BF00}"/>
              </a:ext>
            </a:extLst>
          </p:cNvPr>
          <p:cNvSpPr/>
          <p:nvPr/>
        </p:nvSpPr>
        <p:spPr>
          <a:xfrm rot="5400000">
            <a:off x="5024678" y="7405431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BAECB7-68BA-447A-9F90-54C972B0242B}"/>
              </a:ext>
            </a:extLst>
          </p:cNvPr>
          <p:cNvSpPr txBox="1"/>
          <p:nvPr/>
        </p:nvSpPr>
        <p:spPr>
          <a:xfrm>
            <a:off x="5024678" y="324177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6E06644-7505-4D7E-9561-64ECC9A9C566}"/>
              </a:ext>
            </a:extLst>
          </p:cNvPr>
          <p:cNvSpPr txBox="1"/>
          <p:nvPr/>
        </p:nvSpPr>
        <p:spPr>
          <a:xfrm>
            <a:off x="5559350" y="373161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(30,1)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45528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타원 253">
            <a:extLst>
              <a:ext uri="{FF2B5EF4-FFF2-40B4-BE49-F238E27FC236}">
                <a16:creationId xmlns:a16="http://schemas.microsoft.com/office/drawing/2014/main" id="{A207CA71-479F-48DD-8AAD-67F337E084E5}"/>
              </a:ext>
            </a:extLst>
          </p:cNvPr>
          <p:cNvSpPr/>
          <p:nvPr/>
        </p:nvSpPr>
        <p:spPr>
          <a:xfrm>
            <a:off x="1032106" y="845556"/>
            <a:ext cx="615635" cy="61563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56" name="직선 화살표 연결선 255">
            <a:extLst>
              <a:ext uri="{FF2B5EF4-FFF2-40B4-BE49-F238E27FC236}">
                <a16:creationId xmlns:a16="http://schemas.microsoft.com/office/drawing/2014/main" id="{373BA3F6-757B-4F1A-80F3-7AA2E65C4495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271604" y="1153374"/>
            <a:ext cx="760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6D0F0867-D1E9-465A-937C-29CF1044101D}"/>
              </a:ext>
            </a:extLst>
          </p:cNvPr>
          <p:cNvSpPr txBox="1"/>
          <p:nvPr/>
        </p:nvSpPr>
        <p:spPr>
          <a:xfrm>
            <a:off x="271604" y="63732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63379ED5-49B2-46A6-B05D-99AEF916B3D8}"/>
              </a:ext>
            </a:extLst>
          </p:cNvPr>
          <p:cNvSpPr txBox="1"/>
          <p:nvPr/>
        </p:nvSpPr>
        <p:spPr>
          <a:xfrm>
            <a:off x="271614" y="141498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A6175242-0A29-4749-9CB3-085D9596E328}"/>
              </a:ext>
            </a:extLst>
          </p:cNvPr>
          <p:cNvCxnSpPr>
            <a:cxnSpLocks/>
          </p:cNvCxnSpPr>
          <p:nvPr/>
        </p:nvCxnSpPr>
        <p:spPr>
          <a:xfrm flipV="1">
            <a:off x="226345" y="1271069"/>
            <a:ext cx="805761" cy="20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E7CBBD71-0370-44D4-85A1-7838063AC3EB}"/>
              </a:ext>
            </a:extLst>
          </p:cNvPr>
          <p:cNvSpPr txBox="1"/>
          <p:nvPr/>
        </p:nvSpPr>
        <p:spPr>
          <a:xfrm>
            <a:off x="973025" y="100945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*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653A59BA-7904-46C2-8D18-73FF5784E3DF}"/>
              </a:ext>
            </a:extLst>
          </p:cNvPr>
          <p:cNvCxnSpPr>
            <a:cxnSpLocks/>
          </p:cNvCxnSpPr>
          <p:nvPr/>
        </p:nvCxnSpPr>
        <p:spPr>
          <a:xfrm>
            <a:off x="1647741" y="1160546"/>
            <a:ext cx="760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BB44DE85-CDD3-44E3-82BB-C0A4C8592029}"/>
              </a:ext>
            </a:extLst>
          </p:cNvPr>
          <p:cNvSpPr/>
          <p:nvPr/>
        </p:nvSpPr>
        <p:spPr>
          <a:xfrm>
            <a:off x="2779426" y="435887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BC1B2F3A-B2BB-4935-B4EA-D2F24312AF8B}"/>
              </a:ext>
            </a:extLst>
          </p:cNvPr>
          <p:cNvSpPr/>
          <p:nvPr/>
        </p:nvSpPr>
        <p:spPr>
          <a:xfrm>
            <a:off x="2779426" y="761812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99A4543C-4AE8-4B41-99D8-D4D85FEEEDC2}"/>
              </a:ext>
            </a:extLst>
          </p:cNvPr>
          <p:cNvSpPr/>
          <p:nvPr/>
        </p:nvSpPr>
        <p:spPr>
          <a:xfrm>
            <a:off x="2779426" y="1087737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A4A57A26-02E0-45AB-8199-7F169D77C17A}"/>
              </a:ext>
            </a:extLst>
          </p:cNvPr>
          <p:cNvSpPr/>
          <p:nvPr/>
        </p:nvSpPr>
        <p:spPr>
          <a:xfrm>
            <a:off x="2779426" y="1413662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4E54AD98-4321-40E6-BF2F-850161944D37}"/>
              </a:ext>
            </a:extLst>
          </p:cNvPr>
          <p:cNvSpPr/>
          <p:nvPr/>
        </p:nvSpPr>
        <p:spPr>
          <a:xfrm>
            <a:off x="2779426" y="1739587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23A9E242-6EF5-4B88-AED8-61AF58AEA8D1}"/>
              </a:ext>
            </a:extLst>
          </p:cNvPr>
          <p:cNvSpPr/>
          <p:nvPr/>
        </p:nvSpPr>
        <p:spPr>
          <a:xfrm>
            <a:off x="2779426" y="2065512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9C9313B3-4DF3-4C0E-A01C-C313B79A8B95}"/>
              </a:ext>
            </a:extLst>
          </p:cNvPr>
          <p:cNvSpPr/>
          <p:nvPr/>
        </p:nvSpPr>
        <p:spPr>
          <a:xfrm>
            <a:off x="2779426" y="2391437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71D1F6D6-3E02-41EF-B545-5A4634B95DAC}"/>
              </a:ext>
            </a:extLst>
          </p:cNvPr>
          <p:cNvSpPr/>
          <p:nvPr/>
        </p:nvSpPr>
        <p:spPr>
          <a:xfrm>
            <a:off x="2779426" y="2717362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75" name="직선 화살표 연결선 274">
            <a:extLst>
              <a:ext uri="{FF2B5EF4-FFF2-40B4-BE49-F238E27FC236}">
                <a16:creationId xmlns:a16="http://schemas.microsoft.com/office/drawing/2014/main" id="{8472EE5B-1B6F-457C-862B-FD2B40243CF8}"/>
              </a:ext>
            </a:extLst>
          </p:cNvPr>
          <p:cNvCxnSpPr>
            <a:cxnSpLocks/>
          </p:cNvCxnSpPr>
          <p:nvPr/>
        </p:nvCxnSpPr>
        <p:spPr>
          <a:xfrm flipV="1">
            <a:off x="651855" y="1448082"/>
            <a:ext cx="661703" cy="73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EF024D97-FCAC-4A45-9A0C-44201DD74622}"/>
              </a:ext>
            </a:extLst>
          </p:cNvPr>
          <p:cNvSpPr txBox="1"/>
          <p:nvPr/>
        </p:nvSpPr>
        <p:spPr>
          <a:xfrm>
            <a:off x="271604" y="197549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b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34B91187-F3B2-4242-93A7-1E4D90CC767C}"/>
              </a:ext>
            </a:extLst>
          </p:cNvPr>
          <p:cNvSpPr txBox="1"/>
          <p:nvPr/>
        </p:nvSpPr>
        <p:spPr>
          <a:xfrm>
            <a:off x="2722478" y="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z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CB1070AF-BA2A-4FB0-BF55-CDC161460B8D}"/>
              </a:ext>
            </a:extLst>
          </p:cNvPr>
          <p:cNvSpPr/>
          <p:nvPr/>
        </p:nvSpPr>
        <p:spPr>
          <a:xfrm>
            <a:off x="4073036" y="439471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A233BCF4-ED23-408A-9D16-3A663BA5EF6B}"/>
              </a:ext>
            </a:extLst>
          </p:cNvPr>
          <p:cNvSpPr/>
          <p:nvPr/>
        </p:nvSpPr>
        <p:spPr>
          <a:xfrm>
            <a:off x="4073036" y="765396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9118B151-EAFE-498F-839D-FE0F2439165F}"/>
              </a:ext>
            </a:extLst>
          </p:cNvPr>
          <p:cNvSpPr/>
          <p:nvPr/>
        </p:nvSpPr>
        <p:spPr>
          <a:xfrm>
            <a:off x="4073036" y="1091321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819081D1-6916-41B5-A290-8C9EAE59C997}"/>
              </a:ext>
            </a:extLst>
          </p:cNvPr>
          <p:cNvSpPr/>
          <p:nvPr/>
        </p:nvSpPr>
        <p:spPr>
          <a:xfrm>
            <a:off x="4073036" y="1417246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0478B6CF-D3CE-49DC-BC4C-5276FAE671D3}"/>
              </a:ext>
            </a:extLst>
          </p:cNvPr>
          <p:cNvSpPr/>
          <p:nvPr/>
        </p:nvSpPr>
        <p:spPr>
          <a:xfrm>
            <a:off x="4073036" y="1743171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C0010682-6721-4638-B18B-B9DE140DA0C0}"/>
              </a:ext>
            </a:extLst>
          </p:cNvPr>
          <p:cNvSpPr/>
          <p:nvPr/>
        </p:nvSpPr>
        <p:spPr>
          <a:xfrm>
            <a:off x="4073036" y="2069096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4E20D746-8CD8-4457-9847-64226B3730CE}"/>
              </a:ext>
            </a:extLst>
          </p:cNvPr>
          <p:cNvSpPr/>
          <p:nvPr/>
        </p:nvSpPr>
        <p:spPr>
          <a:xfrm>
            <a:off x="4073036" y="2395021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E7E0C779-CAE6-4FC9-9573-CD9FF96703A2}"/>
              </a:ext>
            </a:extLst>
          </p:cNvPr>
          <p:cNvSpPr/>
          <p:nvPr/>
        </p:nvSpPr>
        <p:spPr>
          <a:xfrm>
            <a:off x="4073036" y="2720946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201953E1-F146-44C8-BF72-935C7549CD50}"/>
              </a:ext>
            </a:extLst>
          </p:cNvPr>
          <p:cNvSpPr txBox="1"/>
          <p:nvPr/>
        </p:nvSpPr>
        <p:spPr>
          <a:xfrm>
            <a:off x="4016088" y="358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AA0B42B6-1719-4EED-B051-C316EDC55154}"/>
              </a:ext>
            </a:extLst>
          </p:cNvPr>
          <p:cNvCxnSpPr>
            <a:cxnSpLocks/>
            <a:stCxn id="266" idx="3"/>
            <a:endCxn id="276" idx="1"/>
          </p:cNvCxnSpPr>
          <p:nvPr/>
        </p:nvCxnSpPr>
        <p:spPr>
          <a:xfrm>
            <a:off x="3105351" y="598850"/>
            <a:ext cx="967685" cy="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7AF7A97A-79CB-4D89-AE92-59DE30609268}"/>
              </a:ext>
            </a:extLst>
          </p:cNvPr>
          <p:cNvSpPr txBox="1"/>
          <p:nvPr/>
        </p:nvSpPr>
        <p:spPr>
          <a:xfrm>
            <a:off x="3315320" y="17427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id="{D9087B5B-859A-4137-AEA4-A5B0B50D6165}"/>
              </a:ext>
            </a:extLst>
          </p:cNvPr>
          <p:cNvCxnSpPr/>
          <p:nvPr/>
        </p:nvCxnSpPr>
        <p:spPr>
          <a:xfrm>
            <a:off x="3104314" y="917041"/>
            <a:ext cx="967685" cy="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화살표 연결선 289">
            <a:extLst>
              <a:ext uri="{FF2B5EF4-FFF2-40B4-BE49-F238E27FC236}">
                <a16:creationId xmlns:a16="http://schemas.microsoft.com/office/drawing/2014/main" id="{46DBC2E9-4B04-406A-8C7F-91C5C13EA046}"/>
              </a:ext>
            </a:extLst>
          </p:cNvPr>
          <p:cNvCxnSpPr/>
          <p:nvPr/>
        </p:nvCxnSpPr>
        <p:spPr>
          <a:xfrm>
            <a:off x="3104314" y="1259661"/>
            <a:ext cx="967685" cy="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DF9877-C085-4F34-BD8D-8CA6FDD7E625}"/>
              </a:ext>
            </a:extLst>
          </p:cNvPr>
          <p:cNvSpPr/>
          <p:nvPr/>
        </p:nvSpPr>
        <p:spPr>
          <a:xfrm>
            <a:off x="5365609" y="437208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C1C1997-C08F-49E6-923D-665E320D3183}"/>
              </a:ext>
            </a:extLst>
          </p:cNvPr>
          <p:cNvSpPr/>
          <p:nvPr/>
        </p:nvSpPr>
        <p:spPr>
          <a:xfrm>
            <a:off x="5365609" y="763133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CC8D30-4D76-4D2B-B82C-8CAFE048BEFE}"/>
              </a:ext>
            </a:extLst>
          </p:cNvPr>
          <p:cNvSpPr/>
          <p:nvPr/>
        </p:nvSpPr>
        <p:spPr>
          <a:xfrm>
            <a:off x="5365609" y="1089058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923C84-DFA7-4087-B2F6-CE3FE9E3AE78}"/>
              </a:ext>
            </a:extLst>
          </p:cNvPr>
          <p:cNvSpPr/>
          <p:nvPr/>
        </p:nvSpPr>
        <p:spPr>
          <a:xfrm>
            <a:off x="5365609" y="1414983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CF80F87-6BFD-49A9-AD0D-48FF271FEBDC}"/>
              </a:ext>
            </a:extLst>
          </p:cNvPr>
          <p:cNvSpPr/>
          <p:nvPr/>
        </p:nvSpPr>
        <p:spPr>
          <a:xfrm>
            <a:off x="5365609" y="1740908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4207CD-D184-4D87-AFA3-82FC678C0D9A}"/>
              </a:ext>
            </a:extLst>
          </p:cNvPr>
          <p:cNvSpPr/>
          <p:nvPr/>
        </p:nvSpPr>
        <p:spPr>
          <a:xfrm>
            <a:off x="5365609" y="2066833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8C3104-6EB7-42B0-A131-780EA651713C}"/>
              </a:ext>
            </a:extLst>
          </p:cNvPr>
          <p:cNvSpPr/>
          <p:nvPr/>
        </p:nvSpPr>
        <p:spPr>
          <a:xfrm>
            <a:off x="5365609" y="2392758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93117CF-CFC4-4808-9578-FE59C8D00456}"/>
              </a:ext>
            </a:extLst>
          </p:cNvPr>
          <p:cNvSpPr/>
          <p:nvPr/>
        </p:nvSpPr>
        <p:spPr>
          <a:xfrm>
            <a:off x="5365609" y="2718683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98B8145-CEFD-4E04-B06F-6BAB8DBDF1DD}"/>
              </a:ext>
            </a:extLst>
          </p:cNvPr>
          <p:cNvCxnSpPr/>
          <p:nvPr/>
        </p:nvCxnSpPr>
        <p:spPr>
          <a:xfrm flipV="1">
            <a:off x="7776927" y="174277"/>
            <a:ext cx="0" cy="20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F2466C4-3147-49F7-8921-46B73B74B17C}"/>
              </a:ext>
            </a:extLst>
          </p:cNvPr>
          <p:cNvCxnSpPr>
            <a:cxnSpLocks/>
          </p:cNvCxnSpPr>
          <p:nvPr/>
        </p:nvCxnSpPr>
        <p:spPr>
          <a:xfrm>
            <a:off x="7595455" y="2065512"/>
            <a:ext cx="2507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3B277AB-9499-4DBC-B774-1115D604E5D7}"/>
              </a:ext>
            </a:extLst>
          </p:cNvPr>
          <p:cNvSpPr/>
          <p:nvPr/>
        </p:nvSpPr>
        <p:spPr>
          <a:xfrm rot="21279082">
            <a:off x="7929786" y="404859"/>
            <a:ext cx="1824708" cy="1749508"/>
          </a:xfrm>
          <a:custGeom>
            <a:avLst/>
            <a:gdLst>
              <a:gd name="connsiteX0" fmla="*/ 16006 w 1582256"/>
              <a:gd name="connsiteY0" fmla="*/ 0 h 1611517"/>
              <a:gd name="connsiteX1" fmla="*/ 224236 w 1582256"/>
              <a:gd name="connsiteY1" fmla="*/ 1131684 h 1611517"/>
              <a:gd name="connsiteX2" fmla="*/ 1582256 w 1582256"/>
              <a:gd name="connsiteY2" fmla="*/ 1611517 h 161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2256" h="1611517">
                <a:moveTo>
                  <a:pt x="16006" y="0"/>
                </a:moveTo>
                <a:cubicBezTo>
                  <a:pt x="-10400" y="431549"/>
                  <a:pt x="-36806" y="863098"/>
                  <a:pt x="224236" y="1131684"/>
                </a:cubicBezTo>
                <a:cubicBezTo>
                  <a:pt x="485278" y="1400270"/>
                  <a:pt x="1033767" y="1505893"/>
                  <a:pt x="1582256" y="16115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7541BE-17BC-4C3A-AC04-90C2ADBEDEBF}"/>
              </a:ext>
            </a:extLst>
          </p:cNvPr>
          <p:cNvSpPr txBox="1"/>
          <p:nvPr/>
        </p:nvSpPr>
        <p:spPr>
          <a:xfrm>
            <a:off x="9718025" y="208203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1C35A2-D9AD-48AD-8078-A3656CE8A1A0}"/>
              </a:ext>
            </a:extLst>
          </p:cNvPr>
          <p:cNvSpPr txBox="1"/>
          <p:nvPr/>
        </p:nvSpPr>
        <p:spPr>
          <a:xfrm>
            <a:off x="7357447" y="131501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5874F6-6EAF-4291-A87B-13335FAF34F2}"/>
              </a:ext>
            </a:extLst>
          </p:cNvPr>
          <p:cNvSpPr txBox="1"/>
          <p:nvPr/>
        </p:nvSpPr>
        <p:spPr>
          <a:xfrm>
            <a:off x="7586009" y="208763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31E6EF-D83C-47DC-AE5C-5A384853A37C}"/>
              </a:ext>
            </a:extLst>
          </p:cNvPr>
          <p:cNvSpPr txBox="1"/>
          <p:nvPr/>
        </p:nvSpPr>
        <p:spPr>
          <a:xfrm>
            <a:off x="7852217" y="2017462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0.1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F0F36AE-7255-44DD-B439-503334E8CF85}"/>
              </a:ext>
            </a:extLst>
          </p:cNvPr>
          <p:cNvSpPr/>
          <p:nvPr/>
        </p:nvSpPr>
        <p:spPr>
          <a:xfrm>
            <a:off x="7907995" y="1247443"/>
            <a:ext cx="135141" cy="1351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26563D5-6B22-48D0-8245-8DEA92CCC7AA}"/>
              </a:ext>
            </a:extLst>
          </p:cNvPr>
          <p:cNvCxnSpPr>
            <a:cxnSpLocks/>
          </p:cNvCxnSpPr>
          <p:nvPr/>
        </p:nvCxnSpPr>
        <p:spPr>
          <a:xfrm>
            <a:off x="7383117" y="331343"/>
            <a:ext cx="1142825" cy="21007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5E06631-FB25-4A68-9C67-34E5789FAA10}"/>
                  </a:ext>
                </a:extLst>
              </p:cNvPr>
              <p:cNvSpPr txBox="1"/>
              <p:nvPr/>
            </p:nvSpPr>
            <p:spPr>
              <a:xfrm>
                <a:off x="9335833" y="-66040"/>
                <a:ext cx="2901435" cy="911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ko-KR" alt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5E06631-FB25-4A68-9C67-34E5789FA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33" y="-66040"/>
                <a:ext cx="2901435" cy="9115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D7D96014-6554-4D3D-8D11-215860FD1E67}"/>
              </a:ext>
            </a:extLst>
          </p:cNvPr>
          <p:cNvSpPr txBox="1"/>
          <p:nvPr/>
        </p:nvSpPr>
        <p:spPr>
          <a:xfrm>
            <a:off x="7947756" y="248218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y_hat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800B186-99D0-4403-AACD-7484A4810B4E}"/>
                  </a:ext>
                </a:extLst>
              </p:cNvPr>
              <p:cNvSpPr txBox="1"/>
              <p:nvPr/>
            </p:nvSpPr>
            <p:spPr>
              <a:xfrm>
                <a:off x="10385927" y="1039245"/>
                <a:ext cx="17244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800B186-99D0-4403-AACD-7484A4810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5927" y="1039245"/>
                <a:ext cx="172444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8B1E4EA-754E-437A-8777-85B7F059E6E8}"/>
                  </a:ext>
                </a:extLst>
              </p:cNvPr>
              <p:cNvSpPr txBox="1"/>
              <p:nvPr/>
            </p:nvSpPr>
            <p:spPr>
              <a:xfrm>
                <a:off x="10755518" y="1452272"/>
                <a:ext cx="9106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𝑒𝑟𝑟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8B1E4EA-754E-437A-8777-85B7F059E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5518" y="1452272"/>
                <a:ext cx="91069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01EAC964-4CD5-4F8D-B219-535ED243E465}"/>
              </a:ext>
            </a:extLst>
          </p:cNvPr>
          <p:cNvSpPr txBox="1"/>
          <p:nvPr/>
        </p:nvSpPr>
        <p:spPr>
          <a:xfrm>
            <a:off x="5423203" y="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y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92D7795-FF87-4C94-99B6-AE803705ABA2}"/>
              </a:ext>
            </a:extLst>
          </p:cNvPr>
          <p:cNvSpPr txBox="1"/>
          <p:nvPr/>
        </p:nvSpPr>
        <p:spPr>
          <a:xfrm>
            <a:off x="3811716" y="302889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(364,1)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4D2DA8E-9C6D-4771-811C-AF2F302046BE}"/>
              </a:ext>
            </a:extLst>
          </p:cNvPr>
          <p:cNvSpPr txBox="1"/>
          <p:nvPr/>
        </p:nvSpPr>
        <p:spPr>
          <a:xfrm>
            <a:off x="2408243" y="300073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(364,1)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EADFC86-96B7-4BC6-B442-A34ADA9A4F28}"/>
              </a:ext>
            </a:extLst>
          </p:cNvPr>
          <p:cNvSpPr txBox="1"/>
          <p:nvPr/>
        </p:nvSpPr>
        <p:spPr>
          <a:xfrm>
            <a:off x="5215189" y="3043287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(364,1)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3E26D3-C546-46E2-B48D-74071CBDC330}"/>
              </a:ext>
            </a:extLst>
          </p:cNvPr>
          <p:cNvSpPr txBox="1"/>
          <p:nvPr/>
        </p:nvSpPr>
        <p:spPr>
          <a:xfrm>
            <a:off x="11605942" y="1562465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(364,1)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84931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B34772-CA5C-4972-9A63-78F9250D69DD}"/>
              </a:ext>
            </a:extLst>
          </p:cNvPr>
          <p:cNvSpPr txBox="1"/>
          <p:nvPr/>
        </p:nvSpPr>
        <p:spPr>
          <a:xfrm>
            <a:off x="0" y="131091"/>
            <a:ext cx="6774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 </a:t>
            </a:r>
            <a:r>
              <a:rPr lang="en-US" altLang="ko-KR" sz="2400">
                <a:latin typeface="Consolas" panose="020B0609020204030204" pitchFamily="49" charset="0"/>
              </a:rPr>
              <a:t>def backprop(self, x, err):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m = len(x)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w_grad = np.dot(x.T, err) / m       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b_grad = np.sum(err) / m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return w_grad, b_grad 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3A2C0A1-8AE0-4367-9E64-DB703981433E}"/>
              </a:ext>
            </a:extLst>
          </p:cNvPr>
          <p:cNvSpPr/>
          <p:nvPr/>
        </p:nvSpPr>
        <p:spPr>
          <a:xfrm>
            <a:off x="4736359" y="3134762"/>
            <a:ext cx="615635" cy="61563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A52637A-AE42-4DD5-818E-7C6DE48D42DB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3975857" y="3442580"/>
            <a:ext cx="760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D1A81A-BA71-4D29-933A-B5EE7B779945}"/>
              </a:ext>
            </a:extLst>
          </p:cNvPr>
          <p:cNvSpPr txBox="1"/>
          <p:nvPr/>
        </p:nvSpPr>
        <p:spPr>
          <a:xfrm>
            <a:off x="3975857" y="292653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4772FD-82DC-4E8A-A717-2A10E24458B1}"/>
              </a:ext>
            </a:extLst>
          </p:cNvPr>
          <p:cNvSpPr txBox="1"/>
          <p:nvPr/>
        </p:nvSpPr>
        <p:spPr>
          <a:xfrm>
            <a:off x="3753814" y="370419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A2DEC61-4C61-40EB-812D-4811405708DD}"/>
              </a:ext>
            </a:extLst>
          </p:cNvPr>
          <p:cNvCxnSpPr>
            <a:cxnSpLocks/>
          </p:cNvCxnSpPr>
          <p:nvPr/>
        </p:nvCxnSpPr>
        <p:spPr>
          <a:xfrm flipV="1">
            <a:off x="3930598" y="3560275"/>
            <a:ext cx="805761" cy="2082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0524A0-8719-4D84-BA52-969E9CE69FB8}"/>
              </a:ext>
            </a:extLst>
          </p:cNvPr>
          <p:cNvSpPr txBox="1"/>
          <p:nvPr/>
        </p:nvSpPr>
        <p:spPr>
          <a:xfrm>
            <a:off x="4677278" y="329866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*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041EE0C-0379-48A2-93F9-C7FC53A27546}"/>
              </a:ext>
            </a:extLst>
          </p:cNvPr>
          <p:cNvCxnSpPr>
            <a:cxnSpLocks/>
          </p:cNvCxnSpPr>
          <p:nvPr/>
        </p:nvCxnSpPr>
        <p:spPr>
          <a:xfrm>
            <a:off x="5351994" y="3449752"/>
            <a:ext cx="7605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96007EE-98A0-4751-8EB0-C400E0925E71}"/>
              </a:ext>
            </a:extLst>
          </p:cNvPr>
          <p:cNvCxnSpPr>
            <a:cxnSpLocks/>
          </p:cNvCxnSpPr>
          <p:nvPr/>
        </p:nvCxnSpPr>
        <p:spPr>
          <a:xfrm flipV="1">
            <a:off x="4356108" y="3737288"/>
            <a:ext cx="661703" cy="73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500390-52DB-451C-94ED-D050AD8629FE}"/>
              </a:ext>
            </a:extLst>
          </p:cNvPr>
          <p:cNvSpPr txBox="1"/>
          <p:nvPr/>
        </p:nvSpPr>
        <p:spPr>
          <a:xfrm>
            <a:off x="3975857" y="426469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b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FB891E3-C8DD-4EEE-8BDE-96CB021F5160}"/>
              </a:ext>
            </a:extLst>
          </p:cNvPr>
          <p:cNvCxnSpPr>
            <a:cxnSpLocks/>
          </p:cNvCxnSpPr>
          <p:nvPr/>
        </p:nvCxnSpPr>
        <p:spPr>
          <a:xfrm flipH="1" flipV="1">
            <a:off x="5315163" y="3560275"/>
            <a:ext cx="834164" cy="8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BEF296B-0CC9-465C-A6A2-B0BF328F3171}"/>
              </a:ext>
            </a:extLst>
          </p:cNvPr>
          <p:cNvCxnSpPr>
            <a:cxnSpLocks/>
          </p:cNvCxnSpPr>
          <p:nvPr/>
        </p:nvCxnSpPr>
        <p:spPr>
          <a:xfrm flipH="1">
            <a:off x="4132630" y="3679358"/>
            <a:ext cx="703006" cy="1887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CC8520-EC17-4FDA-BCEF-90C036B4517D}"/>
                  </a:ext>
                </a:extLst>
              </p:cNvPr>
              <p:cNvSpPr txBox="1"/>
              <p:nvPr/>
            </p:nvSpPr>
            <p:spPr>
              <a:xfrm>
                <a:off x="9365219" y="2102306"/>
                <a:ext cx="26343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CC8520-EC17-4FDA-BCEF-90C036B45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219" y="2102306"/>
                <a:ext cx="263431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BD9451-DC97-4A5F-B002-E952F53B1E7C}"/>
              </a:ext>
            </a:extLst>
          </p:cNvPr>
          <p:cNvSpPr/>
          <p:nvPr/>
        </p:nvSpPr>
        <p:spPr>
          <a:xfrm rot="5400000">
            <a:off x="7035690" y="4409421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0C671F-5A08-469E-B5A1-487DF3799968}"/>
              </a:ext>
            </a:extLst>
          </p:cNvPr>
          <p:cNvSpPr/>
          <p:nvPr/>
        </p:nvSpPr>
        <p:spPr>
          <a:xfrm rot="5400000">
            <a:off x="7035690" y="4735346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1EBAF3-B7EE-4C0D-8503-5126B4E6CA4A}"/>
              </a:ext>
            </a:extLst>
          </p:cNvPr>
          <p:cNvSpPr/>
          <p:nvPr/>
        </p:nvSpPr>
        <p:spPr>
          <a:xfrm rot="5400000">
            <a:off x="7035690" y="5061271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A68392-4100-4DF2-B7C3-40B997F19169}"/>
              </a:ext>
            </a:extLst>
          </p:cNvPr>
          <p:cNvSpPr/>
          <p:nvPr/>
        </p:nvSpPr>
        <p:spPr>
          <a:xfrm rot="5400000">
            <a:off x="7035690" y="5387196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3A88FD6-D2D0-45BD-9989-C01B844D1727}"/>
              </a:ext>
            </a:extLst>
          </p:cNvPr>
          <p:cNvSpPr/>
          <p:nvPr/>
        </p:nvSpPr>
        <p:spPr>
          <a:xfrm rot="5400000">
            <a:off x="7035690" y="5713121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78476F-3E0D-4C88-8BE2-A97201109346}"/>
              </a:ext>
            </a:extLst>
          </p:cNvPr>
          <p:cNvSpPr/>
          <p:nvPr/>
        </p:nvSpPr>
        <p:spPr>
          <a:xfrm rot="5400000">
            <a:off x="7035690" y="6039046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C90016-0A4A-435F-B0DE-1138AE41DC7E}"/>
              </a:ext>
            </a:extLst>
          </p:cNvPr>
          <p:cNvSpPr txBox="1"/>
          <p:nvPr/>
        </p:nvSpPr>
        <p:spPr>
          <a:xfrm>
            <a:off x="7035690" y="382188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EFCC5E-31CB-45AD-A90D-0ADD096675A6}"/>
              </a:ext>
            </a:extLst>
          </p:cNvPr>
          <p:cNvSpPr txBox="1"/>
          <p:nvPr/>
        </p:nvSpPr>
        <p:spPr>
          <a:xfrm>
            <a:off x="6045942" y="429814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(30,1)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8D4D8B8-647F-458B-82F6-A67445D3D530}"/>
              </a:ext>
            </a:extLst>
          </p:cNvPr>
          <p:cNvSpPr/>
          <p:nvPr/>
        </p:nvSpPr>
        <p:spPr>
          <a:xfrm rot="5400000">
            <a:off x="8577817" y="44256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856C09B-F738-4713-8824-2F0C2BBF6F05}"/>
              </a:ext>
            </a:extLst>
          </p:cNvPr>
          <p:cNvSpPr/>
          <p:nvPr/>
        </p:nvSpPr>
        <p:spPr>
          <a:xfrm rot="5400000">
            <a:off x="8577817" y="47515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780AC0D-26C2-46C8-94CE-C9F86EDBA4AF}"/>
              </a:ext>
            </a:extLst>
          </p:cNvPr>
          <p:cNvSpPr/>
          <p:nvPr/>
        </p:nvSpPr>
        <p:spPr>
          <a:xfrm rot="5400000">
            <a:off x="8577817" y="50774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1FA438C-B066-48A1-8416-0F5DF5FCEA9D}"/>
              </a:ext>
            </a:extLst>
          </p:cNvPr>
          <p:cNvSpPr/>
          <p:nvPr/>
        </p:nvSpPr>
        <p:spPr>
          <a:xfrm rot="5400000">
            <a:off x="8577817" y="54034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6843266-FC8D-47CF-A4A3-0561D8870548}"/>
              </a:ext>
            </a:extLst>
          </p:cNvPr>
          <p:cNvSpPr/>
          <p:nvPr/>
        </p:nvSpPr>
        <p:spPr>
          <a:xfrm rot="5400000">
            <a:off x="8577817" y="57293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E884A83-26B6-4DCC-B985-8DDB41E2E2C3}"/>
              </a:ext>
            </a:extLst>
          </p:cNvPr>
          <p:cNvSpPr/>
          <p:nvPr/>
        </p:nvSpPr>
        <p:spPr>
          <a:xfrm rot="5400000">
            <a:off x="8577817" y="60552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D8099B-A052-4E09-B163-A049D1686BD9}"/>
              </a:ext>
            </a:extLst>
          </p:cNvPr>
          <p:cNvSpPr txBox="1"/>
          <p:nvPr/>
        </p:nvSpPr>
        <p:spPr>
          <a:xfrm>
            <a:off x="8374045" y="383811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dw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881E4C-9667-42E4-9655-42DB4AA6FBDA}"/>
              </a:ext>
            </a:extLst>
          </p:cNvPr>
          <p:cNvSpPr txBox="1"/>
          <p:nvPr/>
        </p:nvSpPr>
        <p:spPr>
          <a:xfrm>
            <a:off x="7588069" y="431436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(30,1)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1DF55D5-2069-4380-92AF-715BCAA3066D}"/>
                  </a:ext>
                </a:extLst>
              </p:cNvPr>
              <p:cNvSpPr txBox="1"/>
              <p:nvPr/>
            </p:nvSpPr>
            <p:spPr>
              <a:xfrm>
                <a:off x="9893490" y="4877336"/>
                <a:ext cx="2901435" cy="911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ko-KR" alt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1DF55D5-2069-4380-92AF-715BCAA30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490" y="4877336"/>
                <a:ext cx="2901435" cy="9115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7DEE419-89F4-4C70-9F59-179B251D530D}"/>
                  </a:ext>
                </a:extLst>
              </p:cNvPr>
              <p:cNvSpPr txBox="1"/>
              <p:nvPr/>
            </p:nvSpPr>
            <p:spPr>
              <a:xfrm>
                <a:off x="10119944" y="5886259"/>
                <a:ext cx="15227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7DEE419-89F4-4C70-9F59-179B251D5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944" y="5886259"/>
                <a:ext cx="152278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8F20C40-D0EC-4D93-A6BF-963B4A2F1DB8}"/>
                  </a:ext>
                </a:extLst>
              </p:cNvPr>
              <p:cNvSpPr txBox="1"/>
              <p:nvPr/>
            </p:nvSpPr>
            <p:spPr>
              <a:xfrm>
                <a:off x="10425989" y="6310832"/>
                <a:ext cx="9106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𝑒𝑟𝑟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8F20C40-D0EC-4D93-A6BF-963B4A2F1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989" y="6310832"/>
                <a:ext cx="91069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2476955-0C96-4021-92A5-1B21692F8240}"/>
                  </a:ext>
                </a:extLst>
              </p:cNvPr>
              <p:cNvSpPr txBox="1"/>
              <p:nvPr/>
            </p:nvSpPr>
            <p:spPr>
              <a:xfrm>
                <a:off x="9893490" y="3953623"/>
                <a:ext cx="2258182" cy="911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2476955-0C96-4021-92A5-1B21692F8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490" y="3953623"/>
                <a:ext cx="2258182" cy="9115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876527A-560F-491A-AC81-16B0829E2F40}"/>
                  </a:ext>
                </a:extLst>
              </p:cNvPr>
              <p:cNvSpPr txBox="1"/>
              <p:nvPr/>
            </p:nvSpPr>
            <p:spPr>
              <a:xfrm>
                <a:off x="11544181" y="6310832"/>
                <a:ext cx="15488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(364,1)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876527A-560F-491A-AC81-16B0829E2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4181" y="6310832"/>
                <a:ext cx="154882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240CC1-BCA7-4392-AEC4-9E7552194ECA}"/>
                  </a:ext>
                </a:extLst>
              </p:cNvPr>
              <p:cNvSpPr txBox="1"/>
              <p:nvPr/>
            </p:nvSpPr>
            <p:spPr>
              <a:xfrm>
                <a:off x="10139659" y="3250722"/>
                <a:ext cx="9761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240CC1-BCA7-4392-AEC4-9E7552194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659" y="3250722"/>
                <a:ext cx="97610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1C291C6-B651-49A2-B723-A579E84231EF}"/>
                  </a:ext>
                </a:extLst>
              </p:cNvPr>
              <p:cNvSpPr txBox="1"/>
              <p:nvPr/>
            </p:nvSpPr>
            <p:spPr>
              <a:xfrm>
                <a:off x="11236433" y="3235444"/>
                <a:ext cx="9106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𝑒𝑟𝑟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1C291C6-B651-49A2-B723-A579E8423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6433" y="3235444"/>
                <a:ext cx="91069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BC60A8D-4DC1-4EB0-BF65-CF3BD2AAC7C6}"/>
                  </a:ext>
                </a:extLst>
              </p:cNvPr>
              <p:cNvSpPr txBox="1"/>
              <p:nvPr/>
            </p:nvSpPr>
            <p:spPr>
              <a:xfrm>
                <a:off x="9713259" y="2804334"/>
                <a:ext cx="15231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(30,364)</m:t>
                      </m:r>
                    </m:oMath>
                  </m:oMathPara>
                </a14:m>
                <a:endParaRPr lang="ko-KR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BC60A8D-4DC1-4EB0-BF65-CF3BD2AAC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259" y="2804334"/>
                <a:ext cx="1523174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EE75DBC-569F-470A-B47F-504493ED0F78}"/>
                  </a:ext>
                </a:extLst>
              </p:cNvPr>
              <p:cNvSpPr txBox="1"/>
              <p:nvPr/>
            </p:nvSpPr>
            <p:spPr>
              <a:xfrm>
                <a:off x="10966105" y="2804334"/>
                <a:ext cx="13532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(364,1)</m:t>
                      </m:r>
                    </m:oMath>
                  </m:oMathPara>
                </a14:m>
                <a:endParaRPr lang="ko-KR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EE75DBC-569F-470A-B47F-504493ED0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105" y="2804334"/>
                <a:ext cx="1353255" cy="461665"/>
              </a:xfrm>
              <a:prstGeom prst="rect">
                <a:avLst/>
              </a:prstGeom>
              <a:blipFill>
                <a:blip r:embed="rId11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D74D7D8-D02B-490D-A035-4BC0ACDE649B}"/>
                  </a:ext>
                </a:extLst>
              </p:cNvPr>
              <p:cNvSpPr txBox="1"/>
              <p:nvPr/>
            </p:nvSpPr>
            <p:spPr>
              <a:xfrm>
                <a:off x="12697463" y="2885816"/>
                <a:ext cx="11833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(30,1)</m:t>
                      </m:r>
                    </m:oMath>
                  </m:oMathPara>
                </a14:m>
                <a:endParaRPr lang="ko-KR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D74D7D8-D02B-490D-A035-4BC0ACDE6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7463" y="2885816"/>
                <a:ext cx="1183336" cy="461665"/>
              </a:xfrm>
              <a:prstGeom prst="rect">
                <a:avLst/>
              </a:prstGeom>
              <a:blipFill>
                <a:blip r:embed="rId1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DFDF8529-32E4-4F0D-9030-1D405967CCC6}"/>
              </a:ext>
            </a:extLst>
          </p:cNvPr>
          <p:cNvSpPr txBox="1"/>
          <p:nvPr/>
        </p:nvSpPr>
        <p:spPr>
          <a:xfrm>
            <a:off x="7635569" y="99859"/>
            <a:ext cx="6774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 행렬의 곱의 미분에서는 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ko-KR" altLang="en-US" sz="2400">
                <a:latin typeface="Consolas" panose="020B0609020204030204" pitchFamily="49" charset="0"/>
              </a:rPr>
              <a:t>뒤에서 전달된 미분값을 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ko-KR" altLang="en-US" sz="2400">
                <a:latin typeface="Consolas" panose="020B0609020204030204" pitchFamily="49" charset="0"/>
              </a:rPr>
              <a:t>사라진 자신의 자리에 쓴다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2400">
                <a:latin typeface="Consolas" panose="020B0609020204030204" pitchFamily="49" charset="0"/>
              </a:rPr>
              <a:t>남아 있는 값은 전치 한다</a:t>
            </a:r>
            <a:r>
              <a:rPr lang="en-US" altLang="ko-KR" sz="2400">
                <a:latin typeface="Consolas" panose="020B0609020204030204" pitchFamily="49" charset="0"/>
              </a:rPr>
              <a:t>.  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D67F67D-B1C2-4A33-9D87-8DFD2E8EF0B7}"/>
              </a:ext>
            </a:extLst>
          </p:cNvPr>
          <p:cNvSpPr txBox="1"/>
          <p:nvPr/>
        </p:nvSpPr>
        <p:spPr>
          <a:xfrm>
            <a:off x="5726107" y="348878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err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B7E1295-96D4-4DA7-A600-BA1C12D0812D}"/>
              </a:ext>
            </a:extLst>
          </p:cNvPr>
          <p:cNvSpPr/>
          <p:nvPr/>
        </p:nvSpPr>
        <p:spPr>
          <a:xfrm rot="10800000">
            <a:off x="7473437" y="2926532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433DB3-D263-4BEF-BADD-1D3C9843E4C8}"/>
              </a:ext>
            </a:extLst>
          </p:cNvPr>
          <p:cNvSpPr txBox="1"/>
          <p:nvPr/>
        </p:nvSpPr>
        <p:spPr>
          <a:xfrm>
            <a:off x="7417526" y="247047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b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62968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C6D63E-138C-4294-8E0D-C99DDEF73F74}"/>
              </a:ext>
            </a:extLst>
          </p:cNvPr>
          <p:cNvSpPr txBox="1"/>
          <p:nvPr/>
        </p:nvSpPr>
        <p:spPr>
          <a:xfrm>
            <a:off x="93306" y="158620"/>
            <a:ext cx="118160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forpass(self, x):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z1 = np.dot(x, self.w1) + self.b1        # </a:t>
            </a:r>
            <a:r>
              <a:rPr lang="ko-KR" altLang="en-US" sz="2000">
                <a:latin typeface="Consolas" panose="020B0609020204030204" pitchFamily="49" charset="0"/>
              </a:rPr>
              <a:t>첫 번째 층의 선형 식을 계산합니다</a:t>
            </a:r>
          </a:p>
          <a:p>
            <a:pPr algn="l"/>
            <a:r>
              <a:rPr lang="ko-KR" altLang="en-US" sz="2000">
                <a:latin typeface="Consolas" panose="020B0609020204030204" pitchFamily="49" charset="0"/>
              </a:rPr>
              <a:t>        </a:t>
            </a:r>
            <a:r>
              <a:rPr lang="en-US" altLang="ko-KR" sz="2000">
                <a:latin typeface="Consolas" panose="020B0609020204030204" pitchFamily="49" charset="0"/>
              </a:rPr>
              <a:t>self.a1 = self.activation(z1)            # </a:t>
            </a:r>
            <a:r>
              <a:rPr lang="ko-KR" altLang="en-US" sz="2000">
                <a:latin typeface="Consolas" panose="020B0609020204030204" pitchFamily="49" charset="0"/>
              </a:rPr>
              <a:t>활성화 함수를 적용합니다</a:t>
            </a:r>
          </a:p>
          <a:p>
            <a:pPr algn="l"/>
            <a:r>
              <a:rPr lang="ko-KR" altLang="en-US" sz="2000">
                <a:latin typeface="Consolas" panose="020B0609020204030204" pitchFamily="49" charset="0"/>
              </a:rPr>
              <a:t>        </a:t>
            </a:r>
            <a:r>
              <a:rPr lang="en-US" altLang="ko-KR" sz="2000">
                <a:latin typeface="Consolas" panose="020B0609020204030204" pitchFamily="49" charset="0"/>
              </a:rPr>
              <a:t>z2 = np.dot(self.a1, self.w2) + self.b2  # </a:t>
            </a:r>
            <a:r>
              <a:rPr lang="ko-KR" altLang="en-US" sz="2000">
                <a:latin typeface="Consolas" panose="020B0609020204030204" pitchFamily="49" charset="0"/>
              </a:rPr>
              <a:t>두 번째 층의 선형 식을 계산합니다</a:t>
            </a:r>
            <a:r>
              <a:rPr lang="en-US" altLang="ko-KR" sz="20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z2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701A145-A1F3-49AA-8BD0-A6B446E81645}"/>
              </a:ext>
            </a:extLst>
          </p:cNvPr>
          <p:cNvSpPr/>
          <p:nvPr/>
        </p:nvSpPr>
        <p:spPr>
          <a:xfrm>
            <a:off x="1799185" y="3785006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a1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F12C27E-BD0B-4C4C-BAC3-749E086E6EE3}"/>
              </a:ext>
            </a:extLst>
          </p:cNvPr>
          <p:cNvCxnSpPr>
            <a:cxnSpLocks/>
          </p:cNvCxnSpPr>
          <p:nvPr/>
        </p:nvCxnSpPr>
        <p:spPr>
          <a:xfrm flipV="1">
            <a:off x="764631" y="4109646"/>
            <a:ext cx="1074915" cy="1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E9BAECF-600F-4F68-8BCC-C5909EF24A8C}"/>
              </a:ext>
            </a:extLst>
          </p:cNvPr>
          <p:cNvCxnSpPr>
            <a:cxnSpLocks/>
          </p:cNvCxnSpPr>
          <p:nvPr/>
        </p:nvCxnSpPr>
        <p:spPr>
          <a:xfrm flipV="1">
            <a:off x="773260" y="4223215"/>
            <a:ext cx="1066285" cy="94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4505CF-43D7-40DD-A995-2AFEDF9163D5}"/>
                  </a:ext>
                </a:extLst>
              </p:cNvPr>
              <p:cNvSpPr txBox="1"/>
              <p:nvPr/>
            </p:nvSpPr>
            <p:spPr>
              <a:xfrm>
                <a:off x="277874" y="3833603"/>
                <a:ext cx="675172" cy="47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4505CF-43D7-40DD-A995-2AFEDF916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74" y="3833603"/>
                <a:ext cx="675172" cy="471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191F34-6FD3-4C42-9FFA-E6304240328C}"/>
                  </a:ext>
                </a:extLst>
              </p:cNvPr>
              <p:cNvSpPr txBox="1"/>
              <p:nvPr/>
            </p:nvSpPr>
            <p:spPr>
              <a:xfrm>
                <a:off x="270487" y="4923088"/>
                <a:ext cx="682198" cy="47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191F34-6FD3-4C42-9FFA-E63042403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87" y="4923088"/>
                <a:ext cx="682198" cy="4713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2FD9A5-B13F-4792-B84A-6CB6FB3C66EC}"/>
                  </a:ext>
                </a:extLst>
              </p:cNvPr>
              <p:cNvSpPr txBox="1"/>
              <p:nvPr/>
            </p:nvSpPr>
            <p:spPr>
              <a:xfrm>
                <a:off x="717442" y="3531593"/>
                <a:ext cx="947161" cy="561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2FD9A5-B13F-4792-B84A-6CB6FB3C6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42" y="3531593"/>
                <a:ext cx="947161" cy="5614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74A2C7-9BD7-4D34-B888-B91F83D541A3}"/>
                  </a:ext>
                </a:extLst>
              </p:cNvPr>
              <p:cNvSpPr txBox="1"/>
              <p:nvPr/>
            </p:nvSpPr>
            <p:spPr>
              <a:xfrm>
                <a:off x="485259" y="4174736"/>
                <a:ext cx="947161" cy="561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74A2C7-9BD7-4D34-B888-B91F83D54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59" y="4174736"/>
                <a:ext cx="947161" cy="5618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B231473-3338-4BA5-9717-0B8294722E7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333903" y="3397156"/>
            <a:ext cx="549351" cy="471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1D56EA-0E24-487A-AECD-873BF02F3C94}"/>
                  </a:ext>
                </a:extLst>
              </p:cNvPr>
              <p:cNvSpPr txBox="1"/>
              <p:nvPr/>
            </p:nvSpPr>
            <p:spPr>
              <a:xfrm>
                <a:off x="788232" y="2792491"/>
                <a:ext cx="877899" cy="561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1D56EA-0E24-487A-AECD-873BF02F3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32" y="2792491"/>
                <a:ext cx="877899" cy="5614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타원 11">
            <a:extLst>
              <a:ext uri="{FF2B5EF4-FFF2-40B4-BE49-F238E27FC236}">
                <a16:creationId xmlns:a16="http://schemas.microsoft.com/office/drawing/2014/main" id="{12A91E3A-B3F2-439C-89CB-BCF4DF0E4BF2}"/>
              </a:ext>
            </a:extLst>
          </p:cNvPr>
          <p:cNvSpPr/>
          <p:nvPr/>
        </p:nvSpPr>
        <p:spPr>
          <a:xfrm>
            <a:off x="1799185" y="4863555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a2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4B52A1C-DA54-446D-B6B7-37A52538BA85}"/>
              </a:ext>
            </a:extLst>
          </p:cNvPr>
          <p:cNvSpPr/>
          <p:nvPr/>
        </p:nvSpPr>
        <p:spPr>
          <a:xfrm>
            <a:off x="3075614" y="4318391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3948DE0-073A-400D-84DE-6B7511D70E71}"/>
              </a:ext>
            </a:extLst>
          </p:cNvPr>
          <p:cNvCxnSpPr>
            <a:cxnSpLocks/>
            <a:stCxn id="29" idx="6"/>
            <a:endCxn id="13" idx="1"/>
          </p:cNvCxnSpPr>
          <p:nvPr/>
        </p:nvCxnSpPr>
        <p:spPr>
          <a:xfrm>
            <a:off x="2560965" y="4080284"/>
            <a:ext cx="598717" cy="32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02D6458-9D18-44E3-A400-D6EE4F9CA1FD}"/>
              </a:ext>
            </a:extLst>
          </p:cNvPr>
          <p:cNvCxnSpPr>
            <a:cxnSpLocks/>
            <a:stCxn id="30" idx="6"/>
            <a:endCxn id="13" idx="3"/>
          </p:cNvCxnSpPr>
          <p:nvPr/>
        </p:nvCxnSpPr>
        <p:spPr>
          <a:xfrm flipV="1">
            <a:off x="2546057" y="4808377"/>
            <a:ext cx="613626" cy="332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0A85C20-3BF5-4385-84E8-88C5DF3A11DF}"/>
              </a:ext>
            </a:extLst>
          </p:cNvPr>
          <p:cNvCxnSpPr>
            <a:cxnSpLocks/>
          </p:cNvCxnSpPr>
          <p:nvPr/>
        </p:nvCxnSpPr>
        <p:spPr>
          <a:xfrm>
            <a:off x="3829643" y="4605416"/>
            <a:ext cx="857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0F9EB01-1E7F-4833-82CD-38E89D026BD8}"/>
              </a:ext>
            </a:extLst>
          </p:cNvPr>
          <p:cNvSpPr txBox="1"/>
          <p:nvPr/>
        </p:nvSpPr>
        <p:spPr>
          <a:xfrm>
            <a:off x="1672452" y="3322749"/>
            <a:ext cx="1214541" cy="47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hidden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C2B9FC-AD7B-4ABA-A9DF-EE5A202BF134}"/>
              </a:ext>
            </a:extLst>
          </p:cNvPr>
          <p:cNvSpPr txBox="1"/>
          <p:nvPr/>
        </p:nvSpPr>
        <p:spPr>
          <a:xfrm>
            <a:off x="2838523" y="3445665"/>
            <a:ext cx="1214541" cy="47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output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104033-7616-431B-9E7B-5BD113A284E0}"/>
              </a:ext>
            </a:extLst>
          </p:cNvPr>
          <p:cNvCxnSpPr>
            <a:cxnSpLocks/>
          </p:cNvCxnSpPr>
          <p:nvPr/>
        </p:nvCxnSpPr>
        <p:spPr>
          <a:xfrm>
            <a:off x="2104394" y="3729956"/>
            <a:ext cx="0" cy="2013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9EBD197-9E57-4B92-B126-8F262D6CD0CA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764631" y="4128010"/>
            <a:ext cx="1034555" cy="102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70DA914-A8F7-471D-BF9A-CA572DB5927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781112" y="5150582"/>
            <a:ext cx="1018073" cy="13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387E95-367B-4BC6-94D7-9077FB685070}"/>
                  </a:ext>
                </a:extLst>
              </p:cNvPr>
              <p:cNvSpPr txBox="1"/>
              <p:nvPr/>
            </p:nvSpPr>
            <p:spPr>
              <a:xfrm>
                <a:off x="1277475" y="4267279"/>
                <a:ext cx="947161" cy="561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387E95-367B-4BC6-94D7-9077FB685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475" y="4267279"/>
                <a:ext cx="947161" cy="5618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0425BE9-01BF-49C1-8CB3-86CE2C31361E}"/>
                  </a:ext>
                </a:extLst>
              </p:cNvPr>
              <p:cNvSpPr txBox="1"/>
              <p:nvPr/>
            </p:nvSpPr>
            <p:spPr>
              <a:xfrm>
                <a:off x="876689" y="5114054"/>
                <a:ext cx="947161" cy="561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0425BE9-01BF-49C1-8CB3-86CE2C313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89" y="5114054"/>
                <a:ext cx="947161" cy="5618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4FC07-A6F3-4F16-AAE4-1B6A5F86FFB6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1246292" y="5353541"/>
            <a:ext cx="636961" cy="545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091823-425C-4D30-879D-0C24D8646CBB}"/>
                  </a:ext>
                </a:extLst>
              </p:cNvPr>
              <p:cNvSpPr txBox="1"/>
              <p:nvPr/>
            </p:nvSpPr>
            <p:spPr>
              <a:xfrm>
                <a:off x="2438955" y="3684733"/>
                <a:ext cx="685672" cy="47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091823-425C-4D30-879D-0C24D8646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955" y="3684733"/>
                <a:ext cx="685672" cy="4713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B06B209-4EEB-42F5-9284-6B27D52EAE44}"/>
                  </a:ext>
                </a:extLst>
              </p:cNvPr>
              <p:cNvSpPr txBox="1"/>
              <p:nvPr/>
            </p:nvSpPr>
            <p:spPr>
              <a:xfrm>
                <a:off x="2452193" y="4941887"/>
                <a:ext cx="692696" cy="47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B06B209-4EEB-42F5-9284-6B27D52EA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193" y="4941887"/>
                <a:ext cx="692696" cy="4713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19388B95-C2BE-4435-AF65-0E370B6DE815}"/>
              </a:ext>
            </a:extLst>
          </p:cNvPr>
          <p:cNvSpPr txBox="1"/>
          <p:nvPr/>
        </p:nvSpPr>
        <p:spPr>
          <a:xfrm>
            <a:off x="3971496" y="4539996"/>
            <a:ext cx="1048373" cy="47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(3,1)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464B636-CE49-4F34-BA29-FBBAAB63BD7E}"/>
                  </a:ext>
                </a:extLst>
              </p:cNvPr>
              <p:cNvSpPr txBox="1"/>
              <p:nvPr/>
            </p:nvSpPr>
            <p:spPr>
              <a:xfrm>
                <a:off x="747622" y="5857001"/>
                <a:ext cx="877899" cy="561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464B636-CE49-4F34-BA29-FBBAAB63B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22" y="5857001"/>
                <a:ext cx="877899" cy="5618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타원 28">
            <a:extLst>
              <a:ext uri="{FF2B5EF4-FFF2-40B4-BE49-F238E27FC236}">
                <a16:creationId xmlns:a16="http://schemas.microsoft.com/office/drawing/2014/main" id="{D63CE688-8192-4F2A-B51F-B7B37E0E9B8E}"/>
              </a:ext>
            </a:extLst>
          </p:cNvPr>
          <p:cNvSpPr/>
          <p:nvPr/>
        </p:nvSpPr>
        <p:spPr>
          <a:xfrm>
            <a:off x="2373239" y="3986421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C1A7DC9-B940-4D22-B46C-30888DFCD8FC}"/>
              </a:ext>
            </a:extLst>
          </p:cNvPr>
          <p:cNvSpPr/>
          <p:nvPr/>
        </p:nvSpPr>
        <p:spPr>
          <a:xfrm>
            <a:off x="2358330" y="5047444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E9C39B9-7394-410C-930C-C63C5EF4FAB8}"/>
                  </a:ext>
                </a:extLst>
              </p:cNvPr>
              <p:cNvSpPr txBox="1"/>
              <p:nvPr/>
            </p:nvSpPr>
            <p:spPr>
              <a:xfrm>
                <a:off x="2367833" y="4191602"/>
                <a:ext cx="947161" cy="561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E9C39B9-7394-410C-930C-C63C5EF4F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833" y="4191602"/>
                <a:ext cx="947161" cy="5614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4DA72BC-FAAF-4D99-B8E6-938188F415A8}"/>
                  </a:ext>
                </a:extLst>
              </p:cNvPr>
              <p:cNvSpPr txBox="1"/>
              <p:nvPr/>
            </p:nvSpPr>
            <p:spPr>
              <a:xfrm>
                <a:off x="2821665" y="4696740"/>
                <a:ext cx="947161" cy="561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4DA72BC-FAAF-4D99-B8E6-938188F41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665" y="4696740"/>
                <a:ext cx="947161" cy="5618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05A1873-4ED8-4812-B8B2-E89157F456AC}"/>
              </a:ext>
            </a:extLst>
          </p:cNvPr>
          <p:cNvCxnSpPr>
            <a:cxnSpLocks/>
          </p:cNvCxnSpPr>
          <p:nvPr/>
        </p:nvCxnSpPr>
        <p:spPr>
          <a:xfrm>
            <a:off x="3376977" y="3801781"/>
            <a:ext cx="0" cy="2013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3CA35D6-B1C6-474B-87A6-C00352EC387E}"/>
              </a:ext>
            </a:extLst>
          </p:cNvPr>
          <p:cNvSpPr txBox="1"/>
          <p:nvPr/>
        </p:nvSpPr>
        <p:spPr>
          <a:xfrm>
            <a:off x="5541451" y="1776280"/>
            <a:ext cx="64940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(364,30)(30,2) + (2,) = (364,2) 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x     w1       b       z1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A36B6FB-6B8B-4207-AA53-3921ABA99E56}"/>
              </a:ext>
            </a:extLst>
          </p:cNvPr>
          <p:cNvCxnSpPr>
            <a:endCxn id="26" idx="1"/>
          </p:cNvCxnSpPr>
          <p:nvPr/>
        </p:nvCxnSpPr>
        <p:spPr>
          <a:xfrm flipH="1" flipV="1">
            <a:off x="2452193" y="5177545"/>
            <a:ext cx="263015" cy="831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86A3AB6-16CA-42A6-912B-863765BA5F19}"/>
              </a:ext>
            </a:extLst>
          </p:cNvPr>
          <p:cNvSpPr txBox="1"/>
          <p:nvPr/>
        </p:nvSpPr>
        <p:spPr>
          <a:xfrm>
            <a:off x="2676877" y="5926291"/>
            <a:ext cx="7866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은닉층의 활성화 함수는 반드시 비선형 함수를 사용 해야한다</a:t>
            </a:r>
            <a:r>
              <a:rPr lang="en-US" altLang="ko-KR" sz="2000">
                <a:latin typeface="Consolas" panose="020B0609020204030204" pitchFamily="49" charset="0"/>
              </a:rPr>
              <a:t>.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ex) sigmoid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3C0ACE-5AF0-4F8B-8785-32037A812C52}"/>
              </a:ext>
            </a:extLst>
          </p:cNvPr>
          <p:cNvSpPr txBox="1"/>
          <p:nvPr/>
        </p:nvSpPr>
        <p:spPr>
          <a:xfrm>
            <a:off x="10217302" y="2823553"/>
            <a:ext cx="17620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(364,2) 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a1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79AEDF-CF08-4343-ABFB-713D69787D41}"/>
              </a:ext>
            </a:extLst>
          </p:cNvPr>
          <p:cNvSpPr txBox="1"/>
          <p:nvPr/>
        </p:nvSpPr>
        <p:spPr>
          <a:xfrm>
            <a:off x="5567981" y="3875049"/>
            <a:ext cx="5508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(364,2)(2,1) + b = (364,1) 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a1    w2          z2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EC21621-C966-4A3A-92C9-995F50F56DC5}"/>
              </a:ext>
            </a:extLst>
          </p:cNvPr>
          <p:cNvSpPr/>
          <p:nvPr/>
        </p:nvSpPr>
        <p:spPr>
          <a:xfrm>
            <a:off x="3641916" y="4511553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03798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C6D63E-138C-4294-8E0D-C99DDEF73F74}"/>
              </a:ext>
            </a:extLst>
          </p:cNvPr>
          <p:cNvSpPr txBox="1"/>
          <p:nvPr/>
        </p:nvSpPr>
        <p:spPr>
          <a:xfrm>
            <a:off x="93306" y="158620"/>
            <a:ext cx="63914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def backprop(self, x, err):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m = len(x)      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w2_grad = np.dot(self.a1.T, err) / m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b2_grad = np.sum(err) / m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701A145-A1F3-49AA-8BD0-A6B446E81645}"/>
              </a:ext>
            </a:extLst>
          </p:cNvPr>
          <p:cNvSpPr/>
          <p:nvPr/>
        </p:nvSpPr>
        <p:spPr>
          <a:xfrm>
            <a:off x="1799185" y="3785006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a1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F12C27E-BD0B-4C4C-BAC3-749E086E6EE3}"/>
              </a:ext>
            </a:extLst>
          </p:cNvPr>
          <p:cNvCxnSpPr>
            <a:cxnSpLocks/>
          </p:cNvCxnSpPr>
          <p:nvPr/>
        </p:nvCxnSpPr>
        <p:spPr>
          <a:xfrm flipV="1">
            <a:off x="764631" y="4109646"/>
            <a:ext cx="1074915" cy="1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E9BAECF-600F-4F68-8BCC-C5909EF24A8C}"/>
              </a:ext>
            </a:extLst>
          </p:cNvPr>
          <p:cNvCxnSpPr>
            <a:cxnSpLocks/>
          </p:cNvCxnSpPr>
          <p:nvPr/>
        </p:nvCxnSpPr>
        <p:spPr>
          <a:xfrm flipV="1">
            <a:off x="773260" y="4223215"/>
            <a:ext cx="1066285" cy="94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4505CF-43D7-40DD-A995-2AFEDF9163D5}"/>
                  </a:ext>
                </a:extLst>
              </p:cNvPr>
              <p:cNvSpPr txBox="1"/>
              <p:nvPr/>
            </p:nvSpPr>
            <p:spPr>
              <a:xfrm>
                <a:off x="277874" y="3833603"/>
                <a:ext cx="675172" cy="47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4505CF-43D7-40DD-A995-2AFEDF916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74" y="3833603"/>
                <a:ext cx="675172" cy="471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191F34-6FD3-4C42-9FFA-E6304240328C}"/>
                  </a:ext>
                </a:extLst>
              </p:cNvPr>
              <p:cNvSpPr txBox="1"/>
              <p:nvPr/>
            </p:nvSpPr>
            <p:spPr>
              <a:xfrm>
                <a:off x="270487" y="4923088"/>
                <a:ext cx="682198" cy="47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191F34-6FD3-4C42-9FFA-E63042403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87" y="4923088"/>
                <a:ext cx="682198" cy="4713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2FD9A5-B13F-4792-B84A-6CB6FB3C66EC}"/>
                  </a:ext>
                </a:extLst>
              </p:cNvPr>
              <p:cNvSpPr txBox="1"/>
              <p:nvPr/>
            </p:nvSpPr>
            <p:spPr>
              <a:xfrm>
                <a:off x="717442" y="3531593"/>
                <a:ext cx="947161" cy="561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2FD9A5-B13F-4792-B84A-6CB6FB3C6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42" y="3531593"/>
                <a:ext cx="947161" cy="5614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74A2C7-9BD7-4D34-B888-B91F83D541A3}"/>
                  </a:ext>
                </a:extLst>
              </p:cNvPr>
              <p:cNvSpPr txBox="1"/>
              <p:nvPr/>
            </p:nvSpPr>
            <p:spPr>
              <a:xfrm>
                <a:off x="485259" y="4174736"/>
                <a:ext cx="947161" cy="561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74A2C7-9BD7-4D34-B888-B91F83D54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59" y="4174736"/>
                <a:ext cx="947161" cy="5618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B231473-3338-4BA5-9717-0B8294722E7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333903" y="3397156"/>
            <a:ext cx="549351" cy="471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1D56EA-0E24-487A-AECD-873BF02F3C94}"/>
                  </a:ext>
                </a:extLst>
              </p:cNvPr>
              <p:cNvSpPr txBox="1"/>
              <p:nvPr/>
            </p:nvSpPr>
            <p:spPr>
              <a:xfrm>
                <a:off x="788232" y="2792491"/>
                <a:ext cx="877899" cy="561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1D56EA-0E24-487A-AECD-873BF02F3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32" y="2792491"/>
                <a:ext cx="877899" cy="5614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타원 11">
            <a:extLst>
              <a:ext uri="{FF2B5EF4-FFF2-40B4-BE49-F238E27FC236}">
                <a16:creationId xmlns:a16="http://schemas.microsoft.com/office/drawing/2014/main" id="{12A91E3A-B3F2-439C-89CB-BCF4DF0E4BF2}"/>
              </a:ext>
            </a:extLst>
          </p:cNvPr>
          <p:cNvSpPr/>
          <p:nvPr/>
        </p:nvSpPr>
        <p:spPr>
          <a:xfrm>
            <a:off x="1799185" y="4863555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a2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4B52A1C-DA54-446D-B6B7-37A52538BA85}"/>
              </a:ext>
            </a:extLst>
          </p:cNvPr>
          <p:cNvSpPr/>
          <p:nvPr/>
        </p:nvSpPr>
        <p:spPr>
          <a:xfrm>
            <a:off x="3075614" y="4318391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3948DE0-073A-400D-84DE-6B7511D70E71}"/>
              </a:ext>
            </a:extLst>
          </p:cNvPr>
          <p:cNvCxnSpPr>
            <a:cxnSpLocks/>
            <a:stCxn id="29" idx="6"/>
            <a:endCxn id="13" idx="1"/>
          </p:cNvCxnSpPr>
          <p:nvPr/>
        </p:nvCxnSpPr>
        <p:spPr>
          <a:xfrm>
            <a:off x="2560965" y="4080284"/>
            <a:ext cx="598717" cy="32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02D6458-9D18-44E3-A400-D6EE4F9CA1FD}"/>
              </a:ext>
            </a:extLst>
          </p:cNvPr>
          <p:cNvCxnSpPr>
            <a:cxnSpLocks/>
            <a:stCxn id="30" idx="6"/>
            <a:endCxn id="13" idx="3"/>
          </p:cNvCxnSpPr>
          <p:nvPr/>
        </p:nvCxnSpPr>
        <p:spPr>
          <a:xfrm flipV="1">
            <a:off x="2546057" y="4808377"/>
            <a:ext cx="613626" cy="332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0A85C20-3BF5-4385-84E8-88C5DF3A11DF}"/>
              </a:ext>
            </a:extLst>
          </p:cNvPr>
          <p:cNvCxnSpPr>
            <a:cxnSpLocks/>
          </p:cNvCxnSpPr>
          <p:nvPr/>
        </p:nvCxnSpPr>
        <p:spPr>
          <a:xfrm>
            <a:off x="3829643" y="4605416"/>
            <a:ext cx="857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0F9EB01-1E7F-4833-82CD-38E89D026BD8}"/>
              </a:ext>
            </a:extLst>
          </p:cNvPr>
          <p:cNvSpPr txBox="1"/>
          <p:nvPr/>
        </p:nvSpPr>
        <p:spPr>
          <a:xfrm>
            <a:off x="1672452" y="3322749"/>
            <a:ext cx="1214541" cy="47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hidden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C2B9FC-AD7B-4ABA-A9DF-EE5A202BF134}"/>
              </a:ext>
            </a:extLst>
          </p:cNvPr>
          <p:cNvSpPr txBox="1"/>
          <p:nvPr/>
        </p:nvSpPr>
        <p:spPr>
          <a:xfrm>
            <a:off x="2838523" y="3445665"/>
            <a:ext cx="1214541" cy="47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output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104033-7616-431B-9E7B-5BD113A284E0}"/>
              </a:ext>
            </a:extLst>
          </p:cNvPr>
          <p:cNvCxnSpPr>
            <a:cxnSpLocks/>
          </p:cNvCxnSpPr>
          <p:nvPr/>
        </p:nvCxnSpPr>
        <p:spPr>
          <a:xfrm>
            <a:off x="2104394" y="3729956"/>
            <a:ext cx="0" cy="2013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9EBD197-9E57-4B92-B126-8F262D6CD0CA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764631" y="4128010"/>
            <a:ext cx="1034555" cy="102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70DA914-A8F7-471D-BF9A-CA572DB5927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781112" y="5150582"/>
            <a:ext cx="1018073" cy="13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387E95-367B-4BC6-94D7-9077FB685070}"/>
                  </a:ext>
                </a:extLst>
              </p:cNvPr>
              <p:cNvSpPr txBox="1"/>
              <p:nvPr/>
            </p:nvSpPr>
            <p:spPr>
              <a:xfrm>
                <a:off x="1277475" y="4267279"/>
                <a:ext cx="947161" cy="561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387E95-367B-4BC6-94D7-9077FB685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475" y="4267279"/>
                <a:ext cx="947161" cy="5618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0425BE9-01BF-49C1-8CB3-86CE2C31361E}"/>
                  </a:ext>
                </a:extLst>
              </p:cNvPr>
              <p:cNvSpPr txBox="1"/>
              <p:nvPr/>
            </p:nvSpPr>
            <p:spPr>
              <a:xfrm>
                <a:off x="876689" y="5114054"/>
                <a:ext cx="947161" cy="561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0425BE9-01BF-49C1-8CB3-86CE2C313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89" y="5114054"/>
                <a:ext cx="947161" cy="5618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4FC07-A6F3-4F16-AAE4-1B6A5F86FFB6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1246292" y="5353541"/>
            <a:ext cx="636961" cy="545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091823-425C-4D30-879D-0C24D8646CBB}"/>
                  </a:ext>
                </a:extLst>
              </p:cNvPr>
              <p:cNvSpPr txBox="1"/>
              <p:nvPr/>
            </p:nvSpPr>
            <p:spPr>
              <a:xfrm>
                <a:off x="2438955" y="3684733"/>
                <a:ext cx="685672" cy="47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091823-425C-4D30-879D-0C24D8646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955" y="3684733"/>
                <a:ext cx="685672" cy="4713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B06B209-4EEB-42F5-9284-6B27D52EAE44}"/>
                  </a:ext>
                </a:extLst>
              </p:cNvPr>
              <p:cNvSpPr txBox="1"/>
              <p:nvPr/>
            </p:nvSpPr>
            <p:spPr>
              <a:xfrm>
                <a:off x="2452193" y="4941887"/>
                <a:ext cx="692696" cy="47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B06B209-4EEB-42F5-9284-6B27D52EA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193" y="4941887"/>
                <a:ext cx="692696" cy="4713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19388B95-C2BE-4435-AF65-0E370B6DE815}"/>
              </a:ext>
            </a:extLst>
          </p:cNvPr>
          <p:cNvSpPr txBox="1"/>
          <p:nvPr/>
        </p:nvSpPr>
        <p:spPr>
          <a:xfrm>
            <a:off x="3971496" y="4539996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(364,1)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464B636-CE49-4F34-BA29-FBBAAB63BD7E}"/>
                  </a:ext>
                </a:extLst>
              </p:cNvPr>
              <p:cNvSpPr txBox="1"/>
              <p:nvPr/>
            </p:nvSpPr>
            <p:spPr>
              <a:xfrm>
                <a:off x="747622" y="5857001"/>
                <a:ext cx="877899" cy="561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464B636-CE49-4F34-BA29-FBBAAB63B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22" y="5857001"/>
                <a:ext cx="877899" cy="5618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타원 28">
            <a:extLst>
              <a:ext uri="{FF2B5EF4-FFF2-40B4-BE49-F238E27FC236}">
                <a16:creationId xmlns:a16="http://schemas.microsoft.com/office/drawing/2014/main" id="{D63CE688-8192-4F2A-B51F-B7B37E0E9B8E}"/>
              </a:ext>
            </a:extLst>
          </p:cNvPr>
          <p:cNvSpPr/>
          <p:nvPr/>
        </p:nvSpPr>
        <p:spPr>
          <a:xfrm>
            <a:off x="2373239" y="3986421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C1A7DC9-B940-4D22-B46C-30888DFCD8FC}"/>
              </a:ext>
            </a:extLst>
          </p:cNvPr>
          <p:cNvSpPr/>
          <p:nvPr/>
        </p:nvSpPr>
        <p:spPr>
          <a:xfrm>
            <a:off x="2358330" y="5047444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E9C39B9-7394-410C-930C-C63C5EF4FAB8}"/>
                  </a:ext>
                </a:extLst>
              </p:cNvPr>
              <p:cNvSpPr txBox="1"/>
              <p:nvPr/>
            </p:nvSpPr>
            <p:spPr>
              <a:xfrm>
                <a:off x="2367833" y="4191602"/>
                <a:ext cx="947161" cy="561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E9C39B9-7394-410C-930C-C63C5EF4F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833" y="4191602"/>
                <a:ext cx="947161" cy="5614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4DA72BC-FAAF-4D99-B8E6-938188F415A8}"/>
                  </a:ext>
                </a:extLst>
              </p:cNvPr>
              <p:cNvSpPr txBox="1"/>
              <p:nvPr/>
            </p:nvSpPr>
            <p:spPr>
              <a:xfrm>
                <a:off x="2821665" y="4696740"/>
                <a:ext cx="947161" cy="561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4DA72BC-FAAF-4D99-B8E6-938188F41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665" y="4696740"/>
                <a:ext cx="947161" cy="5618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05A1873-4ED8-4812-B8B2-E89157F456AC}"/>
              </a:ext>
            </a:extLst>
          </p:cNvPr>
          <p:cNvCxnSpPr>
            <a:cxnSpLocks/>
          </p:cNvCxnSpPr>
          <p:nvPr/>
        </p:nvCxnSpPr>
        <p:spPr>
          <a:xfrm>
            <a:off x="3376977" y="3801781"/>
            <a:ext cx="0" cy="2013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A36B6FB-6B8B-4207-AA53-3921ABA99E56}"/>
              </a:ext>
            </a:extLst>
          </p:cNvPr>
          <p:cNvCxnSpPr>
            <a:endCxn id="26" idx="1"/>
          </p:cNvCxnSpPr>
          <p:nvPr/>
        </p:nvCxnSpPr>
        <p:spPr>
          <a:xfrm flipH="1" flipV="1">
            <a:off x="2452193" y="5177545"/>
            <a:ext cx="263015" cy="831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86A3AB6-16CA-42A6-912B-863765BA5F19}"/>
              </a:ext>
            </a:extLst>
          </p:cNvPr>
          <p:cNvSpPr txBox="1"/>
          <p:nvPr/>
        </p:nvSpPr>
        <p:spPr>
          <a:xfrm>
            <a:off x="2676877" y="5926291"/>
            <a:ext cx="7866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은닉층의 활성화 함수는 반드시 비선형 함수를 사용 해야한다</a:t>
            </a:r>
            <a:r>
              <a:rPr lang="en-US" altLang="ko-KR" sz="2000">
                <a:latin typeface="Consolas" panose="020B0609020204030204" pitchFamily="49" charset="0"/>
              </a:rPr>
              <a:t>.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ex) sigmoid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79AEDF-CF08-4343-ABFB-713D69787D41}"/>
              </a:ext>
            </a:extLst>
          </p:cNvPr>
          <p:cNvSpPr txBox="1"/>
          <p:nvPr/>
        </p:nvSpPr>
        <p:spPr>
          <a:xfrm>
            <a:off x="5895529" y="2370948"/>
            <a:ext cx="4916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(2,364)(364,1) = (2,1) 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a1.T   err     w2_grad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EC21621-C966-4A3A-92C9-995F50F56DC5}"/>
              </a:ext>
            </a:extLst>
          </p:cNvPr>
          <p:cNvSpPr/>
          <p:nvPr/>
        </p:nvSpPr>
        <p:spPr>
          <a:xfrm>
            <a:off x="3641916" y="4511553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4BE6BFA-ADB2-422E-8662-7A41EE22EAB6}"/>
                  </a:ext>
                </a:extLst>
              </p:cNvPr>
              <p:cNvSpPr txBox="1"/>
              <p:nvPr/>
            </p:nvSpPr>
            <p:spPr>
              <a:xfrm>
                <a:off x="8286504" y="158620"/>
                <a:ext cx="31172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1∙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4BE6BFA-ADB2-422E-8662-7A41EE22E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504" y="158620"/>
                <a:ext cx="311726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1412BBB-E4C7-4061-A516-8DC91814F728}"/>
                  </a:ext>
                </a:extLst>
              </p:cNvPr>
              <p:cNvSpPr txBox="1"/>
              <p:nvPr/>
            </p:nvSpPr>
            <p:spPr>
              <a:xfrm>
                <a:off x="7041898" y="1535792"/>
                <a:ext cx="9106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𝑒𝑟𝑟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1412BBB-E4C7-4061-A516-8DC91814F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898" y="1535792"/>
                <a:ext cx="910698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16ACDE8-7AC2-43F4-BF7A-9820EDE5BC73}"/>
                  </a:ext>
                </a:extLst>
              </p:cNvPr>
              <p:cNvSpPr txBox="1"/>
              <p:nvPr/>
            </p:nvSpPr>
            <p:spPr>
              <a:xfrm>
                <a:off x="8286504" y="933319"/>
                <a:ext cx="2921889" cy="982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𝑒𝑟𝑟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16ACDE8-7AC2-43F4-BF7A-9820EDE5B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504" y="933319"/>
                <a:ext cx="2921889" cy="98206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3DF802B2-035C-4897-9D04-B758BBDAC04C}"/>
              </a:ext>
            </a:extLst>
          </p:cNvPr>
          <p:cNvSpPr txBox="1"/>
          <p:nvPr/>
        </p:nvSpPr>
        <p:spPr>
          <a:xfrm>
            <a:off x="5895528" y="4128362"/>
            <a:ext cx="5508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(364,2)(2,1) + b = (364,1) 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a1    w2          z2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677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25D191-13EA-49CE-A631-298832987E22}"/>
              </a:ext>
            </a:extLst>
          </p:cNvPr>
          <p:cNvSpPr txBox="1"/>
          <p:nvPr/>
        </p:nvSpPr>
        <p:spPr>
          <a:xfrm>
            <a:off x="357031" y="4406393"/>
            <a:ext cx="114698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ID_candi = [sido_candi[n]+' '+sigun_candi[n] for n in range(0,len(sigun_candi))]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ID_candi = [name[1:] if name[0]==' ' else name for name in ID_candi]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ID_candi = [name[:2] if name[:2]=='</a:t>
            </a:r>
            <a:r>
              <a:rPr lang="ko-KR" altLang="en-US" sz="2000">
                <a:latin typeface="Consolas" panose="020B0609020204030204" pitchFamily="49" charset="0"/>
              </a:rPr>
              <a:t>세종</a:t>
            </a:r>
            <a:r>
              <a:rPr lang="en-US" altLang="ko-KR" sz="2000">
                <a:latin typeface="Consolas" panose="020B0609020204030204" pitchFamily="49" charset="0"/>
              </a:rPr>
              <a:t>' else name for name in ID_candi]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ID_candi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4ABBF3-F173-4D49-8FD7-E20AF66EA904}"/>
              </a:ext>
            </a:extLst>
          </p:cNvPr>
          <p:cNvSpPr txBox="1"/>
          <p:nvPr/>
        </p:nvSpPr>
        <p:spPr>
          <a:xfrm>
            <a:off x="6096004" y="253115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</a:t>
            </a:r>
            <a:r>
              <a:rPr lang="ko-KR" altLang="en-US" sz="2800">
                <a:latin typeface="Consolas" panose="020B0609020204030204" pitchFamily="49" charset="0"/>
              </a:rPr>
              <a:t>서울 종로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96B15-C72C-4E31-8B13-F5A23F516168}"/>
              </a:ext>
            </a:extLst>
          </p:cNvPr>
          <p:cNvSpPr txBox="1"/>
          <p:nvPr/>
        </p:nvSpPr>
        <p:spPr>
          <a:xfrm>
            <a:off x="3223034" y="262550"/>
            <a:ext cx="240963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['</a:t>
            </a:r>
            <a:r>
              <a:rPr lang="ko-KR" altLang="en-US" sz="2800">
                <a:latin typeface="Consolas" panose="020B0609020204030204" pitchFamily="49" charset="0"/>
              </a:rPr>
              <a:t>종로</a:t>
            </a:r>
            <a:r>
              <a:rPr lang="en-US" altLang="ko-KR" sz="28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</a:t>
            </a:r>
            <a:r>
              <a:rPr lang="ko-KR" altLang="en-US" sz="2800">
                <a:latin typeface="Consolas" panose="020B0609020204030204" pitchFamily="49" charset="0"/>
              </a:rPr>
              <a:t>중구</a:t>
            </a:r>
            <a:r>
              <a:rPr lang="en-US" altLang="ko-KR" sz="28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</a:t>
            </a:r>
            <a:r>
              <a:rPr lang="ko-KR" altLang="en-US" sz="2800">
                <a:latin typeface="Consolas" panose="020B0609020204030204" pitchFamily="49" charset="0"/>
              </a:rPr>
              <a:t>용산</a:t>
            </a:r>
            <a:r>
              <a:rPr lang="en-US" altLang="ko-KR" sz="28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</a:t>
            </a:r>
            <a:r>
              <a:rPr lang="ko-KR" altLang="en-US" sz="2800">
                <a:latin typeface="Consolas" panose="020B0609020204030204" pitchFamily="49" charset="0"/>
              </a:rPr>
              <a:t>성동</a:t>
            </a:r>
            <a:r>
              <a:rPr lang="en-US" altLang="ko-KR" sz="28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</a:t>
            </a:r>
            <a:r>
              <a:rPr lang="ko-KR" altLang="en-US" sz="2800">
                <a:latin typeface="Consolas" panose="020B0609020204030204" pitchFamily="49" charset="0"/>
              </a:rPr>
              <a:t>광진</a:t>
            </a:r>
            <a:r>
              <a:rPr lang="en-US" altLang="ko-KR" sz="28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...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</a:t>
            </a:r>
            <a:r>
              <a:rPr lang="ko-KR" altLang="en-US" sz="2800">
                <a:latin typeface="Consolas" panose="020B0609020204030204" pitchFamily="49" charset="0"/>
              </a:rPr>
              <a:t>수원 장안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1617E-AC33-4963-96A8-C6CC618EBEC7}"/>
              </a:ext>
            </a:extLst>
          </p:cNvPr>
          <p:cNvSpPr txBox="1"/>
          <p:nvPr/>
        </p:nvSpPr>
        <p:spPr>
          <a:xfrm>
            <a:off x="542046" y="262550"/>
            <a:ext cx="188865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['</a:t>
            </a:r>
            <a:r>
              <a:rPr lang="ko-KR" altLang="en-US" sz="2800">
                <a:latin typeface="Consolas" panose="020B0609020204030204" pitchFamily="49" charset="0"/>
              </a:rPr>
              <a:t>서울</a:t>
            </a:r>
            <a:r>
              <a:rPr lang="en-US" altLang="ko-KR" sz="2800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</a:t>
            </a:r>
            <a:r>
              <a:rPr lang="ko-KR" altLang="en-US" sz="2800">
                <a:latin typeface="Consolas" panose="020B0609020204030204" pitchFamily="49" charset="0"/>
              </a:rPr>
              <a:t>서울</a:t>
            </a:r>
            <a:r>
              <a:rPr lang="en-US" altLang="ko-KR" sz="2800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</a:t>
            </a:r>
            <a:r>
              <a:rPr lang="ko-KR" altLang="en-US" sz="2800">
                <a:latin typeface="Consolas" panose="020B0609020204030204" pitchFamily="49" charset="0"/>
              </a:rPr>
              <a:t>서울</a:t>
            </a:r>
            <a:r>
              <a:rPr lang="en-US" altLang="ko-KR" sz="2800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</a:t>
            </a:r>
            <a:r>
              <a:rPr lang="ko-KR" altLang="en-US" sz="2800">
                <a:latin typeface="Consolas" panose="020B0609020204030204" pitchFamily="49" charset="0"/>
              </a:rPr>
              <a:t>서울</a:t>
            </a:r>
            <a:r>
              <a:rPr lang="en-US" altLang="ko-KR" sz="2800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</a:t>
            </a:r>
            <a:r>
              <a:rPr lang="ko-KR" altLang="en-US" sz="2800">
                <a:latin typeface="Consolas" panose="020B0609020204030204" pitchFamily="49" charset="0"/>
              </a:rPr>
              <a:t>서울</a:t>
            </a:r>
            <a:r>
              <a:rPr lang="en-US" altLang="ko-KR" sz="28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...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C9E5B667-1C9D-4134-B911-03260223DAA6}"/>
              </a:ext>
            </a:extLst>
          </p:cNvPr>
          <p:cNvSpPr/>
          <p:nvPr/>
        </p:nvSpPr>
        <p:spPr>
          <a:xfrm>
            <a:off x="172016" y="325925"/>
            <a:ext cx="370030" cy="38024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FBDA30F-6266-4E88-AAA0-99AA37A3F147}"/>
              </a:ext>
            </a:extLst>
          </p:cNvPr>
          <p:cNvSpPr/>
          <p:nvPr/>
        </p:nvSpPr>
        <p:spPr>
          <a:xfrm>
            <a:off x="2819259" y="325925"/>
            <a:ext cx="370030" cy="38024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54F3A7-612E-4C50-9191-E105D33DB61D}"/>
              </a:ext>
            </a:extLst>
          </p:cNvPr>
          <p:cNvSpPr txBox="1"/>
          <p:nvPr/>
        </p:nvSpPr>
        <p:spPr>
          <a:xfrm>
            <a:off x="6096003" y="695226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</a:t>
            </a:r>
            <a:r>
              <a:rPr lang="ko-KR" altLang="en-US" sz="2800">
                <a:latin typeface="Consolas" panose="020B0609020204030204" pitchFamily="49" charset="0"/>
              </a:rPr>
              <a:t>서울 중구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BD3FC5-AC44-40BB-ABFB-7EF9E089CA27}"/>
              </a:ext>
            </a:extLst>
          </p:cNvPr>
          <p:cNvSpPr txBox="1"/>
          <p:nvPr/>
        </p:nvSpPr>
        <p:spPr>
          <a:xfrm>
            <a:off x="6096002" y="1137337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</a:t>
            </a:r>
            <a:r>
              <a:rPr lang="ko-KR" altLang="en-US" sz="2800">
                <a:latin typeface="Consolas" panose="020B0609020204030204" pitchFamily="49" charset="0"/>
              </a:rPr>
              <a:t>서울 용산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B82C-684A-44F7-B360-A5A0820440DF}"/>
              </a:ext>
            </a:extLst>
          </p:cNvPr>
          <p:cNvSpPr txBox="1"/>
          <p:nvPr/>
        </p:nvSpPr>
        <p:spPr>
          <a:xfrm>
            <a:off x="6096001" y="1579448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</a:t>
            </a:r>
            <a:r>
              <a:rPr lang="ko-KR" altLang="en-US" sz="2800">
                <a:latin typeface="Consolas" panose="020B0609020204030204" pitchFamily="49" charset="0"/>
              </a:rPr>
              <a:t>서울 성동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3D6EC3-F2C0-4FA2-BEB8-E19C3BDD0150}"/>
              </a:ext>
            </a:extLst>
          </p:cNvPr>
          <p:cNvSpPr txBox="1"/>
          <p:nvPr/>
        </p:nvSpPr>
        <p:spPr>
          <a:xfrm>
            <a:off x="6096000" y="2021559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</a:t>
            </a:r>
            <a:r>
              <a:rPr lang="ko-KR" altLang="en-US" sz="2800">
                <a:latin typeface="Consolas" panose="020B0609020204030204" pitchFamily="49" charset="0"/>
              </a:rPr>
              <a:t>서울 광진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111990-3B20-4958-9BA2-561160A71741}"/>
              </a:ext>
            </a:extLst>
          </p:cNvPr>
          <p:cNvSpPr txBox="1"/>
          <p:nvPr/>
        </p:nvSpPr>
        <p:spPr>
          <a:xfrm>
            <a:off x="6091934" y="2771865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 </a:t>
            </a:r>
            <a:r>
              <a:rPr lang="ko-KR" altLang="en-US" sz="2800">
                <a:latin typeface="Consolas" panose="020B0609020204030204" pitchFamily="49" charset="0"/>
              </a:rPr>
              <a:t>수원 장안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29C174-4075-4EAD-9D84-3E104A035A21}"/>
              </a:ext>
            </a:extLst>
          </p:cNvPr>
          <p:cNvSpPr txBox="1"/>
          <p:nvPr/>
        </p:nvSpPr>
        <p:spPr>
          <a:xfrm>
            <a:off x="8780813" y="2771865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</a:t>
            </a:r>
            <a:r>
              <a:rPr lang="ko-KR" altLang="en-US" sz="2800">
                <a:latin typeface="Consolas" panose="020B0609020204030204" pitchFamily="49" charset="0"/>
              </a:rPr>
              <a:t>수원 장안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192152-F22F-47F1-A5EC-DA5427D6FE17}"/>
              </a:ext>
            </a:extLst>
          </p:cNvPr>
          <p:cNvSpPr txBox="1"/>
          <p:nvPr/>
        </p:nvSpPr>
        <p:spPr>
          <a:xfrm>
            <a:off x="8780812" y="3540370"/>
            <a:ext cx="1297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</a:t>
            </a:r>
            <a:r>
              <a:rPr lang="ko-KR" altLang="en-US" sz="2800">
                <a:latin typeface="Consolas" panose="020B0609020204030204" pitchFamily="49" charset="0"/>
              </a:rPr>
              <a:t>예천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62113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C6D63E-138C-4294-8E0D-C99DDEF73F74}"/>
              </a:ext>
            </a:extLst>
          </p:cNvPr>
          <p:cNvSpPr txBox="1"/>
          <p:nvPr/>
        </p:nvSpPr>
        <p:spPr>
          <a:xfrm>
            <a:off x="93306" y="158620"/>
            <a:ext cx="99181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def backprop(self, x, err):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err_to_hidden = np.dot(err, self.w2.T) * self.a1 * (1 - self.a1)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w1_grad = np.dot(x.T, err_to_hidden) / m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b1_grad = np.sum(err_to_hidden, axis=0) / m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F46EB81-99D7-47AE-BB98-DBAC209AED3E}"/>
              </a:ext>
            </a:extLst>
          </p:cNvPr>
          <p:cNvSpPr/>
          <p:nvPr/>
        </p:nvSpPr>
        <p:spPr>
          <a:xfrm>
            <a:off x="3311004" y="3214975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A1ECBED-16A9-4622-BFC4-F56DEE9C7367}"/>
              </a:ext>
            </a:extLst>
          </p:cNvPr>
          <p:cNvCxnSpPr>
            <a:cxnSpLocks/>
          </p:cNvCxnSpPr>
          <p:nvPr/>
        </p:nvCxnSpPr>
        <p:spPr>
          <a:xfrm>
            <a:off x="4065033" y="3502000"/>
            <a:ext cx="857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355BA931-FF53-4954-97F9-926A2E4981E3}"/>
              </a:ext>
            </a:extLst>
          </p:cNvPr>
          <p:cNvSpPr/>
          <p:nvPr/>
        </p:nvSpPr>
        <p:spPr>
          <a:xfrm>
            <a:off x="3877306" y="3408137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450C012-299E-4158-8CFF-0694AA904976}"/>
              </a:ext>
            </a:extLst>
          </p:cNvPr>
          <p:cNvCxnSpPr>
            <a:cxnSpLocks/>
          </p:cNvCxnSpPr>
          <p:nvPr/>
        </p:nvCxnSpPr>
        <p:spPr>
          <a:xfrm flipH="1">
            <a:off x="4065033" y="3648506"/>
            <a:ext cx="9415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6A06CE3-1714-47FA-808D-D48348D1154B}"/>
              </a:ext>
            </a:extLst>
          </p:cNvPr>
          <p:cNvSpPr txBox="1"/>
          <p:nvPr/>
        </p:nvSpPr>
        <p:spPr>
          <a:xfrm>
            <a:off x="4261905" y="3610528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err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F6C6A27-33F8-4A06-96FC-D9E98E7053BA}"/>
              </a:ext>
            </a:extLst>
          </p:cNvPr>
          <p:cNvSpPr/>
          <p:nvPr/>
        </p:nvSpPr>
        <p:spPr>
          <a:xfrm>
            <a:off x="1935130" y="3214975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3C2F0B3-AE4A-4198-84F6-439314470E10}"/>
              </a:ext>
            </a:extLst>
          </p:cNvPr>
          <p:cNvSpPr/>
          <p:nvPr/>
        </p:nvSpPr>
        <p:spPr>
          <a:xfrm>
            <a:off x="2501432" y="3408137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11DAC63-730C-4648-BDFE-D49D99FF3033}"/>
              </a:ext>
            </a:extLst>
          </p:cNvPr>
          <p:cNvCxnSpPr>
            <a:cxnSpLocks/>
            <a:stCxn id="60" idx="6"/>
            <a:endCxn id="54" idx="2"/>
          </p:cNvCxnSpPr>
          <p:nvPr/>
        </p:nvCxnSpPr>
        <p:spPr>
          <a:xfrm>
            <a:off x="2689159" y="3502001"/>
            <a:ext cx="6218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3E49E13-F8B7-4C7F-B2AA-3E350E95FAB4}"/>
              </a:ext>
            </a:extLst>
          </p:cNvPr>
          <p:cNvCxnSpPr>
            <a:cxnSpLocks/>
          </p:cNvCxnSpPr>
          <p:nvPr/>
        </p:nvCxnSpPr>
        <p:spPr>
          <a:xfrm>
            <a:off x="1430970" y="3068139"/>
            <a:ext cx="504160" cy="28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8394763-0D15-4E0B-8AA7-51B2FEBFDFC8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1455836" y="3704960"/>
            <a:ext cx="563362" cy="30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C5BA90A-1B54-42AE-B877-0C34C19E16D5}"/>
              </a:ext>
            </a:extLst>
          </p:cNvPr>
          <p:cNvSpPr txBox="1"/>
          <p:nvPr/>
        </p:nvSpPr>
        <p:spPr>
          <a:xfrm>
            <a:off x="1039400" y="276267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X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201969-2F23-4DBF-9602-4E6F3346E730}"/>
              </a:ext>
            </a:extLst>
          </p:cNvPr>
          <p:cNvSpPr txBox="1"/>
          <p:nvPr/>
        </p:nvSpPr>
        <p:spPr>
          <a:xfrm>
            <a:off x="1065901" y="392803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W1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CD55541-336F-4363-9C78-3C1C6411613D}"/>
              </a:ext>
            </a:extLst>
          </p:cNvPr>
          <p:cNvCxnSpPr>
            <a:cxnSpLocks/>
          </p:cNvCxnSpPr>
          <p:nvPr/>
        </p:nvCxnSpPr>
        <p:spPr>
          <a:xfrm flipH="1">
            <a:off x="2700387" y="3612294"/>
            <a:ext cx="60156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F1244E9-043F-4855-BB83-E8C347435B50}"/>
              </a:ext>
            </a:extLst>
          </p:cNvPr>
          <p:cNvCxnSpPr>
            <a:cxnSpLocks/>
          </p:cNvCxnSpPr>
          <p:nvPr/>
        </p:nvCxnSpPr>
        <p:spPr>
          <a:xfrm flipH="1">
            <a:off x="1545066" y="3810583"/>
            <a:ext cx="540728" cy="2823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F0A4DBF-CE61-4256-9598-C9023DF13452}"/>
                  </a:ext>
                </a:extLst>
              </p:cNvPr>
              <p:cNvSpPr txBox="1"/>
              <p:nvPr/>
            </p:nvSpPr>
            <p:spPr>
              <a:xfrm>
                <a:off x="6693094" y="2211407"/>
                <a:ext cx="33081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1∙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F0A4DBF-CE61-4256-9598-C9023DF13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094" y="2211407"/>
                <a:ext cx="330814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9C8C694-830C-40DC-870D-0DED1EA5F8C5}"/>
              </a:ext>
            </a:extLst>
          </p:cNvPr>
          <p:cNvCxnSpPr>
            <a:cxnSpLocks/>
          </p:cNvCxnSpPr>
          <p:nvPr/>
        </p:nvCxnSpPr>
        <p:spPr>
          <a:xfrm flipV="1">
            <a:off x="2878155" y="3766113"/>
            <a:ext cx="563362" cy="30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09DEC0D-2020-435B-B41B-7FB871E051A1}"/>
              </a:ext>
            </a:extLst>
          </p:cNvPr>
          <p:cNvSpPr txBox="1"/>
          <p:nvPr/>
        </p:nvSpPr>
        <p:spPr>
          <a:xfrm>
            <a:off x="2488220" y="398918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W2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ADBB272-87B1-4F6B-9192-051782F09321}"/>
              </a:ext>
            </a:extLst>
          </p:cNvPr>
          <p:cNvSpPr txBox="1"/>
          <p:nvPr/>
        </p:nvSpPr>
        <p:spPr>
          <a:xfrm>
            <a:off x="2624663" y="307805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A1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C072E08-69B9-43D2-A540-F35C0C76CEDF}"/>
              </a:ext>
            </a:extLst>
          </p:cNvPr>
          <p:cNvCxnSpPr>
            <a:cxnSpLocks/>
          </p:cNvCxnSpPr>
          <p:nvPr/>
        </p:nvCxnSpPr>
        <p:spPr>
          <a:xfrm flipH="1">
            <a:off x="2878155" y="3859930"/>
            <a:ext cx="601564" cy="3293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D554DA1-BE23-4408-B110-16DFF4397234}"/>
                  </a:ext>
                </a:extLst>
              </p:cNvPr>
              <p:cNvSpPr txBox="1"/>
              <p:nvPr/>
            </p:nvSpPr>
            <p:spPr>
              <a:xfrm>
                <a:off x="6721374" y="2685031"/>
                <a:ext cx="2781467" cy="982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𝑒𝑟𝑟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D554DA1-BE23-4408-B110-16DFF4397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374" y="2685031"/>
                <a:ext cx="2781467" cy="9820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C0748231-813B-42F9-AACB-9B951A791F19}"/>
              </a:ext>
            </a:extLst>
          </p:cNvPr>
          <p:cNvSpPr txBox="1"/>
          <p:nvPr/>
        </p:nvSpPr>
        <p:spPr>
          <a:xfrm>
            <a:off x="9458619" y="3544521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(1,2)=(364,2)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9588722-D4B8-4359-94FE-61B022625A52}"/>
              </a:ext>
            </a:extLst>
          </p:cNvPr>
          <p:cNvSpPr txBox="1"/>
          <p:nvPr/>
        </p:nvSpPr>
        <p:spPr>
          <a:xfrm>
            <a:off x="8036300" y="3544521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(364,1)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F9674B0-1D9D-48AC-B44F-7DE87FD857C0}"/>
              </a:ext>
            </a:extLst>
          </p:cNvPr>
          <p:cNvSpPr txBox="1"/>
          <p:nvPr/>
        </p:nvSpPr>
        <p:spPr>
          <a:xfrm>
            <a:off x="1299298" y="2222982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(364,30)(30,2)=(364,2)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2867FCE-5255-488F-A601-BC3235EDEFB2}"/>
              </a:ext>
            </a:extLst>
          </p:cNvPr>
          <p:cNvSpPr txBox="1"/>
          <p:nvPr/>
        </p:nvSpPr>
        <p:spPr>
          <a:xfrm>
            <a:off x="9277609" y="861464"/>
            <a:ext cx="31983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sigmoid</a:t>
            </a:r>
            <a:r>
              <a:rPr lang="ko-KR" altLang="en-US" sz="2800">
                <a:latin typeface="Consolas" panose="020B0609020204030204" pitchFamily="49" charset="0"/>
              </a:rPr>
              <a:t>의 미분식</a:t>
            </a:r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a*(1-a)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BCD3C51-BEDD-4E5F-95A6-9FE97A59B143}"/>
                  </a:ext>
                </a:extLst>
              </p:cNvPr>
              <p:cNvSpPr txBox="1"/>
              <p:nvPr/>
            </p:nvSpPr>
            <p:spPr>
              <a:xfrm>
                <a:off x="6664814" y="4540848"/>
                <a:ext cx="31213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BCD3C51-BEDD-4E5F-95A6-9FE97A59B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814" y="4540848"/>
                <a:ext cx="312136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E10865F-775F-495C-BC80-4D1E43F118C6}"/>
                  </a:ext>
                </a:extLst>
              </p:cNvPr>
              <p:cNvSpPr txBox="1"/>
              <p:nvPr/>
            </p:nvSpPr>
            <p:spPr>
              <a:xfrm>
                <a:off x="6693094" y="5014472"/>
                <a:ext cx="4766048" cy="982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nor/>
                        </m:rPr>
                        <a:rPr lang="en-US" altLang="ko-KR" sz="2800">
                          <a:latin typeface="Consolas" panose="020B0609020204030204" pitchFamily="49" charset="0"/>
                        </a:rPr>
                        <m:t>err</m:t>
                      </m:r>
                      <m:r>
                        <m:rPr>
                          <m:nor/>
                        </m:rPr>
                        <a:rPr lang="en-US" altLang="ko-KR" sz="2800">
                          <a:latin typeface="Consolas" panose="020B0609020204030204" pitchFamily="49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altLang="ko-KR" sz="2800">
                          <a:latin typeface="Consolas" panose="020B0609020204030204" pitchFamily="49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altLang="ko-KR" sz="2800">
                          <a:latin typeface="Consolas" panose="020B0609020204030204" pitchFamily="49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altLang="ko-KR" sz="2800">
                          <a:latin typeface="Consolas" panose="020B0609020204030204" pitchFamily="49" charset="0"/>
                        </a:rPr>
                        <m:t>hidden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E10865F-775F-495C-BC80-4D1E43F11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094" y="5014472"/>
                <a:ext cx="4766048" cy="982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150EBF7E-A1AB-42E1-94CE-0224660F218A}"/>
              </a:ext>
            </a:extLst>
          </p:cNvPr>
          <p:cNvSpPr txBox="1"/>
          <p:nvPr/>
        </p:nvSpPr>
        <p:spPr>
          <a:xfrm>
            <a:off x="9430339" y="5873962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(364,2)=(30,2)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BDEC99C-16C7-4D69-9CAA-070E38DFC2C6}"/>
              </a:ext>
            </a:extLst>
          </p:cNvPr>
          <p:cNvSpPr txBox="1"/>
          <p:nvPr/>
        </p:nvSpPr>
        <p:spPr>
          <a:xfrm>
            <a:off x="7839131" y="5873962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(30,364)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66453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87C344-49DB-46CB-91A4-84503C7C571E}"/>
              </a:ext>
            </a:extLst>
          </p:cNvPr>
          <p:cNvSpPr txBox="1"/>
          <p:nvPr/>
        </p:nvSpPr>
        <p:spPr>
          <a:xfrm>
            <a:off x="506994" y="353085"/>
            <a:ext cx="767710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for i in range(bins):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start = self.batch_size * i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end = self.batch_size * (i + 1)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yield x[start:end], y[start:end]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2FEBBE-DE37-4F1E-907F-8F0AD077583F}"/>
              </a:ext>
            </a:extLst>
          </p:cNvPr>
          <p:cNvSpPr/>
          <p:nvPr/>
        </p:nvSpPr>
        <p:spPr>
          <a:xfrm>
            <a:off x="2770360" y="2679826"/>
            <a:ext cx="4436198" cy="4074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AA64AF-DB67-4590-A027-A5EACEC7B890}"/>
              </a:ext>
            </a:extLst>
          </p:cNvPr>
          <p:cNvSpPr/>
          <p:nvPr/>
        </p:nvSpPr>
        <p:spPr>
          <a:xfrm>
            <a:off x="2770360" y="3087232"/>
            <a:ext cx="4436198" cy="4074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93DC0B-423C-4CCF-8ED0-AFB652A793CD}"/>
              </a:ext>
            </a:extLst>
          </p:cNvPr>
          <p:cNvSpPr/>
          <p:nvPr/>
        </p:nvSpPr>
        <p:spPr>
          <a:xfrm>
            <a:off x="2770360" y="3494638"/>
            <a:ext cx="4436198" cy="4074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2C4348-60FB-4924-89B0-C80D7B456E66}"/>
              </a:ext>
            </a:extLst>
          </p:cNvPr>
          <p:cNvSpPr/>
          <p:nvPr/>
        </p:nvSpPr>
        <p:spPr>
          <a:xfrm>
            <a:off x="2770360" y="3902044"/>
            <a:ext cx="4436198" cy="4074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5EC94B-2E22-43F5-AF6E-0BE1321227AB}"/>
              </a:ext>
            </a:extLst>
          </p:cNvPr>
          <p:cNvSpPr/>
          <p:nvPr/>
        </p:nvSpPr>
        <p:spPr>
          <a:xfrm>
            <a:off x="2770360" y="4309450"/>
            <a:ext cx="4436198" cy="4074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DE8EA7-DBE2-4515-90F0-E8A8D149E6CE}"/>
              </a:ext>
            </a:extLst>
          </p:cNvPr>
          <p:cNvSpPr/>
          <p:nvPr/>
        </p:nvSpPr>
        <p:spPr>
          <a:xfrm>
            <a:off x="2770360" y="4716856"/>
            <a:ext cx="4436198" cy="4074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BE3444-11AF-4991-806E-84FA32CCC9C8}"/>
              </a:ext>
            </a:extLst>
          </p:cNvPr>
          <p:cNvSpPr/>
          <p:nvPr/>
        </p:nvSpPr>
        <p:spPr>
          <a:xfrm>
            <a:off x="2770360" y="5124262"/>
            <a:ext cx="4436198" cy="4074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2AA62A-1A0C-4E0C-9A9C-2857D17EEC80}"/>
              </a:ext>
            </a:extLst>
          </p:cNvPr>
          <p:cNvSpPr/>
          <p:nvPr/>
        </p:nvSpPr>
        <p:spPr>
          <a:xfrm>
            <a:off x="2770360" y="5531668"/>
            <a:ext cx="4436198" cy="4074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6692F9-0A21-4277-98E0-862F459BEA24}"/>
              </a:ext>
            </a:extLst>
          </p:cNvPr>
          <p:cNvSpPr txBox="1"/>
          <p:nvPr/>
        </p:nvSpPr>
        <p:spPr>
          <a:xfrm>
            <a:off x="2218605" y="264088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[0]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168A98-5994-4158-B44D-F5F9E48EB6C0}"/>
              </a:ext>
            </a:extLst>
          </p:cNvPr>
          <p:cNvSpPr txBox="1"/>
          <p:nvPr/>
        </p:nvSpPr>
        <p:spPr>
          <a:xfrm>
            <a:off x="2077541" y="388257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[31]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81FDBD4-6604-434D-AC6E-C8C81DA021A5}"/>
              </a:ext>
            </a:extLst>
          </p:cNvPr>
          <p:cNvCxnSpPr/>
          <p:nvPr/>
        </p:nvCxnSpPr>
        <p:spPr>
          <a:xfrm>
            <a:off x="1548143" y="4309450"/>
            <a:ext cx="796704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297B75-A743-45EB-83D5-4FAC6D769FCE}"/>
              </a:ext>
            </a:extLst>
          </p:cNvPr>
          <p:cNvSpPr txBox="1"/>
          <p:nvPr/>
        </p:nvSpPr>
        <p:spPr>
          <a:xfrm>
            <a:off x="1140737" y="237927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start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C6E674-E4E3-4CF9-88B8-579503812175}"/>
              </a:ext>
            </a:extLst>
          </p:cNvPr>
          <p:cNvSpPr txBox="1"/>
          <p:nvPr/>
        </p:nvSpPr>
        <p:spPr>
          <a:xfrm>
            <a:off x="1140736" y="404784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end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B732F6-B819-4954-BAC7-4DD38B337406}"/>
              </a:ext>
            </a:extLst>
          </p:cNvPr>
          <p:cNvSpPr/>
          <p:nvPr/>
        </p:nvSpPr>
        <p:spPr>
          <a:xfrm>
            <a:off x="8060007" y="2681625"/>
            <a:ext cx="386876" cy="4074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083292-8EAB-41DB-902E-7C9E3B8197A8}"/>
              </a:ext>
            </a:extLst>
          </p:cNvPr>
          <p:cNvSpPr/>
          <p:nvPr/>
        </p:nvSpPr>
        <p:spPr>
          <a:xfrm>
            <a:off x="8060007" y="3089031"/>
            <a:ext cx="386876" cy="4074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DE5426-2E68-4032-9946-AC5F0508D7A7}"/>
              </a:ext>
            </a:extLst>
          </p:cNvPr>
          <p:cNvSpPr/>
          <p:nvPr/>
        </p:nvSpPr>
        <p:spPr>
          <a:xfrm>
            <a:off x="8060007" y="3496437"/>
            <a:ext cx="386876" cy="4074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6E2E95-8BAE-4BA6-BF52-90E96A75EE93}"/>
              </a:ext>
            </a:extLst>
          </p:cNvPr>
          <p:cNvSpPr/>
          <p:nvPr/>
        </p:nvSpPr>
        <p:spPr>
          <a:xfrm>
            <a:off x="8060007" y="3903843"/>
            <a:ext cx="386876" cy="4074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14B961-13A6-46AD-ACE9-10FFA3C0C35C}"/>
              </a:ext>
            </a:extLst>
          </p:cNvPr>
          <p:cNvSpPr/>
          <p:nvPr/>
        </p:nvSpPr>
        <p:spPr>
          <a:xfrm>
            <a:off x="8060007" y="4311249"/>
            <a:ext cx="386876" cy="4074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C9DB79-899A-4ED9-BDB3-42612BA65EB4}"/>
              </a:ext>
            </a:extLst>
          </p:cNvPr>
          <p:cNvSpPr/>
          <p:nvPr/>
        </p:nvSpPr>
        <p:spPr>
          <a:xfrm>
            <a:off x="8060007" y="4718655"/>
            <a:ext cx="386876" cy="4074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120A549-97C9-45F5-B99A-2DD7E6A824B0}"/>
              </a:ext>
            </a:extLst>
          </p:cNvPr>
          <p:cNvSpPr/>
          <p:nvPr/>
        </p:nvSpPr>
        <p:spPr>
          <a:xfrm>
            <a:off x="8060007" y="5126061"/>
            <a:ext cx="386876" cy="4074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53370B-9A3C-4598-8097-E2EB57A86661}"/>
              </a:ext>
            </a:extLst>
          </p:cNvPr>
          <p:cNvSpPr/>
          <p:nvPr/>
        </p:nvSpPr>
        <p:spPr>
          <a:xfrm>
            <a:off x="8060007" y="5533467"/>
            <a:ext cx="386876" cy="4074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46FC01-37B1-41EF-BF38-8E0B508DE239}"/>
              </a:ext>
            </a:extLst>
          </p:cNvPr>
          <p:cNvSpPr txBox="1"/>
          <p:nvPr/>
        </p:nvSpPr>
        <p:spPr>
          <a:xfrm>
            <a:off x="8929935" y="1870492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(364, 30)  (364,1)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9B1029-16E2-4CDA-86E7-E7CF22FAECC1}"/>
              </a:ext>
            </a:extLst>
          </p:cNvPr>
          <p:cNvSpPr txBox="1"/>
          <p:nvPr/>
        </p:nvSpPr>
        <p:spPr>
          <a:xfrm>
            <a:off x="9029523" y="319087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(32, 30)  (32,1)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75D40D-3BA7-4DB6-978C-F03488000F70}"/>
              </a:ext>
            </a:extLst>
          </p:cNvPr>
          <p:cNvSpPr txBox="1"/>
          <p:nvPr/>
        </p:nvSpPr>
        <p:spPr>
          <a:xfrm>
            <a:off x="9029523" y="4804745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(32, 30)  (32,1)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86440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87C344-49DB-46CB-91A4-84503C7C571E}"/>
              </a:ext>
            </a:extLst>
          </p:cNvPr>
          <p:cNvSpPr txBox="1"/>
          <p:nvPr/>
        </p:nvSpPr>
        <p:spPr>
          <a:xfrm>
            <a:off x="482925" y="181070"/>
            <a:ext cx="1122615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import numpy as np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temp = np.array([[2.20,1.39,0.85],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   [0.00,-1.39,-2.20]])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exp_temp = np.exp(temp)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ret = exp_temp / np.sum(exp_temp, axis=1).reshape(-1, 1)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print( ret 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BAC80-ED15-4DF7-A9C3-B3E8EAD4F9BD}"/>
              </a:ext>
            </a:extLst>
          </p:cNvPr>
          <p:cNvSpPr txBox="1"/>
          <p:nvPr/>
        </p:nvSpPr>
        <p:spPr>
          <a:xfrm>
            <a:off x="482925" y="3429000"/>
            <a:ext cx="29450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2.20,1.39,0.85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50% , 31%, 19%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F98333-3A9A-4DAF-8246-89163CC86635}"/>
              </a:ext>
            </a:extLst>
          </p:cNvPr>
          <p:cNvSpPr txBox="1"/>
          <p:nvPr/>
        </p:nvSpPr>
        <p:spPr>
          <a:xfrm>
            <a:off x="5453277" y="3045168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2.20, 1.39, 0.85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0CB86B-6F71-4413-96AD-001B145DB92A}"/>
                  </a:ext>
                </a:extLst>
              </p:cNvPr>
              <p:cNvSpPr txBox="1"/>
              <p:nvPr/>
            </p:nvSpPr>
            <p:spPr>
              <a:xfrm>
                <a:off x="4317599" y="4371226"/>
                <a:ext cx="9206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2.20</m:t>
                          </m:r>
                        </m:sup>
                      </m:s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0CB86B-6F71-4413-96AD-001B145DB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599" y="4371226"/>
                <a:ext cx="9206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652E9FA-2D09-4703-8BCC-19ADC1DBB510}"/>
                  </a:ext>
                </a:extLst>
              </p:cNvPr>
              <p:cNvSpPr txBox="1"/>
              <p:nvPr/>
            </p:nvSpPr>
            <p:spPr>
              <a:xfrm>
                <a:off x="7976176" y="4376099"/>
                <a:ext cx="9049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1.39</m:t>
                          </m:r>
                        </m:sup>
                      </m:s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652E9FA-2D09-4703-8BCC-19ADC1DBB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176" y="4376099"/>
                <a:ext cx="90492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278F374-8385-4C55-9536-EF83C6214607}"/>
                  </a:ext>
                </a:extLst>
              </p:cNvPr>
              <p:cNvSpPr txBox="1"/>
              <p:nvPr/>
            </p:nvSpPr>
            <p:spPr>
              <a:xfrm>
                <a:off x="10539295" y="4371226"/>
                <a:ext cx="920637" cy="435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0.85</m:t>
                          </m:r>
                        </m:sup>
                      </m:s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278F374-8385-4C55-9536-EF83C6214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9295" y="4371226"/>
                <a:ext cx="920637" cy="4357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D9F86FD-4170-493F-9F81-117AEC27D0B0}"/>
                  </a:ext>
                </a:extLst>
              </p:cNvPr>
              <p:cNvSpPr txBox="1"/>
              <p:nvPr/>
            </p:nvSpPr>
            <p:spPr>
              <a:xfrm>
                <a:off x="3513248" y="4968064"/>
                <a:ext cx="2905732" cy="435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2.20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1.39</m:t>
                        </m:r>
                      </m:sup>
                    </m:sSup>
                  </m:oMath>
                </a14:m>
                <a:r>
                  <a:rPr lang="en-US" altLang="ko-KR" sz="2800" dirty="0">
                    <a:latin typeface="Consolas" panose="020B0609020204030204" pitchFamily="49" charset="0"/>
                  </a:rPr>
                  <a:t>+</a:t>
                </a:r>
                <a:r>
                  <a:rPr lang="en-US" altLang="ko-KR" sz="280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0.85</m:t>
                        </m:r>
                      </m:sup>
                    </m:sSup>
                  </m:oMath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D9F86FD-4170-493F-9F81-117AEC27D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248" y="4968064"/>
                <a:ext cx="2905732" cy="435760"/>
              </a:xfrm>
              <a:prstGeom prst="rect">
                <a:avLst/>
              </a:prstGeom>
              <a:blipFill>
                <a:blip r:embed="rId5"/>
                <a:stretch>
                  <a:fillRect t="-23944" b="-49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17A040A-28B2-4D54-B4C3-171629DA83FA}"/>
                  </a:ext>
                </a:extLst>
              </p:cNvPr>
              <p:cNvSpPr txBox="1"/>
              <p:nvPr/>
            </p:nvSpPr>
            <p:spPr>
              <a:xfrm>
                <a:off x="6826816" y="4968064"/>
                <a:ext cx="2905732" cy="435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2.20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1.39</m:t>
                        </m:r>
                      </m:sup>
                    </m:sSup>
                  </m:oMath>
                </a14:m>
                <a:r>
                  <a:rPr lang="en-US" altLang="ko-KR" sz="2800" dirty="0">
                    <a:latin typeface="Consolas" panose="020B0609020204030204" pitchFamily="49" charset="0"/>
                  </a:rPr>
                  <a:t>+</a:t>
                </a:r>
                <a:r>
                  <a:rPr lang="en-US" altLang="ko-KR" sz="280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0.85</m:t>
                        </m:r>
                      </m:sup>
                    </m:sSup>
                  </m:oMath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17A040A-28B2-4D54-B4C3-171629DA8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16" y="4968064"/>
                <a:ext cx="2905732" cy="435760"/>
              </a:xfrm>
              <a:prstGeom prst="rect">
                <a:avLst/>
              </a:prstGeom>
              <a:blipFill>
                <a:blip r:embed="rId6"/>
                <a:stretch>
                  <a:fillRect t="-23944" b="-49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3BD384-F4A3-4D22-805B-AA46ACCFEA14}"/>
                  </a:ext>
                </a:extLst>
              </p:cNvPr>
              <p:cNvSpPr txBox="1"/>
              <p:nvPr/>
            </p:nvSpPr>
            <p:spPr>
              <a:xfrm>
                <a:off x="10140384" y="4968064"/>
                <a:ext cx="2905732" cy="435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2.20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1.39</m:t>
                        </m:r>
                      </m:sup>
                    </m:sSup>
                  </m:oMath>
                </a14:m>
                <a:r>
                  <a:rPr lang="en-US" altLang="ko-KR" sz="2800" dirty="0">
                    <a:latin typeface="Consolas" panose="020B0609020204030204" pitchFamily="49" charset="0"/>
                  </a:rPr>
                  <a:t>+</a:t>
                </a:r>
                <a:r>
                  <a:rPr lang="en-US" altLang="ko-KR" sz="280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0.85</m:t>
                        </m:r>
                      </m:sup>
                    </m:sSup>
                  </m:oMath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3BD384-F4A3-4D22-805B-AA46ACCFE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384" y="4968064"/>
                <a:ext cx="2905732" cy="435760"/>
              </a:xfrm>
              <a:prstGeom prst="rect">
                <a:avLst/>
              </a:prstGeom>
              <a:blipFill>
                <a:blip r:embed="rId7"/>
                <a:stretch>
                  <a:fillRect t="-23944" b="-49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B32344C-E88F-4356-B1F4-1E721CFC17F1}"/>
              </a:ext>
            </a:extLst>
          </p:cNvPr>
          <p:cNvCxnSpPr>
            <a:cxnSpLocks/>
          </p:cNvCxnSpPr>
          <p:nvPr/>
        </p:nvCxnSpPr>
        <p:spPr>
          <a:xfrm>
            <a:off x="2906162" y="4845094"/>
            <a:ext cx="37119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73C544-9BE8-44A9-9C34-2B8E9A089927}"/>
              </a:ext>
            </a:extLst>
          </p:cNvPr>
          <p:cNvCxnSpPr>
            <a:cxnSpLocks/>
          </p:cNvCxnSpPr>
          <p:nvPr/>
        </p:nvCxnSpPr>
        <p:spPr>
          <a:xfrm>
            <a:off x="6708617" y="4845094"/>
            <a:ext cx="31596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F5F93D9-E4D7-4262-9A39-F9FA687D83A8}"/>
              </a:ext>
            </a:extLst>
          </p:cNvPr>
          <p:cNvCxnSpPr>
            <a:cxnSpLocks/>
          </p:cNvCxnSpPr>
          <p:nvPr/>
        </p:nvCxnSpPr>
        <p:spPr>
          <a:xfrm>
            <a:off x="10129245" y="4845094"/>
            <a:ext cx="31596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9801FC3-FF32-431C-9CB2-CB9A3CCFB455}"/>
              </a:ext>
            </a:extLst>
          </p:cNvPr>
          <p:cNvSpPr txBox="1"/>
          <p:nvPr/>
        </p:nvSpPr>
        <p:spPr>
          <a:xfrm>
            <a:off x="4462061" y="552559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58%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BB0C20-8E2C-433E-8D71-CA581A1ABC1F}"/>
              </a:ext>
            </a:extLst>
          </p:cNvPr>
          <p:cNvSpPr txBox="1"/>
          <p:nvPr/>
        </p:nvSpPr>
        <p:spPr>
          <a:xfrm>
            <a:off x="7891594" y="553573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26%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152199-DD1F-4A73-A3D1-7A45C7198EE5}"/>
              </a:ext>
            </a:extLst>
          </p:cNvPr>
          <p:cNvSpPr txBox="1"/>
          <p:nvPr/>
        </p:nvSpPr>
        <p:spPr>
          <a:xfrm>
            <a:off x="10714116" y="552559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15%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06733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87C344-49DB-46CB-91A4-84503C7C571E}"/>
              </a:ext>
            </a:extLst>
          </p:cNvPr>
          <p:cNvSpPr txBox="1"/>
          <p:nvPr/>
        </p:nvSpPr>
        <p:spPr>
          <a:xfrm>
            <a:off x="482925" y="181070"/>
            <a:ext cx="1122615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import numpy as np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temp = np.array([[2.20,1.39,0.85],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   [0.00,-1.39,-2.20]])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exp_temp = np.exp(temp)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ret = exp_temp / np.sum(exp_temp, axis=1).reshape(-1, 1)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print( ret 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F98333-3A9A-4DAF-8246-89163CC86635}"/>
              </a:ext>
            </a:extLst>
          </p:cNvPr>
          <p:cNvSpPr txBox="1"/>
          <p:nvPr/>
        </p:nvSpPr>
        <p:spPr>
          <a:xfrm>
            <a:off x="5453277" y="3045168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0.00,-1.39,-2.20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0CB86B-6F71-4413-96AD-001B145DB92A}"/>
                  </a:ext>
                </a:extLst>
              </p:cNvPr>
              <p:cNvSpPr txBox="1"/>
              <p:nvPr/>
            </p:nvSpPr>
            <p:spPr>
              <a:xfrm>
                <a:off x="4317599" y="4371226"/>
                <a:ext cx="9206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0.00</m:t>
                          </m:r>
                        </m:sup>
                      </m:s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0CB86B-6F71-4413-96AD-001B145DB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599" y="4371226"/>
                <a:ext cx="9206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652E9FA-2D09-4703-8BCC-19ADC1DBB510}"/>
                  </a:ext>
                </a:extLst>
              </p:cNvPr>
              <p:cNvSpPr txBox="1"/>
              <p:nvPr/>
            </p:nvSpPr>
            <p:spPr>
              <a:xfrm>
                <a:off x="7976176" y="4376099"/>
                <a:ext cx="11033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−1.39</m:t>
                          </m:r>
                        </m:sup>
                      </m:s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652E9FA-2D09-4703-8BCC-19ADC1DBB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176" y="4376099"/>
                <a:ext cx="11033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278F374-8385-4C55-9536-EF83C6214607}"/>
                  </a:ext>
                </a:extLst>
              </p:cNvPr>
              <p:cNvSpPr txBox="1"/>
              <p:nvPr/>
            </p:nvSpPr>
            <p:spPr>
              <a:xfrm>
                <a:off x="11153377" y="4381509"/>
                <a:ext cx="11113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−2.20</m:t>
                          </m:r>
                        </m:sup>
                      </m:s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278F374-8385-4C55-9536-EF83C6214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3377" y="4381509"/>
                <a:ext cx="111139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D9F86FD-4170-493F-9F81-117AEC27D0B0}"/>
                  </a:ext>
                </a:extLst>
              </p:cNvPr>
              <p:cNvSpPr txBox="1"/>
              <p:nvPr/>
            </p:nvSpPr>
            <p:spPr>
              <a:xfrm>
                <a:off x="3130446" y="4974973"/>
                <a:ext cx="32949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0.00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1.39</m:t>
                        </m:r>
                      </m:sup>
                    </m:sSup>
                  </m:oMath>
                </a14:m>
                <a:r>
                  <a:rPr lang="en-US" altLang="ko-KR" sz="2800" dirty="0">
                    <a:latin typeface="Consolas" panose="020B0609020204030204" pitchFamily="49" charset="0"/>
                  </a:rPr>
                  <a:t>+</a:t>
                </a:r>
                <a:r>
                  <a:rPr lang="en-US" altLang="ko-KR" sz="280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−2.20</m:t>
                        </m:r>
                      </m:sup>
                    </m:sSup>
                  </m:oMath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D9F86FD-4170-493F-9F81-117AEC27D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446" y="4974973"/>
                <a:ext cx="3294941" cy="430887"/>
              </a:xfrm>
              <a:prstGeom prst="rect">
                <a:avLst/>
              </a:prstGeom>
              <a:blipFill>
                <a:blip r:embed="rId5"/>
                <a:stretch>
                  <a:fillRect t="-25352" b="-49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B32344C-E88F-4356-B1F4-1E721CFC17F1}"/>
              </a:ext>
            </a:extLst>
          </p:cNvPr>
          <p:cNvCxnSpPr>
            <a:cxnSpLocks/>
          </p:cNvCxnSpPr>
          <p:nvPr/>
        </p:nvCxnSpPr>
        <p:spPr>
          <a:xfrm>
            <a:off x="2906162" y="4845094"/>
            <a:ext cx="37119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73C544-9BE8-44A9-9C34-2B8E9A089927}"/>
              </a:ext>
            </a:extLst>
          </p:cNvPr>
          <p:cNvCxnSpPr>
            <a:cxnSpLocks/>
          </p:cNvCxnSpPr>
          <p:nvPr/>
        </p:nvCxnSpPr>
        <p:spPr>
          <a:xfrm>
            <a:off x="6708617" y="4845094"/>
            <a:ext cx="31596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F5F93D9-E4D7-4262-9A39-F9FA687D83A8}"/>
              </a:ext>
            </a:extLst>
          </p:cNvPr>
          <p:cNvCxnSpPr>
            <a:cxnSpLocks/>
          </p:cNvCxnSpPr>
          <p:nvPr/>
        </p:nvCxnSpPr>
        <p:spPr>
          <a:xfrm>
            <a:off x="10129245" y="4845094"/>
            <a:ext cx="31596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9801FC3-FF32-431C-9CB2-CB9A3CCFB455}"/>
              </a:ext>
            </a:extLst>
          </p:cNvPr>
          <p:cNvSpPr txBox="1"/>
          <p:nvPr/>
        </p:nvSpPr>
        <p:spPr>
          <a:xfrm>
            <a:off x="4226671" y="553573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74%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BB0C20-8E2C-433E-8D71-CA581A1ABC1F}"/>
              </a:ext>
            </a:extLst>
          </p:cNvPr>
          <p:cNvSpPr txBox="1"/>
          <p:nvPr/>
        </p:nvSpPr>
        <p:spPr>
          <a:xfrm>
            <a:off x="7891594" y="553573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18%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152199-DD1F-4A73-A3D1-7A45C7198EE5}"/>
              </a:ext>
            </a:extLst>
          </p:cNvPr>
          <p:cNvSpPr txBox="1"/>
          <p:nvPr/>
        </p:nvSpPr>
        <p:spPr>
          <a:xfrm>
            <a:off x="10714116" y="552559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8%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367959-C3EB-4A20-90C9-1BEFC9A57A48}"/>
                  </a:ext>
                </a:extLst>
              </p:cNvPr>
              <p:cNvSpPr txBox="1"/>
              <p:nvPr/>
            </p:nvSpPr>
            <p:spPr>
              <a:xfrm>
                <a:off x="6640976" y="4936864"/>
                <a:ext cx="32949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0.00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1.39</m:t>
                        </m:r>
                      </m:sup>
                    </m:sSup>
                  </m:oMath>
                </a14:m>
                <a:r>
                  <a:rPr lang="en-US" altLang="ko-KR" sz="2800" dirty="0">
                    <a:latin typeface="Consolas" panose="020B0609020204030204" pitchFamily="49" charset="0"/>
                  </a:rPr>
                  <a:t>+</a:t>
                </a:r>
                <a:r>
                  <a:rPr lang="en-US" altLang="ko-KR" sz="280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−2.20</m:t>
                        </m:r>
                      </m:sup>
                    </m:sSup>
                  </m:oMath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367959-C3EB-4A20-90C9-1BEFC9A57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976" y="4936864"/>
                <a:ext cx="3294941" cy="430887"/>
              </a:xfrm>
              <a:prstGeom prst="rect">
                <a:avLst/>
              </a:prstGeom>
              <a:blipFill>
                <a:blip r:embed="rId6"/>
                <a:stretch>
                  <a:fillRect t="-25352" b="-47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0E984A5-33E3-42A5-9B49-FCCFD6A35AAE}"/>
                  </a:ext>
                </a:extLst>
              </p:cNvPr>
              <p:cNvSpPr txBox="1"/>
              <p:nvPr/>
            </p:nvSpPr>
            <p:spPr>
              <a:xfrm>
                <a:off x="10061604" y="4931790"/>
                <a:ext cx="32949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0.00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1.39</m:t>
                        </m:r>
                      </m:sup>
                    </m:sSup>
                  </m:oMath>
                </a14:m>
                <a:r>
                  <a:rPr lang="en-US" altLang="ko-KR" sz="2800" dirty="0">
                    <a:latin typeface="Consolas" panose="020B0609020204030204" pitchFamily="49" charset="0"/>
                  </a:rPr>
                  <a:t>+</a:t>
                </a:r>
                <a:r>
                  <a:rPr lang="en-US" altLang="ko-KR" sz="280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−2.20</m:t>
                        </m:r>
                      </m:sup>
                    </m:sSup>
                  </m:oMath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0E984A5-33E3-42A5-9B49-FCCFD6A35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604" y="4931790"/>
                <a:ext cx="3294941" cy="430887"/>
              </a:xfrm>
              <a:prstGeom prst="rect">
                <a:avLst/>
              </a:prstGeom>
              <a:blipFill>
                <a:blip r:embed="rId7"/>
                <a:stretch>
                  <a:fillRect t="-25352" b="-49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6531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60C96-FE37-4164-AB6A-0FF329C458A6}"/>
              </a:ext>
            </a:extLst>
          </p:cNvPr>
          <p:cNvSpPr txBox="1"/>
          <p:nvPr/>
        </p:nvSpPr>
        <p:spPr>
          <a:xfrm>
            <a:off x="0" y="238069"/>
            <a:ext cx="1418279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b="0" i="0">
                <a:solidFill>
                  <a:srgbClr val="000000"/>
                </a:solidFill>
                <a:effectLst/>
                <a:latin typeface="Ubuntu Condensed"/>
              </a:rPr>
              <a:t>다음 주소에서 </a:t>
            </a:r>
            <a:r>
              <a:rPr lang="en-US" altLang="ko-KR" sz="2800" b="0" i="0">
                <a:solidFill>
                  <a:srgbClr val="000000"/>
                </a:solidFill>
                <a:effectLst/>
                <a:latin typeface="Ubuntu Condensed"/>
              </a:rPr>
              <a:t>vc_redist.x64.exe</a:t>
            </a:r>
            <a:r>
              <a:rPr lang="ko-KR" altLang="en-US" sz="2800" b="0" i="0">
                <a:solidFill>
                  <a:srgbClr val="000000"/>
                </a:solidFill>
                <a:effectLst/>
                <a:latin typeface="Ubuntu Condensed"/>
              </a:rPr>
              <a:t>를 다운로드 받아 설치하면 해결됩니다</a:t>
            </a:r>
            <a:r>
              <a:rPr lang="en-US" altLang="ko-KR" sz="2800" b="0" i="0">
                <a:solidFill>
                  <a:srgbClr val="000000"/>
                </a:solidFill>
                <a:effectLst/>
                <a:latin typeface="Ubuntu Condensed"/>
              </a:rPr>
              <a:t>. </a:t>
            </a:r>
          </a:p>
          <a:p>
            <a:pPr algn="l"/>
            <a:br>
              <a:rPr lang="en-US" altLang="ko-KR" sz="2800" b="0" i="0">
                <a:solidFill>
                  <a:srgbClr val="000000"/>
                </a:solidFill>
                <a:effectLst/>
                <a:latin typeface="Ubuntu Condensed"/>
              </a:rPr>
            </a:br>
            <a:endParaRPr lang="en-US" altLang="ko-KR" sz="2800" b="0" i="0">
              <a:solidFill>
                <a:srgbClr val="000000"/>
              </a:solidFill>
              <a:effectLst/>
              <a:latin typeface="Ubuntu Condensed"/>
            </a:endParaRPr>
          </a:p>
          <a:p>
            <a:pPr algn="l"/>
            <a:r>
              <a:rPr lang="en-US" altLang="ko-KR" sz="2800" b="1" i="0" u="none" strike="noStrike">
                <a:solidFill>
                  <a:srgbClr val="000000"/>
                </a:solidFill>
                <a:effectLst/>
                <a:latin typeface="Ubuntu Condensed"/>
                <a:hlinkClick r:id="rId2"/>
              </a:rPr>
              <a:t>https://support.microsoft.com/en-us/help/2977003/the-latest-supported-visual-c-downloads</a:t>
            </a:r>
            <a:endParaRPr lang="ko-KR" altLang="en-US" sz="2800" b="0" i="0">
              <a:solidFill>
                <a:srgbClr val="000000"/>
              </a:solidFill>
              <a:effectLst/>
              <a:latin typeface="Ubuntu Condensed"/>
            </a:endParaRP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81535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3292FA-A59E-4938-8FB7-B4E5F7F4AFEC}"/>
              </a:ext>
            </a:extLst>
          </p:cNvPr>
          <p:cNvSpPr txBox="1"/>
          <p:nvPr/>
        </p:nvSpPr>
        <p:spPr>
          <a:xfrm>
            <a:off x="289249" y="167951"/>
            <a:ext cx="688842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import numpy as np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temp = np.array([1,1,2,2,3,3,4,4])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np.bincount(temp)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[0, 2, 2, 2]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9D7FBD-1E20-49FB-84A6-23150700873F}"/>
              </a:ext>
            </a:extLst>
          </p:cNvPr>
          <p:cNvSpPr/>
          <p:nvPr/>
        </p:nvSpPr>
        <p:spPr>
          <a:xfrm>
            <a:off x="5094514" y="2341982"/>
            <a:ext cx="569168" cy="569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AEFC6B-7046-4D5E-B9D8-EB16C4BC0BC1}"/>
              </a:ext>
            </a:extLst>
          </p:cNvPr>
          <p:cNvSpPr/>
          <p:nvPr/>
        </p:nvSpPr>
        <p:spPr>
          <a:xfrm>
            <a:off x="5663682" y="2341982"/>
            <a:ext cx="569168" cy="569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971F08-1E8C-460B-B3A8-3669FC117798}"/>
              </a:ext>
            </a:extLst>
          </p:cNvPr>
          <p:cNvSpPr/>
          <p:nvPr/>
        </p:nvSpPr>
        <p:spPr>
          <a:xfrm>
            <a:off x="6232850" y="2341982"/>
            <a:ext cx="569168" cy="569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2D5DE2-496D-4561-A908-54E96F659398}"/>
              </a:ext>
            </a:extLst>
          </p:cNvPr>
          <p:cNvSpPr/>
          <p:nvPr/>
        </p:nvSpPr>
        <p:spPr>
          <a:xfrm>
            <a:off x="6802018" y="2341982"/>
            <a:ext cx="569168" cy="569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3DC342-B074-433E-ADAF-490616407AAF}"/>
              </a:ext>
            </a:extLst>
          </p:cNvPr>
          <p:cNvSpPr/>
          <p:nvPr/>
        </p:nvSpPr>
        <p:spPr>
          <a:xfrm>
            <a:off x="7371186" y="2341982"/>
            <a:ext cx="569168" cy="569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629EB4-B82A-414F-ADAE-5E6D32BE1312}"/>
              </a:ext>
            </a:extLst>
          </p:cNvPr>
          <p:cNvSpPr/>
          <p:nvPr/>
        </p:nvSpPr>
        <p:spPr>
          <a:xfrm>
            <a:off x="7940354" y="2341982"/>
            <a:ext cx="569168" cy="569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289112-0B2E-4EAB-A532-0143E6B4AF8F}"/>
              </a:ext>
            </a:extLst>
          </p:cNvPr>
          <p:cNvSpPr/>
          <p:nvPr/>
        </p:nvSpPr>
        <p:spPr>
          <a:xfrm>
            <a:off x="5094514" y="1819469"/>
            <a:ext cx="569168" cy="56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F3B768-24E0-4EDD-AE38-4AB9555234CC}"/>
              </a:ext>
            </a:extLst>
          </p:cNvPr>
          <p:cNvSpPr/>
          <p:nvPr/>
        </p:nvSpPr>
        <p:spPr>
          <a:xfrm>
            <a:off x="5663682" y="1819469"/>
            <a:ext cx="569168" cy="56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655ABA-2D1E-43E5-A73B-F64B31F1F506}"/>
              </a:ext>
            </a:extLst>
          </p:cNvPr>
          <p:cNvSpPr/>
          <p:nvPr/>
        </p:nvSpPr>
        <p:spPr>
          <a:xfrm>
            <a:off x="6232850" y="1819469"/>
            <a:ext cx="569168" cy="56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6FC9E9-356E-4516-9187-CA100FC21146}"/>
              </a:ext>
            </a:extLst>
          </p:cNvPr>
          <p:cNvSpPr/>
          <p:nvPr/>
        </p:nvSpPr>
        <p:spPr>
          <a:xfrm>
            <a:off x="6802018" y="1819469"/>
            <a:ext cx="569168" cy="56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A0AEE9-AC8F-4745-A60D-42F7FB90E629}"/>
              </a:ext>
            </a:extLst>
          </p:cNvPr>
          <p:cNvSpPr/>
          <p:nvPr/>
        </p:nvSpPr>
        <p:spPr>
          <a:xfrm>
            <a:off x="7371186" y="1819469"/>
            <a:ext cx="569168" cy="56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D5AA40-4884-4492-9851-F94B52E16D25}"/>
              </a:ext>
            </a:extLst>
          </p:cNvPr>
          <p:cNvSpPr/>
          <p:nvPr/>
        </p:nvSpPr>
        <p:spPr>
          <a:xfrm>
            <a:off x="7940354" y="1819469"/>
            <a:ext cx="569168" cy="56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1A25DA-5908-418A-9400-E5EE3B130955}"/>
              </a:ext>
            </a:extLst>
          </p:cNvPr>
          <p:cNvSpPr txBox="1"/>
          <p:nvPr/>
        </p:nvSpPr>
        <p:spPr>
          <a:xfrm>
            <a:off x="4074517" y="234198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temp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C22C8A-051F-4749-BA4A-15E9D1BDB198}"/>
              </a:ext>
            </a:extLst>
          </p:cNvPr>
          <p:cNvSpPr/>
          <p:nvPr/>
        </p:nvSpPr>
        <p:spPr>
          <a:xfrm>
            <a:off x="5066522" y="3610946"/>
            <a:ext cx="569168" cy="569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C24262-7A91-4FD2-A764-375CB41A8EBF}"/>
              </a:ext>
            </a:extLst>
          </p:cNvPr>
          <p:cNvSpPr/>
          <p:nvPr/>
        </p:nvSpPr>
        <p:spPr>
          <a:xfrm>
            <a:off x="5635690" y="3610946"/>
            <a:ext cx="569168" cy="569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9E2887-5171-48F2-AEBE-53E395E0A3D3}"/>
              </a:ext>
            </a:extLst>
          </p:cNvPr>
          <p:cNvSpPr/>
          <p:nvPr/>
        </p:nvSpPr>
        <p:spPr>
          <a:xfrm>
            <a:off x="6204858" y="3610946"/>
            <a:ext cx="569168" cy="569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9C0B95-68E9-408C-B91B-2B2B4C7DF72C}"/>
              </a:ext>
            </a:extLst>
          </p:cNvPr>
          <p:cNvSpPr/>
          <p:nvPr/>
        </p:nvSpPr>
        <p:spPr>
          <a:xfrm>
            <a:off x="6774026" y="3610946"/>
            <a:ext cx="569168" cy="569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8EF570-60AC-4FCF-AAEA-C5CED1F209F4}"/>
              </a:ext>
            </a:extLst>
          </p:cNvPr>
          <p:cNvSpPr/>
          <p:nvPr/>
        </p:nvSpPr>
        <p:spPr>
          <a:xfrm>
            <a:off x="5054719" y="3144416"/>
            <a:ext cx="569168" cy="56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3BD993C-78E5-4FDE-8A5C-A3658EB9BF6A}"/>
              </a:ext>
            </a:extLst>
          </p:cNvPr>
          <p:cNvSpPr/>
          <p:nvPr/>
        </p:nvSpPr>
        <p:spPr>
          <a:xfrm>
            <a:off x="5623887" y="3144416"/>
            <a:ext cx="569168" cy="56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A14DA26-FB4F-46D2-BB49-3E18BA0C366F}"/>
              </a:ext>
            </a:extLst>
          </p:cNvPr>
          <p:cNvSpPr/>
          <p:nvPr/>
        </p:nvSpPr>
        <p:spPr>
          <a:xfrm>
            <a:off x="6193055" y="3144416"/>
            <a:ext cx="569168" cy="56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5C76D8F-AF31-44A3-9058-C6A0E938A30E}"/>
              </a:ext>
            </a:extLst>
          </p:cNvPr>
          <p:cNvSpPr/>
          <p:nvPr/>
        </p:nvSpPr>
        <p:spPr>
          <a:xfrm>
            <a:off x="6762223" y="3144416"/>
            <a:ext cx="569168" cy="56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79C0A7-E163-4643-97B2-C159B9C779C9}"/>
              </a:ext>
            </a:extLst>
          </p:cNvPr>
          <p:cNvSpPr/>
          <p:nvPr/>
        </p:nvSpPr>
        <p:spPr>
          <a:xfrm>
            <a:off x="8500194" y="2341982"/>
            <a:ext cx="569168" cy="569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FF54EEE-3D23-47D9-B6F3-8123FDD39FC3}"/>
              </a:ext>
            </a:extLst>
          </p:cNvPr>
          <p:cNvSpPr/>
          <p:nvPr/>
        </p:nvSpPr>
        <p:spPr>
          <a:xfrm>
            <a:off x="9069362" y="2341982"/>
            <a:ext cx="569168" cy="569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360F724-5C9F-442E-BB78-02F9A4114ED0}"/>
              </a:ext>
            </a:extLst>
          </p:cNvPr>
          <p:cNvSpPr/>
          <p:nvPr/>
        </p:nvSpPr>
        <p:spPr>
          <a:xfrm>
            <a:off x="8500194" y="1819469"/>
            <a:ext cx="569168" cy="56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1932F93-FBE4-4EEF-92A4-A523FA9CD309}"/>
              </a:ext>
            </a:extLst>
          </p:cNvPr>
          <p:cNvSpPr/>
          <p:nvPr/>
        </p:nvSpPr>
        <p:spPr>
          <a:xfrm>
            <a:off x="9069362" y="1819469"/>
            <a:ext cx="569168" cy="56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91DADB6-0A06-44F9-88BD-7D74E6F5A1E9}"/>
              </a:ext>
            </a:extLst>
          </p:cNvPr>
          <p:cNvSpPr/>
          <p:nvPr/>
        </p:nvSpPr>
        <p:spPr>
          <a:xfrm>
            <a:off x="7343194" y="3610946"/>
            <a:ext cx="569168" cy="569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A3C7273-3647-414C-B2B3-64F435A883CE}"/>
              </a:ext>
            </a:extLst>
          </p:cNvPr>
          <p:cNvSpPr/>
          <p:nvPr/>
        </p:nvSpPr>
        <p:spPr>
          <a:xfrm>
            <a:off x="7331391" y="3144416"/>
            <a:ext cx="569168" cy="56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18306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39A23368-F555-414A-904C-FBE12B06AB67}"/>
              </a:ext>
            </a:extLst>
          </p:cNvPr>
          <p:cNvSpPr/>
          <p:nvPr/>
        </p:nvSpPr>
        <p:spPr>
          <a:xfrm>
            <a:off x="1528698" y="1458265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608A65C-8DC5-471B-BBA6-862C1690B048}"/>
              </a:ext>
            </a:extLst>
          </p:cNvPr>
          <p:cNvCxnSpPr>
            <a:cxnSpLocks/>
          </p:cNvCxnSpPr>
          <p:nvPr/>
        </p:nvCxnSpPr>
        <p:spPr>
          <a:xfrm flipV="1">
            <a:off x="494144" y="1782905"/>
            <a:ext cx="1074915" cy="1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57770DF-AF9E-4B1B-8816-0AA514C727E3}"/>
              </a:ext>
            </a:extLst>
          </p:cNvPr>
          <p:cNvCxnSpPr>
            <a:cxnSpLocks/>
          </p:cNvCxnSpPr>
          <p:nvPr/>
        </p:nvCxnSpPr>
        <p:spPr>
          <a:xfrm flipV="1">
            <a:off x="502773" y="1896474"/>
            <a:ext cx="1066285" cy="94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79D0E-7949-4670-8CD1-7062EFA9C1EA}"/>
                  </a:ext>
                </a:extLst>
              </p:cNvPr>
              <p:cNvSpPr txBox="1"/>
              <p:nvPr/>
            </p:nvSpPr>
            <p:spPr>
              <a:xfrm>
                <a:off x="7387" y="1506862"/>
                <a:ext cx="675172" cy="47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79D0E-7949-4670-8CD1-7062EFA9C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" y="1506862"/>
                <a:ext cx="675172" cy="471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C27B4E-8684-441D-A780-40E5D1EC53C4}"/>
                  </a:ext>
                </a:extLst>
              </p:cNvPr>
              <p:cNvSpPr txBox="1"/>
              <p:nvPr/>
            </p:nvSpPr>
            <p:spPr>
              <a:xfrm>
                <a:off x="0" y="2596347"/>
                <a:ext cx="682198" cy="47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C27B4E-8684-441D-A780-40E5D1EC5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96347"/>
                <a:ext cx="682198" cy="4713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타원 10">
            <a:extLst>
              <a:ext uri="{FF2B5EF4-FFF2-40B4-BE49-F238E27FC236}">
                <a16:creationId xmlns:a16="http://schemas.microsoft.com/office/drawing/2014/main" id="{FD635929-6839-4882-A40A-04B72E4DD8B6}"/>
              </a:ext>
            </a:extLst>
          </p:cNvPr>
          <p:cNvSpPr/>
          <p:nvPr/>
        </p:nvSpPr>
        <p:spPr>
          <a:xfrm>
            <a:off x="1528698" y="2536814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915429F-80D2-471E-8E46-FDECA8078535}"/>
              </a:ext>
            </a:extLst>
          </p:cNvPr>
          <p:cNvSpPr/>
          <p:nvPr/>
        </p:nvSpPr>
        <p:spPr>
          <a:xfrm>
            <a:off x="2805127" y="1991650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A3F618F-F286-4B6A-A99E-11B80E0939F7}"/>
              </a:ext>
            </a:extLst>
          </p:cNvPr>
          <p:cNvCxnSpPr>
            <a:cxnSpLocks/>
            <a:stCxn id="28" idx="6"/>
            <a:endCxn id="12" idx="2"/>
          </p:cNvCxnSpPr>
          <p:nvPr/>
        </p:nvCxnSpPr>
        <p:spPr>
          <a:xfrm>
            <a:off x="2290479" y="1753544"/>
            <a:ext cx="514648" cy="525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D3F25A7-9840-4007-9736-2762F94A4612}"/>
              </a:ext>
            </a:extLst>
          </p:cNvPr>
          <p:cNvCxnSpPr>
            <a:cxnSpLocks/>
            <a:stCxn id="29" idx="6"/>
            <a:endCxn id="12" idx="2"/>
          </p:cNvCxnSpPr>
          <p:nvPr/>
        </p:nvCxnSpPr>
        <p:spPr>
          <a:xfrm flipV="1">
            <a:off x="2275570" y="2278677"/>
            <a:ext cx="529557" cy="53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DA54AAB-8156-48F7-B14C-455F447A974C}"/>
              </a:ext>
            </a:extLst>
          </p:cNvPr>
          <p:cNvCxnSpPr>
            <a:cxnSpLocks/>
          </p:cNvCxnSpPr>
          <p:nvPr/>
        </p:nvCxnSpPr>
        <p:spPr>
          <a:xfrm>
            <a:off x="3559156" y="2278675"/>
            <a:ext cx="857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F2FBF0-FB12-423C-8E14-34B313EDA93E}"/>
              </a:ext>
            </a:extLst>
          </p:cNvPr>
          <p:cNvSpPr txBox="1"/>
          <p:nvPr/>
        </p:nvSpPr>
        <p:spPr>
          <a:xfrm>
            <a:off x="2667624" y="150203"/>
            <a:ext cx="1214541" cy="47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output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96C6F46-8F38-4457-B42A-6E72A522C2EE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494144" y="1801269"/>
            <a:ext cx="1034555" cy="102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39FC783-767C-4794-AEEC-543BFF700693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510625" y="2823841"/>
            <a:ext cx="1018073" cy="13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4A67480F-57A1-4627-A01A-D181F901E0D1}"/>
              </a:ext>
            </a:extLst>
          </p:cNvPr>
          <p:cNvSpPr/>
          <p:nvPr/>
        </p:nvSpPr>
        <p:spPr>
          <a:xfrm>
            <a:off x="2102752" y="1659680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BF5F8E9-87A6-41F3-B461-09F005179E4A}"/>
              </a:ext>
            </a:extLst>
          </p:cNvPr>
          <p:cNvSpPr/>
          <p:nvPr/>
        </p:nvSpPr>
        <p:spPr>
          <a:xfrm>
            <a:off x="2087843" y="2720703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A3ED0D7-E9BD-4AD6-B8AA-FFF1AC5690C7}"/>
              </a:ext>
            </a:extLst>
          </p:cNvPr>
          <p:cNvSpPr/>
          <p:nvPr/>
        </p:nvSpPr>
        <p:spPr>
          <a:xfrm>
            <a:off x="3371429" y="2184812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210FCDC-D66D-42B0-A5B7-33513A4F26B0}"/>
              </a:ext>
            </a:extLst>
          </p:cNvPr>
          <p:cNvSpPr/>
          <p:nvPr/>
        </p:nvSpPr>
        <p:spPr>
          <a:xfrm>
            <a:off x="2805127" y="894326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764A937-9FC2-4F08-9830-F2CD7BF5584E}"/>
              </a:ext>
            </a:extLst>
          </p:cNvPr>
          <p:cNvSpPr/>
          <p:nvPr/>
        </p:nvSpPr>
        <p:spPr>
          <a:xfrm>
            <a:off x="2805127" y="3199932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58DB915-C6FE-4828-BD3E-8D185569AB28}"/>
              </a:ext>
            </a:extLst>
          </p:cNvPr>
          <p:cNvCxnSpPr>
            <a:cxnSpLocks/>
            <a:stCxn id="28" idx="6"/>
            <a:endCxn id="37" idx="2"/>
          </p:cNvCxnSpPr>
          <p:nvPr/>
        </p:nvCxnSpPr>
        <p:spPr>
          <a:xfrm flipV="1">
            <a:off x="2290479" y="1181353"/>
            <a:ext cx="514648" cy="572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6619470-A086-4B87-B087-8A3D303B9C18}"/>
              </a:ext>
            </a:extLst>
          </p:cNvPr>
          <p:cNvCxnSpPr>
            <a:cxnSpLocks/>
            <a:stCxn id="28" idx="6"/>
            <a:endCxn id="38" idx="2"/>
          </p:cNvCxnSpPr>
          <p:nvPr/>
        </p:nvCxnSpPr>
        <p:spPr>
          <a:xfrm>
            <a:off x="2290479" y="1753544"/>
            <a:ext cx="514648" cy="173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1CCF1A9-3813-49A3-9383-33AA5F90C092}"/>
              </a:ext>
            </a:extLst>
          </p:cNvPr>
          <p:cNvCxnSpPr>
            <a:cxnSpLocks/>
            <a:stCxn id="29" idx="6"/>
            <a:endCxn id="37" idx="2"/>
          </p:cNvCxnSpPr>
          <p:nvPr/>
        </p:nvCxnSpPr>
        <p:spPr>
          <a:xfrm flipV="1">
            <a:off x="2275570" y="1181353"/>
            <a:ext cx="529557" cy="163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A3146F6-9394-4051-9EAA-D2D40B45BEC2}"/>
              </a:ext>
            </a:extLst>
          </p:cNvPr>
          <p:cNvCxnSpPr>
            <a:cxnSpLocks/>
            <a:stCxn id="29" idx="6"/>
            <a:endCxn id="38" idx="2"/>
          </p:cNvCxnSpPr>
          <p:nvPr/>
        </p:nvCxnSpPr>
        <p:spPr>
          <a:xfrm>
            <a:off x="2275570" y="2814567"/>
            <a:ext cx="529557" cy="672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B2B5DD6-EB20-4FBE-8B55-434FD49BFA70}"/>
              </a:ext>
            </a:extLst>
          </p:cNvPr>
          <p:cNvSpPr txBox="1"/>
          <p:nvPr/>
        </p:nvSpPr>
        <p:spPr>
          <a:xfrm>
            <a:off x="486579" y="329515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(2, 2)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67D555-3592-4607-9101-56CBDEC83919}"/>
              </a:ext>
            </a:extLst>
          </p:cNvPr>
          <p:cNvSpPr txBox="1"/>
          <p:nvPr/>
        </p:nvSpPr>
        <p:spPr>
          <a:xfrm>
            <a:off x="1237330" y="93903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hidden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71D1FD0-5BD4-47D7-ACF6-9EDEEC97A593}"/>
              </a:ext>
            </a:extLst>
          </p:cNvPr>
          <p:cNvCxnSpPr>
            <a:cxnSpLocks/>
          </p:cNvCxnSpPr>
          <p:nvPr/>
        </p:nvCxnSpPr>
        <p:spPr>
          <a:xfrm>
            <a:off x="3559156" y="1174763"/>
            <a:ext cx="857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54FDB91E-547E-44F9-AD8A-04BE617CDA9D}"/>
              </a:ext>
            </a:extLst>
          </p:cNvPr>
          <p:cNvSpPr/>
          <p:nvPr/>
        </p:nvSpPr>
        <p:spPr>
          <a:xfrm>
            <a:off x="3371429" y="1080900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F8A5135-5DB5-4E36-9E58-B130E1B70165}"/>
              </a:ext>
            </a:extLst>
          </p:cNvPr>
          <p:cNvCxnSpPr>
            <a:cxnSpLocks/>
          </p:cNvCxnSpPr>
          <p:nvPr/>
        </p:nvCxnSpPr>
        <p:spPr>
          <a:xfrm>
            <a:off x="3559156" y="3486959"/>
            <a:ext cx="857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C53B14E3-6515-479D-9E27-B126BA0F7547}"/>
              </a:ext>
            </a:extLst>
          </p:cNvPr>
          <p:cNvSpPr/>
          <p:nvPr/>
        </p:nvSpPr>
        <p:spPr>
          <a:xfrm>
            <a:off x="3371429" y="3393096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A4278D-F83A-4475-BEF4-E40D5D8F4BE4}"/>
              </a:ext>
            </a:extLst>
          </p:cNvPr>
          <p:cNvSpPr txBox="1"/>
          <p:nvPr/>
        </p:nvSpPr>
        <p:spPr>
          <a:xfrm>
            <a:off x="1944187" y="384661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(2, 3)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6543AD-9B32-46D7-A389-72C9A0A1649C}"/>
              </a:ext>
            </a:extLst>
          </p:cNvPr>
          <p:cNvSpPr txBox="1"/>
          <p:nvPr/>
        </p:nvSpPr>
        <p:spPr>
          <a:xfrm>
            <a:off x="3090619" y="3681357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softmax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10B7C2D-7D4F-4830-A3F2-E9A86E9702C9}"/>
              </a:ext>
            </a:extLst>
          </p:cNvPr>
          <p:cNvSpPr/>
          <p:nvPr/>
        </p:nvSpPr>
        <p:spPr>
          <a:xfrm>
            <a:off x="5261176" y="937891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9F37D35-63CA-4EEE-A166-30DF7DB408D5}"/>
              </a:ext>
            </a:extLst>
          </p:cNvPr>
          <p:cNvSpPr/>
          <p:nvPr/>
        </p:nvSpPr>
        <p:spPr>
          <a:xfrm>
            <a:off x="5261177" y="2082099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54066AD-686A-459F-B6C6-8D9410C7C486}"/>
              </a:ext>
            </a:extLst>
          </p:cNvPr>
          <p:cNvSpPr/>
          <p:nvPr/>
        </p:nvSpPr>
        <p:spPr>
          <a:xfrm>
            <a:off x="5261178" y="3244428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6885A58-1188-4D48-BC08-50085F2A2FD3}"/>
              </a:ext>
            </a:extLst>
          </p:cNvPr>
          <p:cNvSpPr/>
          <p:nvPr/>
        </p:nvSpPr>
        <p:spPr>
          <a:xfrm>
            <a:off x="7218822" y="300053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4A67A7B-C72E-4E81-9853-38FD983F183C}"/>
              </a:ext>
            </a:extLst>
          </p:cNvPr>
          <p:cNvSpPr/>
          <p:nvPr/>
        </p:nvSpPr>
        <p:spPr>
          <a:xfrm>
            <a:off x="7748379" y="300053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3C4FE77-E017-4832-9BD7-55D6AF0AF7B8}"/>
              </a:ext>
            </a:extLst>
          </p:cNvPr>
          <p:cNvSpPr/>
          <p:nvPr/>
        </p:nvSpPr>
        <p:spPr>
          <a:xfrm>
            <a:off x="8277936" y="300634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1712E2-8515-46AF-B2EB-733F4CA0A6D1}"/>
              </a:ext>
            </a:extLst>
          </p:cNvPr>
          <p:cNvSpPr txBox="1"/>
          <p:nvPr/>
        </p:nvSpPr>
        <p:spPr>
          <a:xfrm>
            <a:off x="6552767" y="5562166"/>
            <a:ext cx="41280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np.sum(-y*np.log(a))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0.35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390950-DE06-4934-B109-5CF9E96278E6}"/>
              </a:ext>
            </a:extLst>
          </p:cNvPr>
          <p:cNvSpPr txBox="1"/>
          <p:nvPr/>
        </p:nvSpPr>
        <p:spPr>
          <a:xfrm>
            <a:off x="5794400" y="4887757"/>
            <a:ext cx="6691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-(y*np.log(a)+(1-y)*np.log(1-a))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53E5071-0965-458F-B89B-0A4DEB23A4B2}"/>
              </a:ext>
            </a:extLst>
          </p:cNvPr>
          <p:cNvCxnSpPr/>
          <p:nvPr/>
        </p:nvCxnSpPr>
        <p:spPr>
          <a:xfrm flipV="1">
            <a:off x="6808800" y="1622108"/>
            <a:ext cx="0" cy="20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0A46F-9EDF-4C5B-B9AD-212957EDB2D7}"/>
              </a:ext>
            </a:extLst>
          </p:cNvPr>
          <p:cNvCxnSpPr>
            <a:cxnSpLocks/>
          </p:cNvCxnSpPr>
          <p:nvPr/>
        </p:nvCxnSpPr>
        <p:spPr>
          <a:xfrm>
            <a:off x="6627328" y="3513343"/>
            <a:ext cx="2507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980538B9-14A1-402E-A586-3494AD76F4B4}"/>
              </a:ext>
            </a:extLst>
          </p:cNvPr>
          <p:cNvSpPr/>
          <p:nvPr/>
        </p:nvSpPr>
        <p:spPr>
          <a:xfrm rot="21279082">
            <a:off x="6961659" y="1852690"/>
            <a:ext cx="1824708" cy="1749508"/>
          </a:xfrm>
          <a:custGeom>
            <a:avLst/>
            <a:gdLst>
              <a:gd name="connsiteX0" fmla="*/ 16006 w 1582256"/>
              <a:gd name="connsiteY0" fmla="*/ 0 h 1611517"/>
              <a:gd name="connsiteX1" fmla="*/ 224236 w 1582256"/>
              <a:gd name="connsiteY1" fmla="*/ 1131684 h 1611517"/>
              <a:gd name="connsiteX2" fmla="*/ 1582256 w 1582256"/>
              <a:gd name="connsiteY2" fmla="*/ 1611517 h 161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2256" h="1611517">
                <a:moveTo>
                  <a:pt x="16006" y="0"/>
                </a:moveTo>
                <a:cubicBezTo>
                  <a:pt x="-10400" y="431549"/>
                  <a:pt x="-36806" y="863098"/>
                  <a:pt x="224236" y="1131684"/>
                </a:cubicBezTo>
                <a:cubicBezTo>
                  <a:pt x="485278" y="1400270"/>
                  <a:pt x="1033767" y="1505893"/>
                  <a:pt x="1582256" y="16115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A734E4-7EC1-4966-927C-4BE4D5630984}"/>
              </a:ext>
            </a:extLst>
          </p:cNvPr>
          <p:cNvSpPr txBox="1"/>
          <p:nvPr/>
        </p:nvSpPr>
        <p:spPr>
          <a:xfrm>
            <a:off x="8749898" y="35298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62B9DAE-A8F5-43CB-95BA-BAE94F24B9A0}"/>
              </a:ext>
            </a:extLst>
          </p:cNvPr>
          <p:cNvSpPr txBox="1"/>
          <p:nvPr/>
        </p:nvSpPr>
        <p:spPr>
          <a:xfrm>
            <a:off x="6389320" y="276284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9AC10B6-7AF4-44EC-9F04-AB30C7FD36C2}"/>
              </a:ext>
            </a:extLst>
          </p:cNvPr>
          <p:cNvSpPr txBox="1"/>
          <p:nvPr/>
        </p:nvSpPr>
        <p:spPr>
          <a:xfrm>
            <a:off x="6617882" y="353546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1ED1FE4-BF3D-41C6-97DF-0F89DDA4F563}"/>
              </a:ext>
            </a:extLst>
          </p:cNvPr>
          <p:cNvSpPr txBox="1"/>
          <p:nvPr/>
        </p:nvSpPr>
        <p:spPr>
          <a:xfrm>
            <a:off x="8095497" y="352982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0.7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CBE14579-B618-45B1-BCD7-C5DF01AE212C}"/>
              </a:ext>
            </a:extLst>
          </p:cNvPr>
          <p:cNvSpPr/>
          <p:nvPr/>
        </p:nvSpPr>
        <p:spPr>
          <a:xfrm>
            <a:off x="8289614" y="3364401"/>
            <a:ext cx="135141" cy="1351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BEAEB27-9121-4A12-8ABF-CFF1E6726113}"/>
              </a:ext>
            </a:extLst>
          </p:cNvPr>
          <p:cNvCxnSpPr>
            <a:cxnSpLocks/>
          </p:cNvCxnSpPr>
          <p:nvPr/>
        </p:nvCxnSpPr>
        <p:spPr>
          <a:xfrm>
            <a:off x="6414990" y="1779174"/>
            <a:ext cx="1142825" cy="21007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5329B05-E568-4629-99C2-FC1D052235AB}"/>
              </a:ext>
            </a:extLst>
          </p:cNvPr>
          <p:cNvSpPr txBox="1"/>
          <p:nvPr/>
        </p:nvSpPr>
        <p:spPr>
          <a:xfrm>
            <a:off x="6979629" y="393001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y=1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0250008-3CB5-4A90-AAB1-E4E04BDE04C0}"/>
              </a:ext>
            </a:extLst>
          </p:cNvPr>
          <p:cNvSpPr/>
          <p:nvPr/>
        </p:nvSpPr>
        <p:spPr>
          <a:xfrm>
            <a:off x="7226247" y="959480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CF27F9A-62D2-4923-973A-1F66CD400A0F}"/>
              </a:ext>
            </a:extLst>
          </p:cNvPr>
          <p:cNvSpPr/>
          <p:nvPr/>
        </p:nvSpPr>
        <p:spPr>
          <a:xfrm>
            <a:off x="7755804" y="959480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DD1E99B-7CAB-4C34-B6CB-D6553BD7803F}"/>
              </a:ext>
            </a:extLst>
          </p:cNvPr>
          <p:cNvSpPr/>
          <p:nvPr/>
        </p:nvSpPr>
        <p:spPr>
          <a:xfrm>
            <a:off x="8285361" y="959480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AAACE8D-9872-4EE4-9FBF-750E036C6635}"/>
              </a:ext>
            </a:extLst>
          </p:cNvPr>
          <p:cNvSpPr txBox="1"/>
          <p:nvPr/>
        </p:nvSpPr>
        <p:spPr>
          <a:xfrm>
            <a:off x="9634114" y="150203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y=[1,0,0]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445D9C5-3248-41A8-AF4F-F39BE8AA411B}"/>
              </a:ext>
            </a:extLst>
          </p:cNvPr>
          <p:cNvSpPr txBox="1"/>
          <p:nvPr/>
        </p:nvSpPr>
        <p:spPr>
          <a:xfrm>
            <a:off x="6180430" y="3156657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0.35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33006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39A23368-F555-414A-904C-FBE12B06AB67}"/>
              </a:ext>
            </a:extLst>
          </p:cNvPr>
          <p:cNvSpPr/>
          <p:nvPr/>
        </p:nvSpPr>
        <p:spPr>
          <a:xfrm>
            <a:off x="1528698" y="1458265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608A65C-8DC5-471B-BBA6-862C1690B048}"/>
              </a:ext>
            </a:extLst>
          </p:cNvPr>
          <p:cNvCxnSpPr>
            <a:cxnSpLocks/>
          </p:cNvCxnSpPr>
          <p:nvPr/>
        </p:nvCxnSpPr>
        <p:spPr>
          <a:xfrm flipV="1">
            <a:off x="494144" y="1782905"/>
            <a:ext cx="1074915" cy="1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57770DF-AF9E-4B1B-8816-0AA514C727E3}"/>
              </a:ext>
            </a:extLst>
          </p:cNvPr>
          <p:cNvCxnSpPr>
            <a:cxnSpLocks/>
          </p:cNvCxnSpPr>
          <p:nvPr/>
        </p:nvCxnSpPr>
        <p:spPr>
          <a:xfrm flipV="1">
            <a:off x="502773" y="1896474"/>
            <a:ext cx="1066285" cy="94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79D0E-7949-4670-8CD1-7062EFA9C1EA}"/>
                  </a:ext>
                </a:extLst>
              </p:cNvPr>
              <p:cNvSpPr txBox="1"/>
              <p:nvPr/>
            </p:nvSpPr>
            <p:spPr>
              <a:xfrm>
                <a:off x="7387" y="1506862"/>
                <a:ext cx="675172" cy="47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79D0E-7949-4670-8CD1-7062EFA9C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" y="1506862"/>
                <a:ext cx="675172" cy="471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C27B4E-8684-441D-A780-40E5D1EC53C4}"/>
                  </a:ext>
                </a:extLst>
              </p:cNvPr>
              <p:cNvSpPr txBox="1"/>
              <p:nvPr/>
            </p:nvSpPr>
            <p:spPr>
              <a:xfrm>
                <a:off x="0" y="2596347"/>
                <a:ext cx="682198" cy="47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C27B4E-8684-441D-A780-40E5D1EC5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96347"/>
                <a:ext cx="682198" cy="4713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타원 10">
            <a:extLst>
              <a:ext uri="{FF2B5EF4-FFF2-40B4-BE49-F238E27FC236}">
                <a16:creationId xmlns:a16="http://schemas.microsoft.com/office/drawing/2014/main" id="{FD635929-6839-4882-A40A-04B72E4DD8B6}"/>
              </a:ext>
            </a:extLst>
          </p:cNvPr>
          <p:cNvSpPr/>
          <p:nvPr/>
        </p:nvSpPr>
        <p:spPr>
          <a:xfrm>
            <a:off x="1528698" y="2536814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915429F-80D2-471E-8E46-FDECA8078535}"/>
              </a:ext>
            </a:extLst>
          </p:cNvPr>
          <p:cNvSpPr/>
          <p:nvPr/>
        </p:nvSpPr>
        <p:spPr>
          <a:xfrm>
            <a:off x="2805127" y="1991650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A3F618F-F286-4B6A-A99E-11B80E0939F7}"/>
              </a:ext>
            </a:extLst>
          </p:cNvPr>
          <p:cNvCxnSpPr>
            <a:cxnSpLocks/>
            <a:stCxn id="28" idx="6"/>
            <a:endCxn id="12" idx="2"/>
          </p:cNvCxnSpPr>
          <p:nvPr/>
        </p:nvCxnSpPr>
        <p:spPr>
          <a:xfrm>
            <a:off x="2290479" y="1753544"/>
            <a:ext cx="514648" cy="525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D3F25A7-9840-4007-9736-2762F94A4612}"/>
              </a:ext>
            </a:extLst>
          </p:cNvPr>
          <p:cNvCxnSpPr>
            <a:cxnSpLocks/>
            <a:stCxn id="29" idx="6"/>
            <a:endCxn id="12" idx="2"/>
          </p:cNvCxnSpPr>
          <p:nvPr/>
        </p:nvCxnSpPr>
        <p:spPr>
          <a:xfrm flipV="1">
            <a:off x="2275570" y="2278677"/>
            <a:ext cx="529557" cy="53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DA54AAB-8156-48F7-B14C-455F447A974C}"/>
              </a:ext>
            </a:extLst>
          </p:cNvPr>
          <p:cNvCxnSpPr>
            <a:cxnSpLocks/>
          </p:cNvCxnSpPr>
          <p:nvPr/>
        </p:nvCxnSpPr>
        <p:spPr>
          <a:xfrm>
            <a:off x="3559156" y="2278675"/>
            <a:ext cx="857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F2FBF0-FB12-423C-8E14-34B313EDA93E}"/>
              </a:ext>
            </a:extLst>
          </p:cNvPr>
          <p:cNvSpPr txBox="1"/>
          <p:nvPr/>
        </p:nvSpPr>
        <p:spPr>
          <a:xfrm>
            <a:off x="2667624" y="150203"/>
            <a:ext cx="1214541" cy="47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output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96C6F46-8F38-4457-B42A-6E72A522C2EE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494144" y="1801269"/>
            <a:ext cx="1034555" cy="102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39FC783-767C-4794-AEEC-543BFF700693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510625" y="2823841"/>
            <a:ext cx="1018073" cy="13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4A67480F-57A1-4627-A01A-D181F901E0D1}"/>
              </a:ext>
            </a:extLst>
          </p:cNvPr>
          <p:cNvSpPr/>
          <p:nvPr/>
        </p:nvSpPr>
        <p:spPr>
          <a:xfrm>
            <a:off x="2102752" y="1659680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BF5F8E9-87A6-41F3-B461-09F005179E4A}"/>
              </a:ext>
            </a:extLst>
          </p:cNvPr>
          <p:cNvSpPr/>
          <p:nvPr/>
        </p:nvSpPr>
        <p:spPr>
          <a:xfrm>
            <a:off x="2087843" y="2720703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A3ED0D7-E9BD-4AD6-B8AA-FFF1AC5690C7}"/>
              </a:ext>
            </a:extLst>
          </p:cNvPr>
          <p:cNvSpPr/>
          <p:nvPr/>
        </p:nvSpPr>
        <p:spPr>
          <a:xfrm>
            <a:off x="3371429" y="2184812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210FCDC-D66D-42B0-A5B7-33513A4F26B0}"/>
              </a:ext>
            </a:extLst>
          </p:cNvPr>
          <p:cNvSpPr/>
          <p:nvPr/>
        </p:nvSpPr>
        <p:spPr>
          <a:xfrm>
            <a:off x="2805127" y="894326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764A937-9FC2-4F08-9830-F2CD7BF5584E}"/>
              </a:ext>
            </a:extLst>
          </p:cNvPr>
          <p:cNvSpPr/>
          <p:nvPr/>
        </p:nvSpPr>
        <p:spPr>
          <a:xfrm>
            <a:off x="2805127" y="3199932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58DB915-C6FE-4828-BD3E-8D185569AB28}"/>
              </a:ext>
            </a:extLst>
          </p:cNvPr>
          <p:cNvCxnSpPr>
            <a:cxnSpLocks/>
            <a:stCxn id="28" idx="6"/>
            <a:endCxn id="37" idx="2"/>
          </p:cNvCxnSpPr>
          <p:nvPr/>
        </p:nvCxnSpPr>
        <p:spPr>
          <a:xfrm flipV="1">
            <a:off x="2290479" y="1181353"/>
            <a:ext cx="514648" cy="572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6619470-A086-4B87-B087-8A3D303B9C18}"/>
              </a:ext>
            </a:extLst>
          </p:cNvPr>
          <p:cNvCxnSpPr>
            <a:cxnSpLocks/>
            <a:stCxn id="28" idx="6"/>
            <a:endCxn id="38" idx="2"/>
          </p:cNvCxnSpPr>
          <p:nvPr/>
        </p:nvCxnSpPr>
        <p:spPr>
          <a:xfrm>
            <a:off x="2290479" y="1753544"/>
            <a:ext cx="514648" cy="173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1CCF1A9-3813-49A3-9383-33AA5F90C092}"/>
              </a:ext>
            </a:extLst>
          </p:cNvPr>
          <p:cNvCxnSpPr>
            <a:cxnSpLocks/>
            <a:stCxn id="29" idx="6"/>
            <a:endCxn id="37" idx="2"/>
          </p:cNvCxnSpPr>
          <p:nvPr/>
        </p:nvCxnSpPr>
        <p:spPr>
          <a:xfrm flipV="1">
            <a:off x="2275570" y="1181353"/>
            <a:ext cx="529557" cy="163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A3146F6-9394-4051-9EAA-D2D40B45BEC2}"/>
              </a:ext>
            </a:extLst>
          </p:cNvPr>
          <p:cNvCxnSpPr>
            <a:cxnSpLocks/>
            <a:stCxn id="29" idx="6"/>
            <a:endCxn id="38" idx="2"/>
          </p:cNvCxnSpPr>
          <p:nvPr/>
        </p:nvCxnSpPr>
        <p:spPr>
          <a:xfrm>
            <a:off x="2275570" y="2814567"/>
            <a:ext cx="529557" cy="672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B2B5DD6-EB20-4FBE-8B55-434FD49BFA70}"/>
              </a:ext>
            </a:extLst>
          </p:cNvPr>
          <p:cNvSpPr txBox="1"/>
          <p:nvPr/>
        </p:nvSpPr>
        <p:spPr>
          <a:xfrm>
            <a:off x="648444" y="3249339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(784, 2)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67D555-3592-4607-9101-56CBDEC83919}"/>
              </a:ext>
            </a:extLst>
          </p:cNvPr>
          <p:cNvSpPr txBox="1"/>
          <p:nvPr/>
        </p:nvSpPr>
        <p:spPr>
          <a:xfrm>
            <a:off x="1237330" y="93903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hidden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71D1FD0-5BD4-47D7-ACF6-9EDEEC97A593}"/>
              </a:ext>
            </a:extLst>
          </p:cNvPr>
          <p:cNvCxnSpPr>
            <a:cxnSpLocks/>
          </p:cNvCxnSpPr>
          <p:nvPr/>
        </p:nvCxnSpPr>
        <p:spPr>
          <a:xfrm>
            <a:off x="3559156" y="1174763"/>
            <a:ext cx="857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54FDB91E-547E-44F9-AD8A-04BE617CDA9D}"/>
              </a:ext>
            </a:extLst>
          </p:cNvPr>
          <p:cNvSpPr/>
          <p:nvPr/>
        </p:nvSpPr>
        <p:spPr>
          <a:xfrm>
            <a:off x="3371429" y="1080900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F8A5135-5DB5-4E36-9E58-B130E1B70165}"/>
              </a:ext>
            </a:extLst>
          </p:cNvPr>
          <p:cNvCxnSpPr>
            <a:cxnSpLocks/>
          </p:cNvCxnSpPr>
          <p:nvPr/>
        </p:nvCxnSpPr>
        <p:spPr>
          <a:xfrm>
            <a:off x="3559156" y="3486959"/>
            <a:ext cx="857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C53B14E3-6515-479D-9E27-B126BA0F7547}"/>
              </a:ext>
            </a:extLst>
          </p:cNvPr>
          <p:cNvSpPr/>
          <p:nvPr/>
        </p:nvSpPr>
        <p:spPr>
          <a:xfrm>
            <a:off x="3371429" y="3393096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A4278D-F83A-4475-BEF4-E40D5D8F4BE4}"/>
              </a:ext>
            </a:extLst>
          </p:cNvPr>
          <p:cNvSpPr txBox="1"/>
          <p:nvPr/>
        </p:nvSpPr>
        <p:spPr>
          <a:xfrm>
            <a:off x="2105265" y="381017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(2, 3)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6543AD-9B32-46D7-A389-72C9A0A1649C}"/>
              </a:ext>
            </a:extLst>
          </p:cNvPr>
          <p:cNvSpPr txBox="1"/>
          <p:nvPr/>
        </p:nvSpPr>
        <p:spPr>
          <a:xfrm>
            <a:off x="3090619" y="3681357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softmax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10B7C2D-7D4F-4830-A3F2-E9A86E9702C9}"/>
              </a:ext>
            </a:extLst>
          </p:cNvPr>
          <p:cNvSpPr/>
          <p:nvPr/>
        </p:nvSpPr>
        <p:spPr>
          <a:xfrm>
            <a:off x="5261176" y="937891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9F37D35-63CA-4EEE-A166-30DF7DB408D5}"/>
              </a:ext>
            </a:extLst>
          </p:cNvPr>
          <p:cNvSpPr/>
          <p:nvPr/>
        </p:nvSpPr>
        <p:spPr>
          <a:xfrm>
            <a:off x="5261177" y="2082099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54066AD-686A-459F-B6C6-8D9410C7C486}"/>
              </a:ext>
            </a:extLst>
          </p:cNvPr>
          <p:cNvSpPr/>
          <p:nvPr/>
        </p:nvSpPr>
        <p:spPr>
          <a:xfrm>
            <a:off x="5261178" y="3244428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6885A58-1188-4D48-BC08-50085F2A2FD3}"/>
              </a:ext>
            </a:extLst>
          </p:cNvPr>
          <p:cNvSpPr/>
          <p:nvPr/>
        </p:nvSpPr>
        <p:spPr>
          <a:xfrm>
            <a:off x="7218822" y="300053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4A67A7B-C72E-4E81-9853-38FD983F183C}"/>
              </a:ext>
            </a:extLst>
          </p:cNvPr>
          <p:cNvSpPr/>
          <p:nvPr/>
        </p:nvSpPr>
        <p:spPr>
          <a:xfrm>
            <a:off x="7748379" y="300053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3C4FE77-E017-4832-9BD7-55D6AF0AF7B8}"/>
              </a:ext>
            </a:extLst>
          </p:cNvPr>
          <p:cNvSpPr/>
          <p:nvPr/>
        </p:nvSpPr>
        <p:spPr>
          <a:xfrm>
            <a:off x="8277936" y="300634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1712E2-8515-46AF-B2EB-733F4CA0A6D1}"/>
              </a:ext>
            </a:extLst>
          </p:cNvPr>
          <p:cNvSpPr txBox="1"/>
          <p:nvPr/>
        </p:nvSpPr>
        <p:spPr>
          <a:xfrm>
            <a:off x="8038734" y="5496413"/>
            <a:ext cx="4128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np.sum(-y*np.log(a))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2.3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390950-DE06-4934-B109-5CF9E96278E6}"/>
              </a:ext>
            </a:extLst>
          </p:cNvPr>
          <p:cNvSpPr txBox="1"/>
          <p:nvPr/>
        </p:nvSpPr>
        <p:spPr>
          <a:xfrm>
            <a:off x="7280367" y="4822004"/>
            <a:ext cx="6691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-(y*np.log(a)+(1-y)*np.log(1-a))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53E5071-0965-458F-B89B-0A4DEB23A4B2}"/>
              </a:ext>
            </a:extLst>
          </p:cNvPr>
          <p:cNvCxnSpPr/>
          <p:nvPr/>
        </p:nvCxnSpPr>
        <p:spPr>
          <a:xfrm flipV="1">
            <a:off x="6808800" y="1622108"/>
            <a:ext cx="0" cy="20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0A46F-9EDF-4C5B-B9AD-212957EDB2D7}"/>
              </a:ext>
            </a:extLst>
          </p:cNvPr>
          <p:cNvCxnSpPr>
            <a:cxnSpLocks/>
          </p:cNvCxnSpPr>
          <p:nvPr/>
        </p:nvCxnSpPr>
        <p:spPr>
          <a:xfrm>
            <a:off x="6627328" y="3513343"/>
            <a:ext cx="2507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980538B9-14A1-402E-A586-3494AD76F4B4}"/>
              </a:ext>
            </a:extLst>
          </p:cNvPr>
          <p:cNvSpPr/>
          <p:nvPr/>
        </p:nvSpPr>
        <p:spPr>
          <a:xfrm rot="21279082">
            <a:off x="6961659" y="1852690"/>
            <a:ext cx="1824708" cy="1749508"/>
          </a:xfrm>
          <a:custGeom>
            <a:avLst/>
            <a:gdLst>
              <a:gd name="connsiteX0" fmla="*/ 16006 w 1582256"/>
              <a:gd name="connsiteY0" fmla="*/ 0 h 1611517"/>
              <a:gd name="connsiteX1" fmla="*/ 224236 w 1582256"/>
              <a:gd name="connsiteY1" fmla="*/ 1131684 h 1611517"/>
              <a:gd name="connsiteX2" fmla="*/ 1582256 w 1582256"/>
              <a:gd name="connsiteY2" fmla="*/ 1611517 h 161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2256" h="1611517">
                <a:moveTo>
                  <a:pt x="16006" y="0"/>
                </a:moveTo>
                <a:cubicBezTo>
                  <a:pt x="-10400" y="431549"/>
                  <a:pt x="-36806" y="863098"/>
                  <a:pt x="224236" y="1131684"/>
                </a:cubicBezTo>
                <a:cubicBezTo>
                  <a:pt x="485278" y="1400270"/>
                  <a:pt x="1033767" y="1505893"/>
                  <a:pt x="1582256" y="16115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A734E4-7EC1-4966-927C-4BE4D5630984}"/>
              </a:ext>
            </a:extLst>
          </p:cNvPr>
          <p:cNvSpPr txBox="1"/>
          <p:nvPr/>
        </p:nvSpPr>
        <p:spPr>
          <a:xfrm>
            <a:off x="8749898" y="35298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62B9DAE-A8F5-43CB-95BA-BAE94F24B9A0}"/>
              </a:ext>
            </a:extLst>
          </p:cNvPr>
          <p:cNvSpPr txBox="1"/>
          <p:nvPr/>
        </p:nvSpPr>
        <p:spPr>
          <a:xfrm>
            <a:off x="6389320" y="276284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9AC10B6-7AF4-44EC-9F04-AB30C7FD36C2}"/>
              </a:ext>
            </a:extLst>
          </p:cNvPr>
          <p:cNvSpPr txBox="1"/>
          <p:nvPr/>
        </p:nvSpPr>
        <p:spPr>
          <a:xfrm>
            <a:off x="6617882" y="353546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1ED1FE4-BF3D-41C6-97DF-0F89DDA4F563}"/>
              </a:ext>
            </a:extLst>
          </p:cNvPr>
          <p:cNvSpPr txBox="1"/>
          <p:nvPr/>
        </p:nvSpPr>
        <p:spPr>
          <a:xfrm>
            <a:off x="6835207" y="345852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0.1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CBE14579-B618-45B1-BCD7-C5DF01AE212C}"/>
              </a:ext>
            </a:extLst>
          </p:cNvPr>
          <p:cNvSpPr/>
          <p:nvPr/>
        </p:nvSpPr>
        <p:spPr>
          <a:xfrm>
            <a:off x="6834471" y="2184812"/>
            <a:ext cx="135141" cy="1351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BEAEB27-9121-4A12-8ABF-CFF1E6726113}"/>
              </a:ext>
            </a:extLst>
          </p:cNvPr>
          <p:cNvCxnSpPr>
            <a:cxnSpLocks/>
          </p:cNvCxnSpPr>
          <p:nvPr/>
        </p:nvCxnSpPr>
        <p:spPr>
          <a:xfrm>
            <a:off x="6822454" y="1287580"/>
            <a:ext cx="190099" cy="23550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5329B05-E568-4629-99C2-FC1D052235AB}"/>
              </a:ext>
            </a:extLst>
          </p:cNvPr>
          <p:cNvSpPr txBox="1"/>
          <p:nvPr/>
        </p:nvSpPr>
        <p:spPr>
          <a:xfrm>
            <a:off x="6979629" y="393001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y=1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0250008-3CB5-4A90-AAB1-E4E04BDE04C0}"/>
              </a:ext>
            </a:extLst>
          </p:cNvPr>
          <p:cNvSpPr/>
          <p:nvPr/>
        </p:nvSpPr>
        <p:spPr>
          <a:xfrm>
            <a:off x="7226247" y="959480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CF27F9A-62D2-4923-973A-1F66CD400A0F}"/>
              </a:ext>
            </a:extLst>
          </p:cNvPr>
          <p:cNvSpPr/>
          <p:nvPr/>
        </p:nvSpPr>
        <p:spPr>
          <a:xfrm>
            <a:off x="7755804" y="959480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DD1E99B-7CAB-4C34-B6CB-D6553BD7803F}"/>
              </a:ext>
            </a:extLst>
          </p:cNvPr>
          <p:cNvSpPr/>
          <p:nvPr/>
        </p:nvSpPr>
        <p:spPr>
          <a:xfrm>
            <a:off x="8285361" y="959480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AAACE8D-9872-4EE4-9FBF-750E036C6635}"/>
              </a:ext>
            </a:extLst>
          </p:cNvPr>
          <p:cNvSpPr txBox="1"/>
          <p:nvPr/>
        </p:nvSpPr>
        <p:spPr>
          <a:xfrm>
            <a:off x="9634114" y="150203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y=[0,0,1]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445D9C5-3248-41A8-AF4F-F39BE8AA411B}"/>
              </a:ext>
            </a:extLst>
          </p:cNvPr>
          <p:cNvSpPr txBox="1"/>
          <p:nvPr/>
        </p:nvSpPr>
        <p:spPr>
          <a:xfrm>
            <a:off x="6119156" y="205886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2.3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8ADC7C7-3821-41C3-84BF-4F4A8200AADC}"/>
              </a:ext>
            </a:extLst>
          </p:cNvPr>
          <p:cNvSpPr txBox="1"/>
          <p:nvPr/>
        </p:nvSpPr>
        <p:spPr>
          <a:xfrm>
            <a:off x="8246784" y="2189277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err = (a-y)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7E1D216-C8E6-4255-9FB0-711614164F3D}"/>
              </a:ext>
            </a:extLst>
          </p:cNvPr>
          <p:cNvSpPr txBox="1"/>
          <p:nvPr/>
        </p:nvSpPr>
        <p:spPr>
          <a:xfrm>
            <a:off x="-593205" y="4569851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(256, 784)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F516953-573C-4897-85AF-08F57906CC7E}"/>
              </a:ext>
            </a:extLst>
          </p:cNvPr>
          <p:cNvSpPr txBox="1"/>
          <p:nvPr/>
        </p:nvSpPr>
        <p:spPr>
          <a:xfrm>
            <a:off x="789571" y="456985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(784, 2)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F9CB96E-3D2C-49A9-A326-D9C059487868}"/>
              </a:ext>
            </a:extLst>
          </p:cNvPr>
          <p:cNvSpPr txBox="1"/>
          <p:nvPr/>
        </p:nvSpPr>
        <p:spPr>
          <a:xfrm>
            <a:off x="2125857" y="456250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(256, 2)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4844DC-36A1-4F66-8C2E-36783AB70566}"/>
              </a:ext>
            </a:extLst>
          </p:cNvPr>
          <p:cNvSpPr txBox="1"/>
          <p:nvPr/>
        </p:nvSpPr>
        <p:spPr>
          <a:xfrm>
            <a:off x="-352858" y="539095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(256, 2)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FC6B8D0-91AA-41BD-AA99-F3AD3D65635C}"/>
              </a:ext>
            </a:extLst>
          </p:cNvPr>
          <p:cNvSpPr txBox="1"/>
          <p:nvPr/>
        </p:nvSpPr>
        <p:spPr>
          <a:xfrm>
            <a:off x="789571" y="538360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(2, 3)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F99F16D-4FD8-440B-8A3B-60843A6AADE0}"/>
              </a:ext>
            </a:extLst>
          </p:cNvPr>
          <p:cNvSpPr txBox="1"/>
          <p:nvPr/>
        </p:nvSpPr>
        <p:spPr>
          <a:xfrm>
            <a:off x="1958125" y="539095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(256, 3)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E79321-C0F5-4EF0-BEC4-81724B92EFD2}"/>
              </a:ext>
            </a:extLst>
          </p:cNvPr>
          <p:cNvSpPr txBox="1"/>
          <p:nvPr/>
        </p:nvSpPr>
        <p:spPr>
          <a:xfrm>
            <a:off x="4069796" y="5102384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(2, 256)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69C66E4-A3E8-4702-9B3C-79F6E0472BE9}"/>
              </a:ext>
            </a:extLst>
          </p:cNvPr>
          <p:cNvSpPr txBox="1"/>
          <p:nvPr/>
        </p:nvSpPr>
        <p:spPr>
          <a:xfrm>
            <a:off x="5212225" y="5095034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(256, 3)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26B9528-5948-4D45-886C-5078358BBA4F}"/>
              </a:ext>
            </a:extLst>
          </p:cNvPr>
          <p:cNvSpPr txBox="1"/>
          <p:nvPr/>
        </p:nvSpPr>
        <p:spPr>
          <a:xfrm>
            <a:off x="5578803" y="473404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err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EFF322B-C9F3-4B11-A9D7-7B6D92DDE662}"/>
              </a:ext>
            </a:extLst>
          </p:cNvPr>
          <p:cNvSpPr txBox="1"/>
          <p:nvPr/>
        </p:nvSpPr>
        <p:spPr>
          <a:xfrm>
            <a:off x="691389" y="6167335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forpass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38EC6A7-0ED3-4FBF-A381-C30899F59692}"/>
              </a:ext>
            </a:extLst>
          </p:cNvPr>
          <p:cNvSpPr txBox="1"/>
          <p:nvPr/>
        </p:nvSpPr>
        <p:spPr>
          <a:xfrm>
            <a:off x="4262735" y="6158510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backward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A449C15-E446-4E02-A7E5-59510B475B14}"/>
              </a:ext>
            </a:extLst>
          </p:cNvPr>
          <p:cNvSpPr txBox="1"/>
          <p:nvPr/>
        </p:nvSpPr>
        <p:spPr>
          <a:xfrm>
            <a:off x="6431663" y="507417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(2, 3)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061DE25-928F-4312-92E5-CEE03E3E0039}"/>
              </a:ext>
            </a:extLst>
          </p:cNvPr>
          <p:cNvSpPr txBox="1"/>
          <p:nvPr/>
        </p:nvSpPr>
        <p:spPr>
          <a:xfrm>
            <a:off x="1068831" y="567413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w2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3ED6496-A906-4AE0-B93E-4DA7A878CEE9}"/>
              </a:ext>
            </a:extLst>
          </p:cNvPr>
          <p:cNvSpPr txBox="1"/>
          <p:nvPr/>
        </p:nvSpPr>
        <p:spPr>
          <a:xfrm>
            <a:off x="6438447" y="540611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w2_grad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311D795-17A4-4CE3-938F-F6646E94D28F}"/>
              </a:ext>
            </a:extLst>
          </p:cNvPr>
          <p:cNvSpPr txBox="1"/>
          <p:nvPr/>
        </p:nvSpPr>
        <p:spPr>
          <a:xfrm>
            <a:off x="4262034" y="543536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a1.T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B06312-DA7C-484C-B378-E142191775C7}"/>
              </a:ext>
            </a:extLst>
          </p:cNvPr>
          <p:cNvSpPr txBox="1"/>
          <p:nvPr/>
        </p:nvSpPr>
        <p:spPr>
          <a:xfrm>
            <a:off x="1281582" y="490212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w1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1626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39A23368-F555-414A-904C-FBE12B06AB67}"/>
              </a:ext>
            </a:extLst>
          </p:cNvPr>
          <p:cNvSpPr/>
          <p:nvPr/>
        </p:nvSpPr>
        <p:spPr>
          <a:xfrm>
            <a:off x="1528698" y="1458265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608A65C-8DC5-471B-BBA6-862C1690B048}"/>
              </a:ext>
            </a:extLst>
          </p:cNvPr>
          <p:cNvCxnSpPr>
            <a:cxnSpLocks/>
          </p:cNvCxnSpPr>
          <p:nvPr/>
        </p:nvCxnSpPr>
        <p:spPr>
          <a:xfrm flipV="1">
            <a:off x="494144" y="1782905"/>
            <a:ext cx="1074915" cy="1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57770DF-AF9E-4B1B-8816-0AA514C727E3}"/>
              </a:ext>
            </a:extLst>
          </p:cNvPr>
          <p:cNvCxnSpPr>
            <a:cxnSpLocks/>
          </p:cNvCxnSpPr>
          <p:nvPr/>
        </p:nvCxnSpPr>
        <p:spPr>
          <a:xfrm flipV="1">
            <a:off x="502773" y="1896474"/>
            <a:ext cx="1066285" cy="94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79D0E-7949-4670-8CD1-7062EFA9C1EA}"/>
                  </a:ext>
                </a:extLst>
              </p:cNvPr>
              <p:cNvSpPr txBox="1"/>
              <p:nvPr/>
            </p:nvSpPr>
            <p:spPr>
              <a:xfrm>
                <a:off x="7387" y="1506862"/>
                <a:ext cx="675172" cy="47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79D0E-7949-4670-8CD1-7062EFA9C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" y="1506862"/>
                <a:ext cx="675172" cy="471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C27B4E-8684-441D-A780-40E5D1EC53C4}"/>
                  </a:ext>
                </a:extLst>
              </p:cNvPr>
              <p:cNvSpPr txBox="1"/>
              <p:nvPr/>
            </p:nvSpPr>
            <p:spPr>
              <a:xfrm>
                <a:off x="0" y="2596347"/>
                <a:ext cx="682198" cy="47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C27B4E-8684-441D-A780-40E5D1EC5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96347"/>
                <a:ext cx="682198" cy="4713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타원 10">
            <a:extLst>
              <a:ext uri="{FF2B5EF4-FFF2-40B4-BE49-F238E27FC236}">
                <a16:creationId xmlns:a16="http://schemas.microsoft.com/office/drawing/2014/main" id="{FD635929-6839-4882-A40A-04B72E4DD8B6}"/>
              </a:ext>
            </a:extLst>
          </p:cNvPr>
          <p:cNvSpPr/>
          <p:nvPr/>
        </p:nvSpPr>
        <p:spPr>
          <a:xfrm>
            <a:off x="1528698" y="2536814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915429F-80D2-471E-8E46-FDECA8078535}"/>
              </a:ext>
            </a:extLst>
          </p:cNvPr>
          <p:cNvSpPr/>
          <p:nvPr/>
        </p:nvSpPr>
        <p:spPr>
          <a:xfrm>
            <a:off x="2805127" y="1991650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A3F618F-F286-4B6A-A99E-11B80E0939F7}"/>
              </a:ext>
            </a:extLst>
          </p:cNvPr>
          <p:cNvCxnSpPr>
            <a:cxnSpLocks/>
            <a:stCxn id="28" idx="6"/>
            <a:endCxn id="12" idx="2"/>
          </p:cNvCxnSpPr>
          <p:nvPr/>
        </p:nvCxnSpPr>
        <p:spPr>
          <a:xfrm>
            <a:off x="2290479" y="1753544"/>
            <a:ext cx="514648" cy="525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D3F25A7-9840-4007-9736-2762F94A4612}"/>
              </a:ext>
            </a:extLst>
          </p:cNvPr>
          <p:cNvCxnSpPr>
            <a:cxnSpLocks/>
            <a:stCxn id="29" idx="6"/>
            <a:endCxn id="12" idx="2"/>
          </p:cNvCxnSpPr>
          <p:nvPr/>
        </p:nvCxnSpPr>
        <p:spPr>
          <a:xfrm flipV="1">
            <a:off x="2275570" y="2278677"/>
            <a:ext cx="529557" cy="53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DA54AAB-8156-48F7-B14C-455F447A974C}"/>
              </a:ext>
            </a:extLst>
          </p:cNvPr>
          <p:cNvCxnSpPr>
            <a:cxnSpLocks/>
          </p:cNvCxnSpPr>
          <p:nvPr/>
        </p:nvCxnSpPr>
        <p:spPr>
          <a:xfrm>
            <a:off x="3559156" y="2278675"/>
            <a:ext cx="857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F2FBF0-FB12-423C-8E14-34B313EDA93E}"/>
              </a:ext>
            </a:extLst>
          </p:cNvPr>
          <p:cNvSpPr txBox="1"/>
          <p:nvPr/>
        </p:nvSpPr>
        <p:spPr>
          <a:xfrm>
            <a:off x="2667624" y="150203"/>
            <a:ext cx="1214541" cy="47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output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96C6F46-8F38-4457-B42A-6E72A522C2EE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494144" y="1801269"/>
            <a:ext cx="1034555" cy="102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39FC783-767C-4794-AEEC-543BFF700693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510625" y="2823841"/>
            <a:ext cx="1018073" cy="13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4A67480F-57A1-4627-A01A-D181F901E0D1}"/>
              </a:ext>
            </a:extLst>
          </p:cNvPr>
          <p:cNvSpPr/>
          <p:nvPr/>
        </p:nvSpPr>
        <p:spPr>
          <a:xfrm>
            <a:off x="2102752" y="1659680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BF5F8E9-87A6-41F3-B461-09F005179E4A}"/>
              </a:ext>
            </a:extLst>
          </p:cNvPr>
          <p:cNvSpPr/>
          <p:nvPr/>
        </p:nvSpPr>
        <p:spPr>
          <a:xfrm>
            <a:off x="2087843" y="2720703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A3ED0D7-E9BD-4AD6-B8AA-FFF1AC5690C7}"/>
              </a:ext>
            </a:extLst>
          </p:cNvPr>
          <p:cNvSpPr/>
          <p:nvPr/>
        </p:nvSpPr>
        <p:spPr>
          <a:xfrm>
            <a:off x="3371429" y="2184812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210FCDC-D66D-42B0-A5B7-33513A4F26B0}"/>
              </a:ext>
            </a:extLst>
          </p:cNvPr>
          <p:cNvSpPr/>
          <p:nvPr/>
        </p:nvSpPr>
        <p:spPr>
          <a:xfrm>
            <a:off x="2805127" y="894326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764A937-9FC2-4F08-9830-F2CD7BF5584E}"/>
              </a:ext>
            </a:extLst>
          </p:cNvPr>
          <p:cNvSpPr/>
          <p:nvPr/>
        </p:nvSpPr>
        <p:spPr>
          <a:xfrm>
            <a:off x="2805127" y="3199932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58DB915-C6FE-4828-BD3E-8D185569AB28}"/>
              </a:ext>
            </a:extLst>
          </p:cNvPr>
          <p:cNvCxnSpPr>
            <a:cxnSpLocks/>
            <a:stCxn id="28" idx="6"/>
            <a:endCxn id="37" idx="2"/>
          </p:cNvCxnSpPr>
          <p:nvPr/>
        </p:nvCxnSpPr>
        <p:spPr>
          <a:xfrm flipV="1">
            <a:off x="2290479" y="1181353"/>
            <a:ext cx="514648" cy="572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6619470-A086-4B87-B087-8A3D303B9C18}"/>
              </a:ext>
            </a:extLst>
          </p:cNvPr>
          <p:cNvCxnSpPr>
            <a:cxnSpLocks/>
            <a:stCxn id="28" idx="6"/>
            <a:endCxn id="38" idx="2"/>
          </p:cNvCxnSpPr>
          <p:nvPr/>
        </p:nvCxnSpPr>
        <p:spPr>
          <a:xfrm>
            <a:off x="2290479" y="1753544"/>
            <a:ext cx="514648" cy="173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1CCF1A9-3813-49A3-9383-33AA5F90C092}"/>
              </a:ext>
            </a:extLst>
          </p:cNvPr>
          <p:cNvCxnSpPr>
            <a:cxnSpLocks/>
            <a:stCxn id="29" idx="6"/>
            <a:endCxn id="37" idx="2"/>
          </p:cNvCxnSpPr>
          <p:nvPr/>
        </p:nvCxnSpPr>
        <p:spPr>
          <a:xfrm flipV="1">
            <a:off x="2275570" y="1181353"/>
            <a:ext cx="529557" cy="163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A3146F6-9394-4051-9EAA-D2D40B45BEC2}"/>
              </a:ext>
            </a:extLst>
          </p:cNvPr>
          <p:cNvCxnSpPr>
            <a:cxnSpLocks/>
            <a:stCxn id="29" idx="6"/>
            <a:endCxn id="38" idx="2"/>
          </p:cNvCxnSpPr>
          <p:nvPr/>
        </p:nvCxnSpPr>
        <p:spPr>
          <a:xfrm>
            <a:off x="2275570" y="2814567"/>
            <a:ext cx="529557" cy="672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B2B5DD6-EB20-4FBE-8B55-434FD49BFA70}"/>
              </a:ext>
            </a:extLst>
          </p:cNvPr>
          <p:cNvSpPr txBox="1"/>
          <p:nvPr/>
        </p:nvSpPr>
        <p:spPr>
          <a:xfrm>
            <a:off x="648444" y="3249339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(784, 2)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67D555-3592-4607-9101-56CBDEC83919}"/>
              </a:ext>
            </a:extLst>
          </p:cNvPr>
          <p:cNvSpPr txBox="1"/>
          <p:nvPr/>
        </p:nvSpPr>
        <p:spPr>
          <a:xfrm>
            <a:off x="1237330" y="93903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hidden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71D1FD0-5BD4-47D7-ACF6-9EDEEC97A593}"/>
              </a:ext>
            </a:extLst>
          </p:cNvPr>
          <p:cNvCxnSpPr>
            <a:cxnSpLocks/>
          </p:cNvCxnSpPr>
          <p:nvPr/>
        </p:nvCxnSpPr>
        <p:spPr>
          <a:xfrm>
            <a:off x="3559156" y="1174763"/>
            <a:ext cx="857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54FDB91E-547E-44F9-AD8A-04BE617CDA9D}"/>
              </a:ext>
            </a:extLst>
          </p:cNvPr>
          <p:cNvSpPr/>
          <p:nvPr/>
        </p:nvSpPr>
        <p:spPr>
          <a:xfrm>
            <a:off x="3371429" y="1080900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F8A5135-5DB5-4E36-9E58-B130E1B70165}"/>
              </a:ext>
            </a:extLst>
          </p:cNvPr>
          <p:cNvCxnSpPr>
            <a:cxnSpLocks/>
          </p:cNvCxnSpPr>
          <p:nvPr/>
        </p:nvCxnSpPr>
        <p:spPr>
          <a:xfrm>
            <a:off x="3559156" y="3486959"/>
            <a:ext cx="857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C53B14E3-6515-479D-9E27-B126BA0F7547}"/>
              </a:ext>
            </a:extLst>
          </p:cNvPr>
          <p:cNvSpPr/>
          <p:nvPr/>
        </p:nvSpPr>
        <p:spPr>
          <a:xfrm>
            <a:off x="3371429" y="3393096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A4278D-F83A-4475-BEF4-E40D5D8F4BE4}"/>
              </a:ext>
            </a:extLst>
          </p:cNvPr>
          <p:cNvSpPr txBox="1"/>
          <p:nvPr/>
        </p:nvSpPr>
        <p:spPr>
          <a:xfrm>
            <a:off x="2105265" y="381017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(2, 3)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6543AD-9B32-46D7-A389-72C9A0A1649C}"/>
              </a:ext>
            </a:extLst>
          </p:cNvPr>
          <p:cNvSpPr txBox="1"/>
          <p:nvPr/>
        </p:nvSpPr>
        <p:spPr>
          <a:xfrm>
            <a:off x="3090619" y="3681357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softmax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10B7C2D-7D4F-4830-A3F2-E9A86E9702C9}"/>
              </a:ext>
            </a:extLst>
          </p:cNvPr>
          <p:cNvSpPr/>
          <p:nvPr/>
        </p:nvSpPr>
        <p:spPr>
          <a:xfrm>
            <a:off x="5261176" y="937891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9F37D35-63CA-4EEE-A166-30DF7DB408D5}"/>
              </a:ext>
            </a:extLst>
          </p:cNvPr>
          <p:cNvSpPr/>
          <p:nvPr/>
        </p:nvSpPr>
        <p:spPr>
          <a:xfrm>
            <a:off x="5261177" y="2082099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54066AD-686A-459F-B6C6-8D9410C7C486}"/>
              </a:ext>
            </a:extLst>
          </p:cNvPr>
          <p:cNvSpPr/>
          <p:nvPr/>
        </p:nvSpPr>
        <p:spPr>
          <a:xfrm>
            <a:off x="5261178" y="3244428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6885A58-1188-4D48-BC08-50085F2A2FD3}"/>
              </a:ext>
            </a:extLst>
          </p:cNvPr>
          <p:cNvSpPr/>
          <p:nvPr/>
        </p:nvSpPr>
        <p:spPr>
          <a:xfrm>
            <a:off x="7218822" y="300053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4A67A7B-C72E-4E81-9853-38FD983F183C}"/>
              </a:ext>
            </a:extLst>
          </p:cNvPr>
          <p:cNvSpPr/>
          <p:nvPr/>
        </p:nvSpPr>
        <p:spPr>
          <a:xfrm>
            <a:off x="7748379" y="300053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3C4FE77-E017-4832-9BD7-55D6AF0AF7B8}"/>
              </a:ext>
            </a:extLst>
          </p:cNvPr>
          <p:cNvSpPr/>
          <p:nvPr/>
        </p:nvSpPr>
        <p:spPr>
          <a:xfrm>
            <a:off x="8277936" y="300634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0250008-3CB5-4A90-AAB1-E4E04BDE04C0}"/>
              </a:ext>
            </a:extLst>
          </p:cNvPr>
          <p:cNvSpPr/>
          <p:nvPr/>
        </p:nvSpPr>
        <p:spPr>
          <a:xfrm>
            <a:off x="7226247" y="959480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CF27F9A-62D2-4923-973A-1F66CD400A0F}"/>
              </a:ext>
            </a:extLst>
          </p:cNvPr>
          <p:cNvSpPr/>
          <p:nvPr/>
        </p:nvSpPr>
        <p:spPr>
          <a:xfrm>
            <a:off x="7755804" y="959480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DD1E99B-7CAB-4C34-B6CB-D6553BD7803F}"/>
              </a:ext>
            </a:extLst>
          </p:cNvPr>
          <p:cNvSpPr/>
          <p:nvPr/>
        </p:nvSpPr>
        <p:spPr>
          <a:xfrm>
            <a:off x="8285361" y="959480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AAACE8D-9872-4EE4-9FBF-750E036C6635}"/>
              </a:ext>
            </a:extLst>
          </p:cNvPr>
          <p:cNvSpPr txBox="1"/>
          <p:nvPr/>
        </p:nvSpPr>
        <p:spPr>
          <a:xfrm>
            <a:off x="9634114" y="150203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y=[0,0,1]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7E1D216-C8E6-4255-9FB0-711614164F3D}"/>
              </a:ext>
            </a:extLst>
          </p:cNvPr>
          <p:cNvSpPr txBox="1"/>
          <p:nvPr/>
        </p:nvSpPr>
        <p:spPr>
          <a:xfrm>
            <a:off x="-593205" y="4569851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(256, 784)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F516953-573C-4897-85AF-08F57906CC7E}"/>
              </a:ext>
            </a:extLst>
          </p:cNvPr>
          <p:cNvSpPr txBox="1"/>
          <p:nvPr/>
        </p:nvSpPr>
        <p:spPr>
          <a:xfrm>
            <a:off x="789571" y="456985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(784, 2)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F9CB96E-3D2C-49A9-A326-D9C059487868}"/>
              </a:ext>
            </a:extLst>
          </p:cNvPr>
          <p:cNvSpPr txBox="1"/>
          <p:nvPr/>
        </p:nvSpPr>
        <p:spPr>
          <a:xfrm>
            <a:off x="2125857" y="456250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(256, 2)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4844DC-36A1-4F66-8C2E-36783AB70566}"/>
              </a:ext>
            </a:extLst>
          </p:cNvPr>
          <p:cNvSpPr txBox="1"/>
          <p:nvPr/>
        </p:nvSpPr>
        <p:spPr>
          <a:xfrm>
            <a:off x="-352858" y="539095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(256, 2)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FC6B8D0-91AA-41BD-AA99-F3AD3D65635C}"/>
              </a:ext>
            </a:extLst>
          </p:cNvPr>
          <p:cNvSpPr txBox="1"/>
          <p:nvPr/>
        </p:nvSpPr>
        <p:spPr>
          <a:xfrm>
            <a:off x="789571" y="538360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(2, 3)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F99F16D-4FD8-440B-8A3B-60843A6AADE0}"/>
              </a:ext>
            </a:extLst>
          </p:cNvPr>
          <p:cNvSpPr txBox="1"/>
          <p:nvPr/>
        </p:nvSpPr>
        <p:spPr>
          <a:xfrm>
            <a:off x="1958125" y="539095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(256, 3)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69C66E4-A3E8-4702-9B3C-79F6E0472BE9}"/>
              </a:ext>
            </a:extLst>
          </p:cNvPr>
          <p:cNvSpPr txBox="1"/>
          <p:nvPr/>
        </p:nvSpPr>
        <p:spPr>
          <a:xfrm>
            <a:off x="6979941" y="3227337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(256, 3)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26B9528-5948-4D45-886C-5078358BBA4F}"/>
              </a:ext>
            </a:extLst>
          </p:cNvPr>
          <p:cNvSpPr txBox="1"/>
          <p:nvPr/>
        </p:nvSpPr>
        <p:spPr>
          <a:xfrm>
            <a:off x="7311013" y="286576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err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EFF322B-C9F3-4B11-A9D7-7B6D92DDE662}"/>
              </a:ext>
            </a:extLst>
          </p:cNvPr>
          <p:cNvSpPr txBox="1"/>
          <p:nvPr/>
        </p:nvSpPr>
        <p:spPr>
          <a:xfrm>
            <a:off x="691389" y="6167335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forpass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38EC6A7-0ED3-4FBF-A381-C30899F59692}"/>
              </a:ext>
            </a:extLst>
          </p:cNvPr>
          <p:cNvSpPr txBox="1"/>
          <p:nvPr/>
        </p:nvSpPr>
        <p:spPr>
          <a:xfrm>
            <a:off x="8058163" y="6143348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backward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A449C15-E446-4E02-A7E5-59510B475B14}"/>
              </a:ext>
            </a:extLst>
          </p:cNvPr>
          <p:cNvSpPr txBox="1"/>
          <p:nvPr/>
        </p:nvSpPr>
        <p:spPr>
          <a:xfrm>
            <a:off x="9480642" y="3189184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(256, 2)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061DE25-928F-4312-92E5-CEE03E3E0039}"/>
              </a:ext>
            </a:extLst>
          </p:cNvPr>
          <p:cNvSpPr txBox="1"/>
          <p:nvPr/>
        </p:nvSpPr>
        <p:spPr>
          <a:xfrm>
            <a:off x="1068831" y="567413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w2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3ED6496-A906-4AE0-B93E-4DA7A878CEE9}"/>
              </a:ext>
            </a:extLst>
          </p:cNvPr>
          <p:cNvSpPr txBox="1"/>
          <p:nvPr/>
        </p:nvSpPr>
        <p:spPr>
          <a:xfrm>
            <a:off x="9487426" y="352112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w2_grad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311D795-17A4-4CE3-938F-F6646E94D28F}"/>
              </a:ext>
            </a:extLst>
          </p:cNvPr>
          <p:cNvSpPr txBox="1"/>
          <p:nvPr/>
        </p:nvSpPr>
        <p:spPr>
          <a:xfrm>
            <a:off x="8353866" y="357393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w2.T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B06312-DA7C-484C-B378-E142191775C7}"/>
              </a:ext>
            </a:extLst>
          </p:cNvPr>
          <p:cNvSpPr txBox="1"/>
          <p:nvPr/>
        </p:nvSpPr>
        <p:spPr>
          <a:xfrm>
            <a:off x="1281582" y="490212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w1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EE4FFF1-F677-447E-9DE3-4664CB4846BB}"/>
              </a:ext>
            </a:extLst>
          </p:cNvPr>
          <p:cNvSpPr txBox="1"/>
          <p:nvPr/>
        </p:nvSpPr>
        <p:spPr>
          <a:xfrm>
            <a:off x="7128112" y="2278675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np.dot(a1, w2)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FB624B2-509B-4259-A440-F1006F5109A1}"/>
              </a:ext>
            </a:extLst>
          </p:cNvPr>
          <p:cNvSpPr txBox="1"/>
          <p:nvPr/>
        </p:nvSpPr>
        <p:spPr>
          <a:xfrm>
            <a:off x="8086928" y="322733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(3, 2)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DE1D1B5-D652-4FD7-B48A-4BA59BF51EE8}"/>
              </a:ext>
            </a:extLst>
          </p:cNvPr>
          <p:cNvSpPr txBox="1"/>
          <p:nvPr/>
        </p:nvSpPr>
        <p:spPr>
          <a:xfrm>
            <a:off x="2594762" y="481462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a1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31ED2-1F9E-4CBC-B793-A25496B8BC47}"/>
              </a:ext>
            </a:extLst>
          </p:cNvPr>
          <p:cNvSpPr txBox="1"/>
          <p:nvPr/>
        </p:nvSpPr>
        <p:spPr>
          <a:xfrm>
            <a:off x="5934085" y="4091797"/>
            <a:ext cx="92127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err_to_hidden = np.dot(err, self.w2.T) * self.a1 * (1 - self.a1)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w1_grad = np.dot(x.T, err_to_hidden) / m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A4A892F-8D08-4EA5-911B-6793BEAE08E3}"/>
              </a:ext>
            </a:extLst>
          </p:cNvPr>
          <p:cNvSpPr txBox="1"/>
          <p:nvPr/>
        </p:nvSpPr>
        <p:spPr>
          <a:xfrm>
            <a:off x="177043" y="492137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X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1C1E64C-2092-4C11-A1A7-A84844165831}"/>
              </a:ext>
            </a:extLst>
          </p:cNvPr>
          <p:cNvSpPr txBox="1"/>
          <p:nvPr/>
        </p:nvSpPr>
        <p:spPr>
          <a:xfrm>
            <a:off x="8920695" y="5321480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(256, 2)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38F33E1-644A-4AF6-AE55-4FD578F47E7B}"/>
              </a:ext>
            </a:extLst>
          </p:cNvPr>
          <p:cNvSpPr txBox="1"/>
          <p:nvPr/>
        </p:nvSpPr>
        <p:spPr>
          <a:xfrm>
            <a:off x="7665502" y="5332304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(784,256)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3EA4174-8256-4ECB-8216-1D9E2E3E4667}"/>
              </a:ext>
            </a:extLst>
          </p:cNvPr>
          <p:cNvSpPr txBox="1"/>
          <p:nvPr/>
        </p:nvSpPr>
        <p:spPr>
          <a:xfrm>
            <a:off x="10333892" y="5302234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(784, 2)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9B83132-4BD3-4FB7-A21C-1C95331CA46D}"/>
              </a:ext>
            </a:extLst>
          </p:cNvPr>
          <p:cNvSpPr txBox="1"/>
          <p:nvPr/>
        </p:nvSpPr>
        <p:spPr>
          <a:xfrm>
            <a:off x="10604007" y="5612576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w1_grad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850608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39A23368-F555-414A-904C-FBE12B06AB67}"/>
              </a:ext>
            </a:extLst>
          </p:cNvPr>
          <p:cNvSpPr/>
          <p:nvPr/>
        </p:nvSpPr>
        <p:spPr>
          <a:xfrm>
            <a:off x="1528698" y="1458265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608A65C-8DC5-471B-BBA6-862C1690B048}"/>
              </a:ext>
            </a:extLst>
          </p:cNvPr>
          <p:cNvCxnSpPr>
            <a:cxnSpLocks/>
          </p:cNvCxnSpPr>
          <p:nvPr/>
        </p:nvCxnSpPr>
        <p:spPr>
          <a:xfrm flipV="1">
            <a:off x="494144" y="1782905"/>
            <a:ext cx="1074915" cy="1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57770DF-AF9E-4B1B-8816-0AA514C727E3}"/>
              </a:ext>
            </a:extLst>
          </p:cNvPr>
          <p:cNvCxnSpPr>
            <a:cxnSpLocks/>
          </p:cNvCxnSpPr>
          <p:nvPr/>
        </p:nvCxnSpPr>
        <p:spPr>
          <a:xfrm flipV="1">
            <a:off x="502773" y="1896474"/>
            <a:ext cx="1066285" cy="94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79D0E-7949-4670-8CD1-7062EFA9C1EA}"/>
                  </a:ext>
                </a:extLst>
              </p:cNvPr>
              <p:cNvSpPr txBox="1"/>
              <p:nvPr/>
            </p:nvSpPr>
            <p:spPr>
              <a:xfrm>
                <a:off x="7387" y="1506862"/>
                <a:ext cx="675172" cy="47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79D0E-7949-4670-8CD1-7062EFA9C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" y="1506862"/>
                <a:ext cx="675172" cy="471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C27B4E-8684-441D-A780-40E5D1EC53C4}"/>
                  </a:ext>
                </a:extLst>
              </p:cNvPr>
              <p:cNvSpPr txBox="1"/>
              <p:nvPr/>
            </p:nvSpPr>
            <p:spPr>
              <a:xfrm>
                <a:off x="0" y="2596347"/>
                <a:ext cx="682198" cy="47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C27B4E-8684-441D-A780-40E5D1EC5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96347"/>
                <a:ext cx="682198" cy="4713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타원 10">
            <a:extLst>
              <a:ext uri="{FF2B5EF4-FFF2-40B4-BE49-F238E27FC236}">
                <a16:creationId xmlns:a16="http://schemas.microsoft.com/office/drawing/2014/main" id="{FD635929-6839-4882-A40A-04B72E4DD8B6}"/>
              </a:ext>
            </a:extLst>
          </p:cNvPr>
          <p:cNvSpPr/>
          <p:nvPr/>
        </p:nvSpPr>
        <p:spPr>
          <a:xfrm>
            <a:off x="1528698" y="2536814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915429F-80D2-471E-8E46-FDECA8078535}"/>
              </a:ext>
            </a:extLst>
          </p:cNvPr>
          <p:cNvSpPr/>
          <p:nvPr/>
        </p:nvSpPr>
        <p:spPr>
          <a:xfrm>
            <a:off x="2805127" y="1991650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A3F618F-F286-4B6A-A99E-11B80E0939F7}"/>
              </a:ext>
            </a:extLst>
          </p:cNvPr>
          <p:cNvCxnSpPr>
            <a:cxnSpLocks/>
            <a:stCxn id="28" idx="6"/>
            <a:endCxn id="12" idx="2"/>
          </p:cNvCxnSpPr>
          <p:nvPr/>
        </p:nvCxnSpPr>
        <p:spPr>
          <a:xfrm>
            <a:off x="2290479" y="1753544"/>
            <a:ext cx="514648" cy="525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D3F25A7-9840-4007-9736-2762F94A4612}"/>
              </a:ext>
            </a:extLst>
          </p:cNvPr>
          <p:cNvCxnSpPr>
            <a:cxnSpLocks/>
            <a:stCxn id="29" idx="6"/>
            <a:endCxn id="12" idx="2"/>
          </p:cNvCxnSpPr>
          <p:nvPr/>
        </p:nvCxnSpPr>
        <p:spPr>
          <a:xfrm flipV="1">
            <a:off x="2275570" y="2278677"/>
            <a:ext cx="529557" cy="53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DA54AAB-8156-48F7-B14C-455F447A974C}"/>
              </a:ext>
            </a:extLst>
          </p:cNvPr>
          <p:cNvCxnSpPr>
            <a:cxnSpLocks/>
          </p:cNvCxnSpPr>
          <p:nvPr/>
        </p:nvCxnSpPr>
        <p:spPr>
          <a:xfrm>
            <a:off x="3559156" y="2278675"/>
            <a:ext cx="857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F2FBF0-FB12-423C-8E14-34B313EDA93E}"/>
              </a:ext>
            </a:extLst>
          </p:cNvPr>
          <p:cNvSpPr txBox="1"/>
          <p:nvPr/>
        </p:nvSpPr>
        <p:spPr>
          <a:xfrm>
            <a:off x="2667624" y="150203"/>
            <a:ext cx="1214541" cy="47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output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96C6F46-8F38-4457-B42A-6E72A522C2EE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494144" y="1801269"/>
            <a:ext cx="1034555" cy="102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39FC783-767C-4794-AEEC-543BFF700693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510625" y="2823841"/>
            <a:ext cx="1018073" cy="13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4A67480F-57A1-4627-A01A-D181F901E0D1}"/>
              </a:ext>
            </a:extLst>
          </p:cNvPr>
          <p:cNvSpPr/>
          <p:nvPr/>
        </p:nvSpPr>
        <p:spPr>
          <a:xfrm>
            <a:off x="2102752" y="1659680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BF5F8E9-87A6-41F3-B461-09F005179E4A}"/>
              </a:ext>
            </a:extLst>
          </p:cNvPr>
          <p:cNvSpPr/>
          <p:nvPr/>
        </p:nvSpPr>
        <p:spPr>
          <a:xfrm>
            <a:off x="2087843" y="2720703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A3ED0D7-E9BD-4AD6-B8AA-FFF1AC5690C7}"/>
              </a:ext>
            </a:extLst>
          </p:cNvPr>
          <p:cNvSpPr/>
          <p:nvPr/>
        </p:nvSpPr>
        <p:spPr>
          <a:xfrm>
            <a:off x="3371429" y="2184812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210FCDC-D66D-42B0-A5B7-33513A4F26B0}"/>
              </a:ext>
            </a:extLst>
          </p:cNvPr>
          <p:cNvSpPr/>
          <p:nvPr/>
        </p:nvSpPr>
        <p:spPr>
          <a:xfrm>
            <a:off x="2805127" y="894326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764A937-9FC2-4F08-9830-F2CD7BF5584E}"/>
              </a:ext>
            </a:extLst>
          </p:cNvPr>
          <p:cNvSpPr/>
          <p:nvPr/>
        </p:nvSpPr>
        <p:spPr>
          <a:xfrm>
            <a:off x="2805127" y="3199932"/>
            <a:ext cx="574053" cy="574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58DB915-C6FE-4828-BD3E-8D185569AB28}"/>
              </a:ext>
            </a:extLst>
          </p:cNvPr>
          <p:cNvCxnSpPr>
            <a:cxnSpLocks/>
            <a:stCxn id="28" idx="6"/>
            <a:endCxn id="37" idx="2"/>
          </p:cNvCxnSpPr>
          <p:nvPr/>
        </p:nvCxnSpPr>
        <p:spPr>
          <a:xfrm flipV="1">
            <a:off x="2290479" y="1181353"/>
            <a:ext cx="514648" cy="572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6619470-A086-4B87-B087-8A3D303B9C18}"/>
              </a:ext>
            </a:extLst>
          </p:cNvPr>
          <p:cNvCxnSpPr>
            <a:cxnSpLocks/>
            <a:stCxn id="28" idx="6"/>
            <a:endCxn id="38" idx="2"/>
          </p:cNvCxnSpPr>
          <p:nvPr/>
        </p:nvCxnSpPr>
        <p:spPr>
          <a:xfrm>
            <a:off x="2290479" y="1753544"/>
            <a:ext cx="514648" cy="173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1CCF1A9-3813-49A3-9383-33AA5F90C092}"/>
              </a:ext>
            </a:extLst>
          </p:cNvPr>
          <p:cNvCxnSpPr>
            <a:cxnSpLocks/>
            <a:stCxn id="29" idx="6"/>
            <a:endCxn id="37" idx="2"/>
          </p:cNvCxnSpPr>
          <p:nvPr/>
        </p:nvCxnSpPr>
        <p:spPr>
          <a:xfrm flipV="1">
            <a:off x="2275570" y="1181353"/>
            <a:ext cx="529557" cy="163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A3146F6-9394-4051-9EAA-D2D40B45BEC2}"/>
              </a:ext>
            </a:extLst>
          </p:cNvPr>
          <p:cNvCxnSpPr>
            <a:cxnSpLocks/>
            <a:stCxn id="29" idx="6"/>
            <a:endCxn id="38" idx="2"/>
          </p:cNvCxnSpPr>
          <p:nvPr/>
        </p:nvCxnSpPr>
        <p:spPr>
          <a:xfrm>
            <a:off x="2275570" y="2814567"/>
            <a:ext cx="529557" cy="672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B2B5DD6-EB20-4FBE-8B55-434FD49BFA70}"/>
              </a:ext>
            </a:extLst>
          </p:cNvPr>
          <p:cNvSpPr txBox="1"/>
          <p:nvPr/>
        </p:nvSpPr>
        <p:spPr>
          <a:xfrm>
            <a:off x="648444" y="3249339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(784, 2)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67D555-3592-4607-9101-56CBDEC83919}"/>
              </a:ext>
            </a:extLst>
          </p:cNvPr>
          <p:cNvSpPr txBox="1"/>
          <p:nvPr/>
        </p:nvSpPr>
        <p:spPr>
          <a:xfrm>
            <a:off x="1237330" y="93903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hidden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71D1FD0-5BD4-47D7-ACF6-9EDEEC97A593}"/>
              </a:ext>
            </a:extLst>
          </p:cNvPr>
          <p:cNvCxnSpPr>
            <a:cxnSpLocks/>
          </p:cNvCxnSpPr>
          <p:nvPr/>
        </p:nvCxnSpPr>
        <p:spPr>
          <a:xfrm>
            <a:off x="3559156" y="1174763"/>
            <a:ext cx="857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54FDB91E-547E-44F9-AD8A-04BE617CDA9D}"/>
              </a:ext>
            </a:extLst>
          </p:cNvPr>
          <p:cNvSpPr/>
          <p:nvPr/>
        </p:nvSpPr>
        <p:spPr>
          <a:xfrm>
            <a:off x="3371429" y="1080900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F8A5135-5DB5-4E36-9E58-B130E1B70165}"/>
              </a:ext>
            </a:extLst>
          </p:cNvPr>
          <p:cNvCxnSpPr>
            <a:cxnSpLocks/>
          </p:cNvCxnSpPr>
          <p:nvPr/>
        </p:nvCxnSpPr>
        <p:spPr>
          <a:xfrm>
            <a:off x="3559156" y="3486959"/>
            <a:ext cx="857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C53B14E3-6515-479D-9E27-B126BA0F7547}"/>
              </a:ext>
            </a:extLst>
          </p:cNvPr>
          <p:cNvSpPr/>
          <p:nvPr/>
        </p:nvSpPr>
        <p:spPr>
          <a:xfrm>
            <a:off x="3371429" y="3393096"/>
            <a:ext cx="187727" cy="1877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A4278D-F83A-4475-BEF4-E40D5D8F4BE4}"/>
              </a:ext>
            </a:extLst>
          </p:cNvPr>
          <p:cNvSpPr txBox="1"/>
          <p:nvPr/>
        </p:nvSpPr>
        <p:spPr>
          <a:xfrm>
            <a:off x="2105265" y="381017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(2, 3)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6543AD-9B32-46D7-A389-72C9A0A1649C}"/>
              </a:ext>
            </a:extLst>
          </p:cNvPr>
          <p:cNvSpPr txBox="1"/>
          <p:nvPr/>
        </p:nvSpPr>
        <p:spPr>
          <a:xfrm>
            <a:off x="3090619" y="3681357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softmax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10B7C2D-7D4F-4830-A3F2-E9A86E9702C9}"/>
              </a:ext>
            </a:extLst>
          </p:cNvPr>
          <p:cNvSpPr/>
          <p:nvPr/>
        </p:nvSpPr>
        <p:spPr>
          <a:xfrm>
            <a:off x="5261176" y="937891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9F37D35-63CA-4EEE-A166-30DF7DB408D5}"/>
              </a:ext>
            </a:extLst>
          </p:cNvPr>
          <p:cNvSpPr/>
          <p:nvPr/>
        </p:nvSpPr>
        <p:spPr>
          <a:xfrm>
            <a:off x="5261177" y="2082099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54066AD-686A-459F-B6C6-8D9410C7C486}"/>
              </a:ext>
            </a:extLst>
          </p:cNvPr>
          <p:cNvSpPr/>
          <p:nvPr/>
        </p:nvSpPr>
        <p:spPr>
          <a:xfrm>
            <a:off x="5261178" y="3244428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6885A58-1188-4D48-BC08-50085F2A2FD3}"/>
              </a:ext>
            </a:extLst>
          </p:cNvPr>
          <p:cNvSpPr/>
          <p:nvPr/>
        </p:nvSpPr>
        <p:spPr>
          <a:xfrm>
            <a:off x="7218822" y="300053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4A67A7B-C72E-4E81-9853-38FD983F183C}"/>
              </a:ext>
            </a:extLst>
          </p:cNvPr>
          <p:cNvSpPr/>
          <p:nvPr/>
        </p:nvSpPr>
        <p:spPr>
          <a:xfrm>
            <a:off x="7748379" y="300053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3C4FE77-E017-4832-9BD7-55D6AF0AF7B8}"/>
              </a:ext>
            </a:extLst>
          </p:cNvPr>
          <p:cNvSpPr/>
          <p:nvPr/>
        </p:nvSpPr>
        <p:spPr>
          <a:xfrm>
            <a:off x="8277936" y="300634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0250008-3CB5-4A90-AAB1-E4E04BDE04C0}"/>
              </a:ext>
            </a:extLst>
          </p:cNvPr>
          <p:cNvSpPr/>
          <p:nvPr/>
        </p:nvSpPr>
        <p:spPr>
          <a:xfrm>
            <a:off x="7226247" y="959480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CF27F9A-62D2-4923-973A-1F66CD400A0F}"/>
              </a:ext>
            </a:extLst>
          </p:cNvPr>
          <p:cNvSpPr/>
          <p:nvPr/>
        </p:nvSpPr>
        <p:spPr>
          <a:xfrm>
            <a:off x="7755804" y="959480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DD1E99B-7CAB-4C34-B6CB-D6553BD7803F}"/>
              </a:ext>
            </a:extLst>
          </p:cNvPr>
          <p:cNvSpPr/>
          <p:nvPr/>
        </p:nvSpPr>
        <p:spPr>
          <a:xfrm>
            <a:off x="8285361" y="959480"/>
            <a:ext cx="529557" cy="529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AAACE8D-9872-4EE4-9FBF-750E036C6635}"/>
              </a:ext>
            </a:extLst>
          </p:cNvPr>
          <p:cNvSpPr txBox="1"/>
          <p:nvPr/>
        </p:nvSpPr>
        <p:spPr>
          <a:xfrm>
            <a:off x="9634114" y="150203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y=[0,0,1]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7E1D216-C8E6-4255-9FB0-711614164F3D}"/>
              </a:ext>
            </a:extLst>
          </p:cNvPr>
          <p:cNvSpPr txBox="1"/>
          <p:nvPr/>
        </p:nvSpPr>
        <p:spPr>
          <a:xfrm>
            <a:off x="-593205" y="4569851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(256, 784)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F516953-573C-4897-85AF-08F57906CC7E}"/>
              </a:ext>
            </a:extLst>
          </p:cNvPr>
          <p:cNvSpPr txBox="1"/>
          <p:nvPr/>
        </p:nvSpPr>
        <p:spPr>
          <a:xfrm>
            <a:off x="789571" y="456985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(784, 2)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F9CB96E-3D2C-49A9-A326-D9C059487868}"/>
              </a:ext>
            </a:extLst>
          </p:cNvPr>
          <p:cNvSpPr txBox="1"/>
          <p:nvPr/>
        </p:nvSpPr>
        <p:spPr>
          <a:xfrm>
            <a:off x="2125857" y="456250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(256, 2)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4844DC-36A1-4F66-8C2E-36783AB70566}"/>
              </a:ext>
            </a:extLst>
          </p:cNvPr>
          <p:cNvSpPr txBox="1"/>
          <p:nvPr/>
        </p:nvSpPr>
        <p:spPr>
          <a:xfrm>
            <a:off x="-352858" y="539095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(256, 2)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FC6B8D0-91AA-41BD-AA99-F3AD3D65635C}"/>
              </a:ext>
            </a:extLst>
          </p:cNvPr>
          <p:cNvSpPr txBox="1"/>
          <p:nvPr/>
        </p:nvSpPr>
        <p:spPr>
          <a:xfrm>
            <a:off x="789571" y="538360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(2, 3)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F99F16D-4FD8-440B-8A3B-60843A6AADE0}"/>
              </a:ext>
            </a:extLst>
          </p:cNvPr>
          <p:cNvSpPr txBox="1"/>
          <p:nvPr/>
        </p:nvSpPr>
        <p:spPr>
          <a:xfrm>
            <a:off x="1958125" y="539095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(256, 3)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EFF322B-C9F3-4B11-A9D7-7B6D92DDE662}"/>
              </a:ext>
            </a:extLst>
          </p:cNvPr>
          <p:cNvSpPr txBox="1"/>
          <p:nvPr/>
        </p:nvSpPr>
        <p:spPr>
          <a:xfrm>
            <a:off x="691389" y="6167335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forpass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061DE25-928F-4312-92E5-CEE03E3E0039}"/>
              </a:ext>
            </a:extLst>
          </p:cNvPr>
          <p:cNvSpPr txBox="1"/>
          <p:nvPr/>
        </p:nvSpPr>
        <p:spPr>
          <a:xfrm>
            <a:off x="1068831" y="567413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w2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B06312-DA7C-484C-B378-E142191775C7}"/>
              </a:ext>
            </a:extLst>
          </p:cNvPr>
          <p:cNvSpPr txBox="1"/>
          <p:nvPr/>
        </p:nvSpPr>
        <p:spPr>
          <a:xfrm>
            <a:off x="1281582" y="490212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w1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DE1D1B5-D652-4FD7-B48A-4BA59BF51EE8}"/>
              </a:ext>
            </a:extLst>
          </p:cNvPr>
          <p:cNvSpPr txBox="1"/>
          <p:nvPr/>
        </p:nvSpPr>
        <p:spPr>
          <a:xfrm>
            <a:off x="2594762" y="481462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a1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A4A892F-8D08-4EA5-911B-6793BEAE08E3}"/>
              </a:ext>
            </a:extLst>
          </p:cNvPr>
          <p:cNvSpPr txBox="1"/>
          <p:nvPr/>
        </p:nvSpPr>
        <p:spPr>
          <a:xfrm>
            <a:off x="177043" y="492137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X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E431D99-DB94-4797-902F-D6B4AA1D8C19}"/>
              </a:ext>
            </a:extLst>
          </p:cNvPr>
          <p:cNvSpPr txBox="1"/>
          <p:nvPr/>
        </p:nvSpPr>
        <p:spPr>
          <a:xfrm>
            <a:off x="6634776" y="2184812"/>
            <a:ext cx="1162690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def predict(self, x):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z = self.forpass(x)          # </a:t>
            </a:r>
            <a:r>
              <a:rPr lang="ko-KR" altLang="en-US" sz="2800">
                <a:latin typeface="Consolas" panose="020B0609020204030204" pitchFamily="49" charset="0"/>
              </a:rPr>
              <a:t>정방향 계산을 수행합니다</a:t>
            </a:r>
            <a:r>
              <a:rPr lang="en-US" altLang="ko-KR" sz="28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return np.argmax(z, axis=1)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9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258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25D191-13EA-49CE-A631-298832987E22}"/>
              </a:ext>
            </a:extLst>
          </p:cNvPr>
          <p:cNvSpPr txBox="1"/>
          <p:nvPr/>
        </p:nvSpPr>
        <p:spPr>
          <a:xfrm>
            <a:off x="221230" y="105997"/>
            <a:ext cx="124572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election_result[['rate_moon','rate_hong','rate_ahn']] = \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election_result[['moon','hong','ahn']].div(election_result['pop'],  axis=0)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election_result[['rate_moon','rate_hong','rate_ahn']] *= 100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election_result.head()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60564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57E1D216-C8E6-4255-9FB0-711614164F3D}"/>
              </a:ext>
            </a:extLst>
          </p:cNvPr>
          <p:cNvSpPr txBox="1"/>
          <p:nvPr/>
        </p:nvSpPr>
        <p:spPr>
          <a:xfrm>
            <a:off x="131072" y="-264699"/>
            <a:ext cx="272382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([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[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[[1],[2],[3]],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[[4],[5],[6]],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[[7],[8],[9]]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])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43F0C1-60E1-4745-B359-AFB4E9CE2E23}"/>
              </a:ext>
            </a:extLst>
          </p:cNvPr>
          <p:cNvSpPr/>
          <p:nvPr/>
        </p:nvSpPr>
        <p:spPr>
          <a:xfrm>
            <a:off x="4324620" y="498986"/>
            <a:ext cx="5045717" cy="85370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4D16D9C-96E8-4954-B2DA-D5F3A561F2BD}"/>
              </a:ext>
            </a:extLst>
          </p:cNvPr>
          <p:cNvSpPr/>
          <p:nvPr/>
        </p:nvSpPr>
        <p:spPr>
          <a:xfrm>
            <a:off x="4385169" y="592590"/>
            <a:ext cx="4932221" cy="67489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664A14B-9875-4DC6-A474-3C110AAECC24}"/>
              </a:ext>
            </a:extLst>
          </p:cNvPr>
          <p:cNvSpPr/>
          <p:nvPr/>
        </p:nvSpPr>
        <p:spPr>
          <a:xfrm>
            <a:off x="4445719" y="677792"/>
            <a:ext cx="1560375" cy="50821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12FBFFF-0A84-4583-A5C3-F021EFA32D74}"/>
              </a:ext>
            </a:extLst>
          </p:cNvPr>
          <p:cNvSpPr/>
          <p:nvPr/>
        </p:nvSpPr>
        <p:spPr>
          <a:xfrm>
            <a:off x="6066643" y="678237"/>
            <a:ext cx="1560375" cy="50821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74F1EC8-BB3F-4F30-9000-81B440C127A7}"/>
              </a:ext>
            </a:extLst>
          </p:cNvPr>
          <p:cNvSpPr/>
          <p:nvPr/>
        </p:nvSpPr>
        <p:spPr>
          <a:xfrm>
            <a:off x="7687568" y="678236"/>
            <a:ext cx="1560375" cy="50821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F2140E4-A62A-42E0-8AA6-B2191F798231}"/>
              </a:ext>
            </a:extLst>
          </p:cNvPr>
          <p:cNvGrpSpPr/>
          <p:nvPr/>
        </p:nvGrpSpPr>
        <p:grpSpPr>
          <a:xfrm>
            <a:off x="4510717" y="759273"/>
            <a:ext cx="1446180" cy="345252"/>
            <a:chOff x="505647" y="2760088"/>
            <a:chExt cx="2457538" cy="34525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70E10EC-4FE1-4548-A2E2-57CD367C476D}"/>
                </a:ext>
              </a:extLst>
            </p:cNvPr>
            <p:cNvSpPr/>
            <p:nvPr/>
          </p:nvSpPr>
          <p:spPr>
            <a:xfrm>
              <a:off x="505647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84F68FB-7C55-40A9-A454-C1C7BAABFF4D}"/>
                </a:ext>
              </a:extLst>
            </p:cNvPr>
            <p:cNvSpPr/>
            <p:nvPr/>
          </p:nvSpPr>
          <p:spPr>
            <a:xfrm>
              <a:off x="1358023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70A425E-E5A6-403C-A065-CCC2A222AFC1}"/>
                </a:ext>
              </a:extLst>
            </p:cNvPr>
            <p:cNvSpPr/>
            <p:nvPr/>
          </p:nvSpPr>
          <p:spPr>
            <a:xfrm>
              <a:off x="2210399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1F3E5FA0-0ACE-4F7E-9917-5777FF50212F}"/>
              </a:ext>
            </a:extLst>
          </p:cNvPr>
          <p:cNvGrpSpPr/>
          <p:nvPr/>
        </p:nvGrpSpPr>
        <p:grpSpPr>
          <a:xfrm>
            <a:off x="6123740" y="759716"/>
            <a:ext cx="1446180" cy="345252"/>
            <a:chOff x="505647" y="2760088"/>
            <a:chExt cx="2457538" cy="34525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DCE29CC-0A42-4B11-B8A8-E4094D0926D6}"/>
                </a:ext>
              </a:extLst>
            </p:cNvPr>
            <p:cNvSpPr/>
            <p:nvPr/>
          </p:nvSpPr>
          <p:spPr>
            <a:xfrm>
              <a:off x="505647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FBB556E-6AC7-411F-B1F7-B93273017EA7}"/>
                </a:ext>
              </a:extLst>
            </p:cNvPr>
            <p:cNvSpPr/>
            <p:nvPr/>
          </p:nvSpPr>
          <p:spPr>
            <a:xfrm>
              <a:off x="1358023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5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CFAFF6B-5E4C-4E23-8C75-0E5089718C64}"/>
                </a:ext>
              </a:extLst>
            </p:cNvPr>
            <p:cNvSpPr/>
            <p:nvPr/>
          </p:nvSpPr>
          <p:spPr>
            <a:xfrm>
              <a:off x="2210399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6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C6ADC098-C1B0-4FBE-AC7C-2028547D6904}"/>
              </a:ext>
            </a:extLst>
          </p:cNvPr>
          <p:cNvGrpSpPr/>
          <p:nvPr/>
        </p:nvGrpSpPr>
        <p:grpSpPr>
          <a:xfrm>
            <a:off x="7736764" y="760159"/>
            <a:ext cx="1446180" cy="345252"/>
            <a:chOff x="505647" y="2760088"/>
            <a:chExt cx="2457538" cy="345252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C40561E6-B9D5-457C-8BC7-8EC39582B504}"/>
                </a:ext>
              </a:extLst>
            </p:cNvPr>
            <p:cNvSpPr/>
            <p:nvPr/>
          </p:nvSpPr>
          <p:spPr>
            <a:xfrm>
              <a:off x="505647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7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A929E71-C195-46BE-8FC3-5EF749BC3845}"/>
                </a:ext>
              </a:extLst>
            </p:cNvPr>
            <p:cNvSpPr/>
            <p:nvPr/>
          </p:nvSpPr>
          <p:spPr>
            <a:xfrm>
              <a:off x="1358023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05C256EB-E352-4757-99CC-ED9AC5460B9A}"/>
                </a:ext>
              </a:extLst>
            </p:cNvPr>
            <p:cNvSpPr/>
            <p:nvPr/>
          </p:nvSpPr>
          <p:spPr>
            <a:xfrm>
              <a:off x="2210399" y="2760088"/>
              <a:ext cx="752786" cy="345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9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7F195F9-4129-44B4-8716-5FB33D7A4A6E}"/>
              </a:ext>
            </a:extLst>
          </p:cNvPr>
          <p:cNvSpPr txBox="1"/>
          <p:nvPr/>
        </p:nvSpPr>
        <p:spPr>
          <a:xfrm>
            <a:off x="760491" y="2145671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(1, 3, 3, 1 )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61887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D72B581-B361-441E-883D-B1818D18B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85" y="463424"/>
            <a:ext cx="25812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72E634A-6C0C-4E15-8292-A9507142B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362" y="506428"/>
            <a:ext cx="25812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7434C42-BA69-4546-B8DE-ABBBA3801AA0}"/>
              </a:ext>
            </a:extLst>
          </p:cNvPr>
          <p:cNvSpPr/>
          <p:nvPr/>
        </p:nvSpPr>
        <p:spPr>
          <a:xfrm>
            <a:off x="3775295" y="1267485"/>
            <a:ext cx="760491" cy="66090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936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25D191-13EA-49CE-A631-298832987E22}"/>
              </a:ext>
            </a:extLst>
          </p:cNvPr>
          <p:cNvSpPr txBox="1"/>
          <p:nvPr/>
        </p:nvSpPr>
        <p:spPr>
          <a:xfrm>
            <a:off x="135868" y="1689153"/>
            <a:ext cx="1005916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ahn_tmp = election_result.loc[85, 'ahn']/3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hong_tmp = election_result.loc[85, 'hong']/3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moon_tmp = election_result.loc[85, 'moon']/3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pop_tmp = election_result.loc[85, 'pop']/3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rate_moon_tmp = election_result.loc[85, 'rate_moon']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rate_hong_tmp = election_result.loc[85, 'rate_hong']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rate_ahn_tmp = election_result.loc[85, 'rate_ahn']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election_result.loc[250] = [ahn_tmp, hong_tmp, moon_tmp, pop_tmp,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   '</a:t>
            </a:r>
            <a:r>
              <a:rPr lang="ko-KR" altLang="en-US" sz="2000">
                <a:latin typeface="Consolas" panose="020B0609020204030204" pitchFamily="49" charset="0"/>
              </a:rPr>
              <a:t>경기도</a:t>
            </a:r>
            <a:r>
              <a:rPr lang="en-US" altLang="ko-KR" sz="2000">
                <a:latin typeface="Consolas" panose="020B0609020204030204" pitchFamily="49" charset="0"/>
              </a:rPr>
              <a:t>', '</a:t>
            </a:r>
            <a:r>
              <a:rPr lang="ko-KR" altLang="en-US" sz="2000">
                <a:latin typeface="Consolas" panose="020B0609020204030204" pitchFamily="49" charset="0"/>
              </a:rPr>
              <a:t>부천시</a:t>
            </a:r>
            <a:r>
              <a:rPr lang="en-US" altLang="ko-KR" sz="2000">
                <a:latin typeface="Consolas" panose="020B0609020204030204" pitchFamily="49" charset="0"/>
              </a:rPr>
              <a:t>', '</a:t>
            </a:r>
            <a:r>
              <a:rPr lang="ko-KR" altLang="en-US" sz="2000">
                <a:latin typeface="Consolas" panose="020B0609020204030204" pitchFamily="49" charset="0"/>
              </a:rPr>
              <a:t>부천 소사</a:t>
            </a:r>
            <a:r>
              <a:rPr lang="en-US" altLang="ko-KR" sz="2000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   rate_moon_tmp, rate_hong_tmp, rate_ahn_tmp]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election_result.loc[251] = [ahn_tmp, hong_tmp, moon_tmp, pop_tmp,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   '</a:t>
            </a:r>
            <a:r>
              <a:rPr lang="ko-KR" altLang="en-US" sz="2000">
                <a:latin typeface="Consolas" panose="020B0609020204030204" pitchFamily="49" charset="0"/>
              </a:rPr>
              <a:t>경기도</a:t>
            </a:r>
            <a:r>
              <a:rPr lang="en-US" altLang="ko-KR" sz="2000">
                <a:latin typeface="Consolas" panose="020B0609020204030204" pitchFamily="49" charset="0"/>
              </a:rPr>
              <a:t>', '</a:t>
            </a:r>
            <a:r>
              <a:rPr lang="ko-KR" altLang="en-US" sz="2000">
                <a:latin typeface="Consolas" panose="020B0609020204030204" pitchFamily="49" charset="0"/>
              </a:rPr>
              <a:t>부천시</a:t>
            </a:r>
            <a:r>
              <a:rPr lang="en-US" altLang="ko-KR" sz="2000">
                <a:latin typeface="Consolas" panose="020B0609020204030204" pitchFamily="49" charset="0"/>
              </a:rPr>
              <a:t>', '</a:t>
            </a:r>
            <a:r>
              <a:rPr lang="ko-KR" altLang="en-US" sz="2000">
                <a:latin typeface="Consolas" panose="020B0609020204030204" pitchFamily="49" charset="0"/>
              </a:rPr>
              <a:t>부천 오정</a:t>
            </a:r>
            <a:r>
              <a:rPr lang="en-US" altLang="ko-KR" sz="2000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   rate_moon_tmp, rate_hong_tmp, rate_ahn_tmp]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election_result.loc[252] = [ahn_tmp, hong_tmp, moon_tmp, pop_tmp,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   '</a:t>
            </a:r>
            <a:r>
              <a:rPr lang="ko-KR" altLang="en-US" sz="2000">
                <a:latin typeface="Consolas" panose="020B0609020204030204" pitchFamily="49" charset="0"/>
              </a:rPr>
              <a:t>경기도</a:t>
            </a:r>
            <a:r>
              <a:rPr lang="en-US" altLang="ko-KR" sz="2000">
                <a:latin typeface="Consolas" panose="020B0609020204030204" pitchFamily="49" charset="0"/>
              </a:rPr>
              <a:t>', '</a:t>
            </a:r>
            <a:r>
              <a:rPr lang="ko-KR" altLang="en-US" sz="2000">
                <a:latin typeface="Consolas" panose="020B0609020204030204" pitchFamily="49" charset="0"/>
              </a:rPr>
              <a:t>부천시</a:t>
            </a:r>
            <a:r>
              <a:rPr lang="en-US" altLang="ko-KR" sz="2000">
                <a:latin typeface="Consolas" panose="020B0609020204030204" pitchFamily="49" charset="0"/>
              </a:rPr>
              <a:t>', '</a:t>
            </a:r>
            <a:r>
              <a:rPr lang="ko-KR" altLang="en-US" sz="2000">
                <a:latin typeface="Consolas" panose="020B0609020204030204" pitchFamily="49" charset="0"/>
              </a:rPr>
              <a:t>부천 원미</a:t>
            </a:r>
            <a:r>
              <a:rPr lang="en-US" altLang="ko-KR" sz="2000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   rate_moon_tmp, rate_hong_tmp, rate_ahn_tmp]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39D06-1BE1-4372-BB67-D90C58032B3F}"/>
              </a:ext>
            </a:extLst>
          </p:cNvPr>
          <p:cNvSpPr txBox="1"/>
          <p:nvPr/>
        </p:nvSpPr>
        <p:spPr>
          <a:xfrm>
            <a:off x="0" y="105704"/>
            <a:ext cx="1715084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	광역시도	시군	     </a:t>
            </a:r>
            <a:r>
              <a:rPr lang="en-US" altLang="ko-KR" sz="2000">
                <a:latin typeface="Consolas" panose="020B0609020204030204" pitchFamily="49" charset="0"/>
              </a:rPr>
              <a:t>pop	moon	      hong	      ahn	       ID	rate_moon	rate_hong	rate_ahn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85	</a:t>
            </a:r>
            <a:r>
              <a:rPr lang="ko-KR" altLang="en-US" sz="2000">
                <a:latin typeface="Consolas" panose="020B0609020204030204" pitchFamily="49" charset="0"/>
              </a:rPr>
              <a:t>경기도	      부천시	</a:t>
            </a:r>
            <a:r>
              <a:rPr lang="en-US" altLang="ko-KR" sz="2000">
                <a:latin typeface="Consolas" panose="020B0609020204030204" pitchFamily="49" charset="0"/>
              </a:rPr>
              <a:t>543777.0	239697.0	100544.0	128297.0	</a:t>
            </a:r>
            <a:r>
              <a:rPr lang="ko-KR" altLang="en-US" sz="2000">
                <a:latin typeface="Consolas" panose="020B0609020204030204" pitchFamily="49" charset="0"/>
              </a:rPr>
              <a:t>부천	</a:t>
            </a:r>
            <a:r>
              <a:rPr lang="en-US" altLang="ko-KR" sz="2000">
                <a:latin typeface="Consolas" panose="020B0609020204030204" pitchFamily="49" charset="0"/>
              </a:rPr>
              <a:t>44.080018	18.489932	23.593679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250	</a:t>
            </a:r>
            <a:r>
              <a:rPr lang="ko-KR" altLang="en-US" sz="2000">
                <a:latin typeface="Consolas" panose="020B0609020204030204" pitchFamily="49" charset="0"/>
              </a:rPr>
              <a:t>경기도	      부천시	</a:t>
            </a:r>
            <a:r>
              <a:rPr lang="en-US" altLang="ko-KR" sz="2000">
                <a:latin typeface="Consolas" panose="020B0609020204030204" pitchFamily="49" charset="0"/>
              </a:rPr>
              <a:t>543777.0	239697.0	100544.0	128297.0	</a:t>
            </a:r>
            <a:r>
              <a:rPr lang="ko-KR" altLang="en-US" sz="2000">
                <a:latin typeface="Consolas" panose="020B0609020204030204" pitchFamily="49" charset="0"/>
              </a:rPr>
              <a:t>부천	</a:t>
            </a:r>
            <a:r>
              <a:rPr lang="en-US" altLang="ko-KR" sz="2000">
                <a:latin typeface="Consolas" panose="020B0609020204030204" pitchFamily="49" charset="0"/>
              </a:rPr>
              <a:t>44.080018	18.489932	23.593679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877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E69237-BB27-4BDC-A886-6071D89DE950}"/>
              </a:ext>
            </a:extLst>
          </p:cNvPr>
          <p:cNvSpPr txBox="1"/>
          <p:nvPr/>
        </p:nvSpPr>
        <p:spPr>
          <a:xfrm>
            <a:off x="1729212" y="190123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plt.plot()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151518-EB8D-4B37-A2AD-36916284BA22}"/>
              </a:ext>
            </a:extLst>
          </p:cNvPr>
          <p:cNvSpPr/>
          <p:nvPr/>
        </p:nvSpPr>
        <p:spPr>
          <a:xfrm>
            <a:off x="1998593" y="1170160"/>
            <a:ext cx="8655113" cy="490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FF8CE-45F8-4489-9B36-5AB929A56BEE}"/>
              </a:ext>
            </a:extLst>
          </p:cNvPr>
          <p:cNvSpPr txBox="1"/>
          <p:nvPr/>
        </p:nvSpPr>
        <p:spPr>
          <a:xfrm>
            <a:off x="845703" y="312532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y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CB2862-99F3-4469-A714-204043A95CEB}"/>
              </a:ext>
            </a:extLst>
          </p:cNvPr>
          <p:cNvSpPr txBox="1"/>
          <p:nvPr/>
        </p:nvSpPr>
        <p:spPr>
          <a:xfrm>
            <a:off x="5975286" y="616541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2D4FE7-B4C5-48E0-BD1D-8E0EF519D2A6}"/>
              </a:ext>
            </a:extLst>
          </p:cNvPr>
          <p:cNvSpPr txBox="1"/>
          <p:nvPr/>
        </p:nvSpPr>
        <p:spPr>
          <a:xfrm>
            <a:off x="1694587" y="606053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44A5D-558E-481F-8534-EAEAAF94F95B}"/>
              </a:ext>
            </a:extLst>
          </p:cNvPr>
          <p:cNvSpPr txBox="1"/>
          <p:nvPr/>
        </p:nvSpPr>
        <p:spPr>
          <a:xfrm>
            <a:off x="1538294" y="119505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D27C98-0D69-4A64-8B44-B5552F2DBC10}"/>
              </a:ext>
            </a:extLst>
          </p:cNvPr>
          <p:cNvSpPr/>
          <p:nvPr/>
        </p:nvSpPr>
        <p:spPr>
          <a:xfrm>
            <a:off x="2706985" y="1360345"/>
            <a:ext cx="192643" cy="1926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28AB70-6BC2-4218-B442-A028C4E72A07}"/>
              </a:ext>
            </a:extLst>
          </p:cNvPr>
          <p:cNvSpPr txBox="1"/>
          <p:nvPr/>
        </p:nvSpPr>
        <p:spPr>
          <a:xfrm>
            <a:off x="1603655" y="342900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5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D78954-2CB7-4C1D-AD55-7E2D7F6839FC}"/>
              </a:ext>
            </a:extLst>
          </p:cNvPr>
          <p:cNvSpPr/>
          <p:nvPr/>
        </p:nvSpPr>
        <p:spPr>
          <a:xfrm>
            <a:off x="2671499" y="3573819"/>
            <a:ext cx="192643" cy="1926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60397F-4122-4973-8F4F-92269C16A1BA}"/>
              </a:ext>
            </a:extLst>
          </p:cNvPr>
          <p:cNvSpPr txBox="1"/>
          <p:nvPr/>
        </p:nvSpPr>
        <p:spPr>
          <a:xfrm>
            <a:off x="4626321" y="190123"/>
            <a:ext cx="1691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0,7,</a:t>
            </a:r>
            <a:r>
              <a:rPr lang="ko-KR" altLang="en-US" sz="2800">
                <a:latin typeface="Consolas" panose="020B0609020204030204" pitchFamily="49" charset="0"/>
              </a:rPr>
              <a:t>철원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EBE72-611E-43A2-B401-5C267100EA65}"/>
              </a:ext>
            </a:extLst>
          </p:cNvPr>
          <p:cNvSpPr txBox="1"/>
          <p:nvPr/>
        </p:nvSpPr>
        <p:spPr>
          <a:xfrm>
            <a:off x="7085042" y="11701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철원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2AB5B0-B312-46CE-979D-3B50C846085D}"/>
              </a:ext>
            </a:extLst>
          </p:cNvPr>
          <p:cNvSpPr txBox="1"/>
          <p:nvPr/>
        </p:nvSpPr>
        <p:spPr>
          <a:xfrm>
            <a:off x="7536448" y="607713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7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6FEE96-A896-4E55-ADA1-30068B3478CC}"/>
              </a:ext>
            </a:extLst>
          </p:cNvPr>
          <p:cNvSpPr txBox="1"/>
          <p:nvPr/>
        </p:nvSpPr>
        <p:spPr>
          <a:xfrm>
            <a:off x="10836998" y="219093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4/4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CE6835-635F-4E12-99E2-7E026B75E57A}"/>
              </a:ext>
            </a:extLst>
          </p:cNvPr>
          <p:cNvSpPr txBox="1"/>
          <p:nvPr/>
        </p:nvSpPr>
        <p:spPr>
          <a:xfrm>
            <a:off x="10836997" y="11769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1/4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493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25D191-13EA-49CE-A631-298832987E22}"/>
              </a:ext>
            </a:extLst>
          </p:cNvPr>
          <p:cNvSpPr txBox="1"/>
          <p:nvPr/>
        </p:nvSpPr>
        <p:spPr>
          <a:xfrm>
            <a:off x="199242" y="168171"/>
            <a:ext cx="11328742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drawKorea(targetData, blockedMap, cmapname):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gamma = 0.75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whitelabelmin = 20.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datalabel = targetData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tmp_max = max([ np.abs(min(blockedMap[targetData])),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np.abs(max(blockedMap[targetData]))  ])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vmin, vmax = -tmp_max, tmp_max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mapdata = blockedMap.pivot_table(index='y', columns='x', values=targetData)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masked_mapdata = np.ma.masked_where(np.isnan(mapdata), mapdata)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plt.figure(figsize=(9, 11))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plt.pcolor(masked_mapdata, vmin=vmin, vmax=vmax, cmap=cmapname,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edgecolor='#aaaaaa', linewidth=0.5)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drawKorea('moon_vs_hong', final_elect_data, 'RdBu')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08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2C6CCF-1D31-4CA3-9C30-2B1E153B6F96}"/>
              </a:ext>
            </a:extLst>
          </p:cNvPr>
          <p:cNvSpPr txBox="1"/>
          <p:nvPr/>
        </p:nvSpPr>
        <p:spPr>
          <a:xfrm>
            <a:off x="226337" y="226337"/>
            <a:ext cx="531106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plt.figure(figsize=(10,6))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plt.subplot(221)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plt.subplot(222)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plt.subplot(223)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plt.subplot(224)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#plt.subplot(212)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plt.show()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84F097-C478-463F-88F6-5BCBEB9986D5}"/>
              </a:ext>
            </a:extLst>
          </p:cNvPr>
          <p:cNvSpPr/>
          <p:nvPr/>
        </p:nvSpPr>
        <p:spPr>
          <a:xfrm>
            <a:off x="5797533" y="425512"/>
            <a:ext cx="5311069" cy="3983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A641FA-E4BE-4D37-9319-6B5E6B4DAC9C}"/>
              </a:ext>
            </a:extLst>
          </p:cNvPr>
          <p:cNvSpPr/>
          <p:nvPr/>
        </p:nvSpPr>
        <p:spPr>
          <a:xfrm>
            <a:off x="5797532" y="425512"/>
            <a:ext cx="2658405" cy="1991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4771C9-788B-4E0E-B988-45623F60B6AD}"/>
              </a:ext>
            </a:extLst>
          </p:cNvPr>
          <p:cNvSpPr/>
          <p:nvPr/>
        </p:nvSpPr>
        <p:spPr>
          <a:xfrm>
            <a:off x="5797533" y="2417275"/>
            <a:ext cx="2655534" cy="1991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ECE436-6C77-43F7-888C-AA2972BD0591}"/>
              </a:ext>
            </a:extLst>
          </p:cNvPr>
          <p:cNvSpPr/>
          <p:nvPr/>
        </p:nvSpPr>
        <p:spPr>
          <a:xfrm>
            <a:off x="8453066" y="425512"/>
            <a:ext cx="2658405" cy="1991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1CA190-D90B-41CE-BF7E-6AF4EFD412DB}"/>
              </a:ext>
            </a:extLst>
          </p:cNvPr>
          <p:cNvSpPr/>
          <p:nvPr/>
        </p:nvSpPr>
        <p:spPr>
          <a:xfrm>
            <a:off x="8453069" y="2417274"/>
            <a:ext cx="2655534" cy="1991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779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99619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299619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299619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3580606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2.1 MSE(Mean Squared Error)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2.2 SGD (Stochastic Gradient Descent)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구현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선형회귀 구현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시그모이드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함수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2.6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로지스틱 회귀 구현</a:t>
            </a: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2637571" y="1116014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600" b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err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딥러닝을</a:t>
            </a:r>
            <a:r>
              <a:rPr lang="ko-KR" altLang="en-US" sz="3600" b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위한 수학</a:t>
            </a:r>
          </a:p>
        </p:txBody>
      </p:sp>
    </p:spTree>
    <p:extLst>
      <p:ext uri="{BB962C8B-B14F-4D97-AF65-F5344CB8AC3E}">
        <p14:creationId xmlns:p14="http://schemas.microsoft.com/office/powerpoint/2010/main" val="3198561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Regression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E6F39-7869-40D2-A623-A6294BAB1272}"/>
              </a:ext>
            </a:extLst>
          </p:cNvPr>
          <p:cNvSpPr/>
          <p:nvPr/>
        </p:nvSpPr>
        <p:spPr>
          <a:xfrm>
            <a:off x="1959475" y="1267418"/>
            <a:ext cx="74188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>
                <a:latin typeface="고도 M" panose="02000503000000020004" pitchFamily="2" charset="-127"/>
                <a:ea typeface="고도 M" panose="02000503000000020004" pitchFamily="2" charset="-127"/>
              </a:rPr>
              <a:t>Regression - </a:t>
            </a:r>
            <a:r>
              <a:rPr lang="ko-KR" altLang="en-US" sz="2800">
                <a:latin typeface="고도 M" panose="02000503000000020004" pitchFamily="2" charset="-127"/>
                <a:ea typeface="고도 M" panose="02000503000000020004" pitchFamily="2" charset="-127"/>
              </a:rPr>
              <a:t>회귀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E7CB74D-54BF-4637-9A5B-B95FDFB0B48B}"/>
              </a:ext>
            </a:extLst>
          </p:cNvPr>
          <p:cNvSpPr/>
          <p:nvPr/>
        </p:nvSpPr>
        <p:spPr>
          <a:xfrm>
            <a:off x="1959475" y="2482760"/>
            <a:ext cx="74188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>
                <a:latin typeface="고도 M" panose="02000503000000020004" pitchFamily="2" charset="-127"/>
                <a:ea typeface="고도 M" panose="02000503000000020004" pitchFamily="2" charset="-127"/>
              </a:rPr>
              <a:t>"Regression</a:t>
            </a:r>
            <a:r>
              <a:rPr lang="ko-KR" altLang="en-US" sz="28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800">
                <a:latin typeface="고도 M" panose="02000503000000020004" pitchFamily="2" charset="-127"/>
                <a:ea typeface="고도 M" panose="02000503000000020004" pitchFamily="2" charset="-127"/>
              </a:rPr>
              <a:t>toward</a:t>
            </a:r>
            <a:r>
              <a:rPr lang="ko-KR" altLang="en-US" sz="28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800">
                <a:latin typeface="고도 M" panose="02000503000000020004" pitchFamily="2" charset="-127"/>
                <a:ea typeface="고도 M" panose="02000503000000020004" pitchFamily="2" charset="-127"/>
              </a:rPr>
              <a:t>the</a:t>
            </a:r>
            <a:r>
              <a:rPr lang="ko-KR" altLang="en-US" sz="28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800">
                <a:latin typeface="고도 M" panose="02000503000000020004" pitchFamily="2" charset="-127"/>
                <a:ea typeface="고도 M" panose="02000503000000020004" pitchFamily="2" charset="-127"/>
              </a:rPr>
              <a:t>mean"</a:t>
            </a:r>
            <a:endParaRPr lang="ko-KR" altLang="en-US" sz="28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35842" name="Picture 2">
            <a:extLst>
              <a:ext uri="{FF2B5EF4-FFF2-40B4-BE49-F238E27FC236}">
                <a16:creationId xmlns:a16="http://schemas.microsoft.com/office/drawing/2014/main" id="{1CC61BF1-E76A-4F38-A292-BA86366EC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456" y="1576148"/>
            <a:ext cx="2095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00608A-0218-4999-8631-B6AA408BA455}"/>
              </a:ext>
            </a:extLst>
          </p:cNvPr>
          <p:cNvSpPr txBox="1"/>
          <p:nvPr/>
        </p:nvSpPr>
        <p:spPr>
          <a:xfrm>
            <a:off x="7841456" y="3765064"/>
            <a:ext cx="2091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Sir Francis Galton</a:t>
            </a:r>
          </a:p>
          <a:p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(1822 ~ 1911)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6811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Regression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E6F39-7869-40D2-A623-A6294BAB1272}"/>
              </a:ext>
            </a:extLst>
          </p:cNvPr>
          <p:cNvSpPr/>
          <p:nvPr/>
        </p:nvSpPr>
        <p:spPr>
          <a:xfrm>
            <a:off x="1959475" y="1267418"/>
            <a:ext cx="74188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>
                <a:latin typeface="고도 M" panose="02000503000000020004" pitchFamily="2" charset="-127"/>
                <a:ea typeface="고도 M" panose="02000503000000020004" pitchFamily="2" charset="-127"/>
              </a:rPr>
              <a:t>Linear</a:t>
            </a:r>
            <a:r>
              <a:rPr lang="ko-KR" altLang="en-US" sz="28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800">
                <a:latin typeface="고도 M" panose="02000503000000020004" pitchFamily="2" charset="-127"/>
                <a:ea typeface="고도 M" panose="02000503000000020004" pitchFamily="2" charset="-127"/>
              </a:rPr>
              <a:t>Regression - </a:t>
            </a:r>
            <a:r>
              <a:rPr lang="ko-KR" altLang="en-US" sz="2800">
                <a:latin typeface="고도 M" panose="02000503000000020004" pitchFamily="2" charset="-127"/>
                <a:ea typeface="고도 M" panose="02000503000000020004" pitchFamily="2" charset="-127"/>
              </a:rPr>
              <a:t>선형 회귀</a:t>
            </a:r>
          </a:p>
        </p:txBody>
      </p:sp>
      <p:pic>
        <p:nvPicPr>
          <p:cNvPr id="35848" name="Picture 8">
            <a:extLst>
              <a:ext uri="{FF2B5EF4-FFF2-40B4-BE49-F238E27FC236}">
                <a16:creationId xmlns:a16="http://schemas.microsoft.com/office/drawing/2014/main" id="{2E4449B9-4836-47F0-A5EB-84CC55950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329" y="2500132"/>
            <a:ext cx="5188355" cy="343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50779C-6991-45D1-B232-A2FD9C49DEED}"/>
              </a:ext>
            </a:extLst>
          </p:cNvPr>
          <p:cNvSpPr txBox="1"/>
          <p:nvPr/>
        </p:nvSpPr>
        <p:spPr>
          <a:xfrm>
            <a:off x="1523688" y="6007261"/>
            <a:ext cx="5556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hlinkClick r:id="rId4"/>
              </a:rPr>
              <a:t>https://en.wikipedia.org/wiki/Linear_regression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5F7EC5-9750-4EA7-BB6A-4ACA445CD536}"/>
                  </a:ext>
                </a:extLst>
              </p:cNvPr>
              <p:cNvSpPr txBox="1"/>
              <p:nvPr/>
            </p:nvSpPr>
            <p:spPr>
              <a:xfrm>
                <a:off x="7224221" y="2650603"/>
                <a:ext cx="26291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360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5F7EC5-9750-4EA7-BB6A-4ACA445CD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221" y="2650603"/>
                <a:ext cx="262918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E7A2B6B-4033-4901-A8A6-8B3BF8E5AD54}"/>
                  </a:ext>
                </a:extLst>
              </p:cNvPr>
              <p:cNvSpPr txBox="1"/>
              <p:nvPr/>
            </p:nvSpPr>
            <p:spPr>
              <a:xfrm>
                <a:off x="7224220" y="3680750"/>
                <a:ext cx="27141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360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E7A2B6B-4033-4901-A8A6-8B3BF8E5A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220" y="3680750"/>
                <a:ext cx="271414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395F3B9-4068-4016-89AA-594F2C7F0D72}"/>
              </a:ext>
            </a:extLst>
          </p:cNvPr>
          <p:cNvCxnSpPr/>
          <p:nvPr/>
        </p:nvCxnSpPr>
        <p:spPr>
          <a:xfrm>
            <a:off x="8456924" y="3165677"/>
            <a:ext cx="0" cy="6771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645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B56F2B6-8230-463A-B6A1-BAD8C1276DC1}"/>
              </a:ext>
            </a:extLst>
          </p:cNvPr>
          <p:cNvSpPr/>
          <p:nvPr/>
        </p:nvSpPr>
        <p:spPr>
          <a:xfrm>
            <a:off x="2915055" y="1680117"/>
            <a:ext cx="1858536" cy="669073"/>
          </a:xfrm>
          <a:prstGeom prst="round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Training Set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7284020-7E8B-4E36-B857-48F0323C2D83}"/>
              </a:ext>
            </a:extLst>
          </p:cNvPr>
          <p:cNvSpPr/>
          <p:nvPr/>
        </p:nvSpPr>
        <p:spPr>
          <a:xfrm>
            <a:off x="1869436" y="3171825"/>
            <a:ext cx="3949777" cy="669073"/>
          </a:xfrm>
          <a:prstGeom prst="round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Learning Algorithm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FBF98CC-14DD-44A2-B1DD-EEE69CE4F25E}"/>
              </a:ext>
            </a:extLst>
          </p:cNvPr>
          <p:cNvCxnSpPr/>
          <p:nvPr/>
        </p:nvCxnSpPr>
        <p:spPr>
          <a:xfrm>
            <a:off x="3844324" y="2349190"/>
            <a:ext cx="1" cy="82263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884B864-7B31-4A12-B145-715A046825F7}"/>
              </a:ext>
            </a:extLst>
          </p:cNvPr>
          <p:cNvSpPr/>
          <p:nvPr/>
        </p:nvSpPr>
        <p:spPr>
          <a:xfrm>
            <a:off x="3016064" y="4474621"/>
            <a:ext cx="1656518" cy="669073"/>
          </a:xfrm>
          <a:prstGeom prst="round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hypothesis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DB9851E-A5E9-4FF1-B488-2F43921D057E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3844324" y="3840898"/>
            <a:ext cx="1" cy="63372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16F9173-9829-4586-8C64-AD12AAF7132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332600" y="4809155"/>
            <a:ext cx="683465" cy="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581F6-3E87-4304-A785-B3FDD71F33BE}"/>
              </a:ext>
            </a:extLst>
          </p:cNvPr>
          <p:cNvSpPr txBox="1"/>
          <p:nvPr/>
        </p:nvSpPr>
        <p:spPr>
          <a:xfrm>
            <a:off x="1384367" y="4393656"/>
            <a:ext cx="909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집의 </a:t>
            </a:r>
            <a:endParaRPr lang="en-US" altLang="ko-KR" sz="2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크기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F0C85E-2A84-4F39-B87C-7AFE7C4E627C}"/>
              </a:ext>
            </a:extLst>
          </p:cNvPr>
          <p:cNvSpPr txBox="1"/>
          <p:nvPr/>
        </p:nvSpPr>
        <p:spPr>
          <a:xfrm>
            <a:off x="5387176" y="4393656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예상</a:t>
            </a:r>
            <a:endParaRPr lang="en-US" altLang="ko-KR" sz="2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가격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7EADD61-6139-41F2-8C72-C84BBEDD332A}"/>
              </a:ext>
            </a:extLst>
          </p:cNvPr>
          <p:cNvCxnSpPr>
            <a:cxnSpLocks/>
          </p:cNvCxnSpPr>
          <p:nvPr/>
        </p:nvCxnSpPr>
        <p:spPr>
          <a:xfrm flipV="1">
            <a:off x="4672583" y="4809155"/>
            <a:ext cx="683465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5BB001-35B3-4430-B6E2-92ADA4D3F753}"/>
              </a:ext>
            </a:extLst>
          </p:cNvPr>
          <p:cNvCxnSpPr/>
          <p:nvPr/>
        </p:nvCxnSpPr>
        <p:spPr>
          <a:xfrm>
            <a:off x="6700590" y="1124709"/>
            <a:ext cx="0" cy="47875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DF7528E-6C31-44E6-AF08-813FC337CA34}"/>
              </a:ext>
            </a:extLst>
          </p:cNvPr>
          <p:cNvSpPr txBox="1"/>
          <p:nvPr/>
        </p:nvSpPr>
        <p:spPr>
          <a:xfrm>
            <a:off x="7777363" y="1287676"/>
            <a:ext cx="2223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Consolas" panose="020B0609020204030204" pitchFamily="49" charset="0"/>
              </a:rPr>
              <a:t>hypothesis ?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7A5860-BA3B-462E-AB83-2C9A686AC6BE}"/>
                  </a:ext>
                </a:extLst>
              </p:cNvPr>
              <p:cNvSpPr txBox="1"/>
              <p:nvPr/>
            </p:nvSpPr>
            <p:spPr>
              <a:xfrm>
                <a:off x="7848540" y="2175732"/>
                <a:ext cx="26731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3200" i="1" err="1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32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7A5860-BA3B-462E-AB83-2C9A686AC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540" y="2175732"/>
                <a:ext cx="267316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707D85D-49AC-43B4-9A24-6A7B063595FE}"/>
              </a:ext>
            </a:extLst>
          </p:cNvPr>
          <p:cNvCxnSpPr/>
          <p:nvPr/>
        </p:nvCxnSpPr>
        <p:spPr>
          <a:xfrm flipV="1">
            <a:off x="7893340" y="3256157"/>
            <a:ext cx="0" cy="2088995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29FAB6A-CCF2-4A68-952D-690CAF73F8D6}"/>
              </a:ext>
            </a:extLst>
          </p:cNvPr>
          <p:cNvCxnSpPr>
            <a:cxnSpLocks/>
          </p:cNvCxnSpPr>
          <p:nvPr/>
        </p:nvCxnSpPr>
        <p:spPr>
          <a:xfrm>
            <a:off x="7700053" y="5224651"/>
            <a:ext cx="3987971" cy="0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6BBB85D-D85B-425E-95FF-8D0513792092}"/>
              </a:ext>
            </a:extLst>
          </p:cNvPr>
          <p:cNvSpPr txBox="1"/>
          <p:nvPr/>
        </p:nvSpPr>
        <p:spPr>
          <a:xfrm>
            <a:off x="7477131" y="406982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BE8F10-DEC3-45CD-8AEF-F1932B781626}"/>
              </a:ext>
            </a:extLst>
          </p:cNvPr>
          <p:cNvSpPr txBox="1"/>
          <p:nvPr/>
        </p:nvSpPr>
        <p:spPr>
          <a:xfrm>
            <a:off x="9100092" y="514369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7" name="십자형 26">
            <a:extLst>
              <a:ext uri="{FF2B5EF4-FFF2-40B4-BE49-F238E27FC236}">
                <a16:creationId xmlns:a16="http://schemas.microsoft.com/office/drawing/2014/main" id="{0487CFC7-BCFD-46CF-8957-B728F62C7B41}"/>
              </a:ext>
            </a:extLst>
          </p:cNvPr>
          <p:cNvSpPr/>
          <p:nvPr/>
        </p:nvSpPr>
        <p:spPr>
          <a:xfrm rot="2700000">
            <a:off x="8498694" y="4221443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십자형 34">
            <a:extLst>
              <a:ext uri="{FF2B5EF4-FFF2-40B4-BE49-F238E27FC236}">
                <a16:creationId xmlns:a16="http://schemas.microsoft.com/office/drawing/2014/main" id="{2E0F717E-23F2-4747-B1A7-B2432DEDCD06}"/>
              </a:ext>
            </a:extLst>
          </p:cNvPr>
          <p:cNvSpPr/>
          <p:nvPr/>
        </p:nvSpPr>
        <p:spPr>
          <a:xfrm rot="2700000">
            <a:off x="9042033" y="3839787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십자형 35">
            <a:extLst>
              <a:ext uri="{FF2B5EF4-FFF2-40B4-BE49-F238E27FC236}">
                <a16:creationId xmlns:a16="http://schemas.microsoft.com/office/drawing/2014/main" id="{37D773E6-A8A4-47D4-A213-223B25D89F10}"/>
              </a:ext>
            </a:extLst>
          </p:cNvPr>
          <p:cNvSpPr/>
          <p:nvPr/>
        </p:nvSpPr>
        <p:spPr>
          <a:xfrm rot="2700000">
            <a:off x="8889692" y="4555977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십자형 36">
            <a:extLst>
              <a:ext uri="{FF2B5EF4-FFF2-40B4-BE49-F238E27FC236}">
                <a16:creationId xmlns:a16="http://schemas.microsoft.com/office/drawing/2014/main" id="{A5A2C360-FA25-48D9-BFCF-E20E93F50AAC}"/>
              </a:ext>
            </a:extLst>
          </p:cNvPr>
          <p:cNvSpPr/>
          <p:nvPr/>
        </p:nvSpPr>
        <p:spPr>
          <a:xfrm rot="2700000">
            <a:off x="9580910" y="44016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십자형 37">
            <a:extLst>
              <a:ext uri="{FF2B5EF4-FFF2-40B4-BE49-F238E27FC236}">
                <a16:creationId xmlns:a16="http://schemas.microsoft.com/office/drawing/2014/main" id="{AD7960B8-53FF-4585-BACC-3D13049D17E6}"/>
              </a:ext>
            </a:extLst>
          </p:cNvPr>
          <p:cNvSpPr/>
          <p:nvPr/>
        </p:nvSpPr>
        <p:spPr>
          <a:xfrm rot="2700000">
            <a:off x="9513103" y="3409445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십자형 38">
            <a:extLst>
              <a:ext uri="{FF2B5EF4-FFF2-40B4-BE49-F238E27FC236}">
                <a16:creationId xmlns:a16="http://schemas.microsoft.com/office/drawing/2014/main" id="{E61CFA10-32FA-40C7-9B39-DA43C9FBC910}"/>
              </a:ext>
            </a:extLst>
          </p:cNvPr>
          <p:cNvSpPr/>
          <p:nvPr/>
        </p:nvSpPr>
        <p:spPr>
          <a:xfrm rot="2700000">
            <a:off x="10043354" y="3882603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십자형 39">
            <a:extLst>
              <a:ext uri="{FF2B5EF4-FFF2-40B4-BE49-F238E27FC236}">
                <a16:creationId xmlns:a16="http://schemas.microsoft.com/office/drawing/2014/main" id="{B09657FF-22FA-4BBA-BE2C-3CEF57BFD13A}"/>
              </a:ext>
            </a:extLst>
          </p:cNvPr>
          <p:cNvSpPr/>
          <p:nvPr/>
        </p:nvSpPr>
        <p:spPr>
          <a:xfrm rot="2700000">
            <a:off x="10219787" y="3337517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0C94F30-F4D7-4E09-A845-314954DB170A}"/>
              </a:ext>
            </a:extLst>
          </p:cNvPr>
          <p:cNvCxnSpPr>
            <a:cxnSpLocks/>
          </p:cNvCxnSpPr>
          <p:nvPr/>
        </p:nvCxnSpPr>
        <p:spPr>
          <a:xfrm flipV="1">
            <a:off x="8146408" y="2684046"/>
            <a:ext cx="3170087" cy="23296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십자형 43">
            <a:extLst>
              <a:ext uri="{FF2B5EF4-FFF2-40B4-BE49-F238E27FC236}">
                <a16:creationId xmlns:a16="http://schemas.microsoft.com/office/drawing/2014/main" id="{4EA8AD6E-8F12-49FF-B082-EAEDED2D59CF}"/>
              </a:ext>
            </a:extLst>
          </p:cNvPr>
          <p:cNvSpPr/>
          <p:nvPr/>
        </p:nvSpPr>
        <p:spPr>
          <a:xfrm rot="2700000">
            <a:off x="10738605" y="2918649"/>
            <a:ext cx="205556" cy="211470"/>
          </a:xfrm>
          <a:prstGeom prst="plus">
            <a:avLst>
              <a:gd name="adj" fmla="val 37787"/>
            </a:avLst>
          </a:prstGeom>
          <a:solidFill>
            <a:schemeClr val="accent1">
              <a:lumMod val="75000"/>
            </a:schemeClr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180C0-9FA2-4854-84FB-3C5F206DD0F4}"/>
              </a:ext>
            </a:extLst>
          </p:cNvPr>
          <p:cNvSpPr txBox="1"/>
          <p:nvPr/>
        </p:nvSpPr>
        <p:spPr>
          <a:xfrm>
            <a:off x="10778390" y="518118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200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FB8AEE-5120-4FBB-A0F9-B9251361A5EB}"/>
              </a:ext>
            </a:extLst>
          </p:cNvPr>
          <p:cNvSpPr txBox="1"/>
          <p:nvPr/>
        </p:nvSpPr>
        <p:spPr>
          <a:xfrm>
            <a:off x="10065208" y="517392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150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CD5E71-DC5C-41E3-AF6C-060117940EEB}"/>
                  </a:ext>
                </a:extLst>
              </p:cNvPr>
              <p:cNvSpPr txBox="1"/>
              <p:nvPr/>
            </p:nvSpPr>
            <p:spPr>
              <a:xfrm>
                <a:off x="10841383" y="1418674"/>
                <a:ext cx="612091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CD5E71-DC5C-41E3-AF6C-060117940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383" y="1418674"/>
                <a:ext cx="612091" cy="8180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726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케라스로 구현한 선형 회귀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543832-A783-4AFA-9E03-7FF93CDBA623}"/>
              </a:ext>
            </a:extLst>
          </p:cNvPr>
          <p:cNvSpPr txBox="1"/>
          <p:nvPr/>
        </p:nvSpPr>
        <p:spPr>
          <a:xfrm>
            <a:off x="2072404" y="1196899"/>
            <a:ext cx="7909538" cy="5078313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from </a:t>
            </a:r>
            <a:r>
              <a:rPr lang="en-US" altLang="ko-KR" err="1">
                <a:latin typeface="Consolas" panose="020B0609020204030204" pitchFamily="49" charset="0"/>
              </a:rPr>
              <a:t>keras.models</a:t>
            </a:r>
            <a:r>
              <a:rPr lang="en-US" altLang="ko-KR">
                <a:latin typeface="Consolas" panose="020B0609020204030204" pitchFamily="49" charset="0"/>
              </a:rPr>
              <a:t> import Sequential</a:t>
            </a:r>
            <a:endParaRPr lang="ko-KR" altLang="en-US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from </a:t>
            </a:r>
            <a:r>
              <a:rPr lang="en-US" altLang="ko-KR" err="1">
                <a:latin typeface="Consolas" panose="020B0609020204030204" pitchFamily="49" charset="0"/>
              </a:rPr>
              <a:t>keras.layers</a:t>
            </a:r>
            <a:r>
              <a:rPr lang="en-US" altLang="ko-KR">
                <a:latin typeface="Consolas" panose="020B0609020204030204" pitchFamily="49" charset="0"/>
              </a:rPr>
              <a:t> import Dense</a:t>
            </a:r>
            <a:endParaRPr lang="ko-KR" altLang="en-US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from </a:t>
            </a:r>
            <a:r>
              <a:rPr lang="en-US" altLang="ko-KR" err="1">
                <a:latin typeface="Consolas" panose="020B0609020204030204" pitchFamily="49" charset="0"/>
              </a:rPr>
              <a:t>keras</a:t>
            </a:r>
            <a:r>
              <a:rPr lang="en-US" altLang="ko-KR">
                <a:latin typeface="Consolas" panose="020B0609020204030204" pitchFamily="49" charset="0"/>
              </a:rPr>
              <a:t> import optimizers</a:t>
            </a:r>
            <a:endParaRPr lang="ko-KR" altLang="en-US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import </a:t>
            </a:r>
            <a:r>
              <a:rPr lang="en-US" altLang="ko-KR" err="1">
                <a:latin typeface="Consolas" panose="020B0609020204030204" pitchFamily="49" charset="0"/>
              </a:rPr>
              <a:t>numpy</a:t>
            </a:r>
            <a:r>
              <a:rPr lang="en-US" altLang="ko-KR">
                <a:latin typeface="Consolas" panose="020B0609020204030204" pitchFamily="49" charset="0"/>
              </a:rPr>
              <a:t> as np </a:t>
            </a:r>
          </a:p>
          <a:p>
            <a:r>
              <a:rPr lang="en-US" altLang="ko-KR">
                <a:latin typeface="Consolas" panose="020B0609020204030204" pitchFamily="49" charset="0"/>
              </a:rPr>
              <a:t>import </a:t>
            </a:r>
            <a:r>
              <a:rPr lang="en-US" altLang="ko-KR" err="1">
                <a:latin typeface="Consolas" panose="020B0609020204030204" pitchFamily="49" charset="0"/>
              </a:rPr>
              <a:t>matplotlib.pyplot</a:t>
            </a:r>
            <a:r>
              <a:rPr lang="en-US" altLang="ko-KR">
                <a:latin typeface="Consolas" panose="020B0609020204030204" pitchFamily="49" charset="0"/>
              </a:rPr>
              <a:t> as </a:t>
            </a:r>
            <a:r>
              <a:rPr lang="en-US" altLang="ko-KR" err="1">
                <a:latin typeface="Consolas" panose="020B0609020204030204" pitchFamily="49" charset="0"/>
              </a:rPr>
              <a:t>plt</a:t>
            </a:r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X=</a:t>
            </a:r>
            <a:r>
              <a:rPr lang="en-US" altLang="ko-KR" err="1">
                <a:latin typeface="Consolas" panose="020B0609020204030204" pitchFamily="49" charset="0"/>
              </a:rPr>
              <a:t>np.array</a:t>
            </a:r>
            <a:r>
              <a:rPr lang="en-US" altLang="ko-KR">
                <a:latin typeface="Consolas" panose="020B0609020204030204" pitchFamily="49" charset="0"/>
              </a:rPr>
              <a:t>([1,2,3,4,5]) </a:t>
            </a:r>
          </a:p>
          <a:p>
            <a:r>
              <a:rPr lang="en-US" altLang="ko-KR">
                <a:latin typeface="Consolas" panose="020B0609020204030204" pitchFamily="49" charset="0"/>
              </a:rPr>
              <a:t>Y=</a:t>
            </a:r>
            <a:r>
              <a:rPr lang="en-US" altLang="ko-KR" err="1">
                <a:latin typeface="Consolas" panose="020B0609020204030204" pitchFamily="49" charset="0"/>
              </a:rPr>
              <a:t>np.array</a:t>
            </a:r>
            <a:r>
              <a:rPr lang="en-US" altLang="ko-KR">
                <a:latin typeface="Consolas" panose="020B0609020204030204" pitchFamily="49" charset="0"/>
              </a:rPr>
              <a:t>([1,2,3,4,5]) 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model=Sequential()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model.add</a:t>
            </a:r>
            <a:r>
              <a:rPr lang="en-US" altLang="ko-KR">
                <a:latin typeface="Consolas" panose="020B0609020204030204" pitchFamily="49" charset="0"/>
              </a:rPr>
              <a:t>(Dense(1, </a:t>
            </a:r>
            <a:r>
              <a:rPr lang="en-US" altLang="ko-KR" err="1">
                <a:latin typeface="Consolas" panose="020B0609020204030204" pitchFamily="49" charset="0"/>
              </a:rPr>
              <a:t>input_dim</a:t>
            </a:r>
            <a:r>
              <a:rPr lang="en-US" altLang="ko-KR">
                <a:latin typeface="Consolas" panose="020B0609020204030204" pitchFamily="49" charset="0"/>
              </a:rPr>
              <a:t>=1, activation='linear'))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sgd</a:t>
            </a:r>
            <a:r>
              <a:rPr lang="en-US" altLang="ko-KR">
                <a:latin typeface="Consolas" panose="020B0609020204030204" pitchFamily="49" charset="0"/>
              </a:rPr>
              <a:t>=</a:t>
            </a:r>
            <a:r>
              <a:rPr lang="en-US" altLang="ko-KR" err="1">
                <a:latin typeface="Consolas" panose="020B0609020204030204" pitchFamily="49" charset="0"/>
              </a:rPr>
              <a:t>optimizers.SGD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 err="1">
                <a:latin typeface="Consolas" panose="020B0609020204030204" pitchFamily="49" charset="0"/>
              </a:rPr>
              <a:t>lr</a:t>
            </a:r>
            <a:r>
              <a:rPr lang="en-US" altLang="ko-KR">
                <a:latin typeface="Consolas" panose="020B0609020204030204" pitchFamily="49" charset="0"/>
              </a:rPr>
              <a:t>=0.01)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model.compile</a:t>
            </a:r>
            <a:r>
              <a:rPr lang="en-US" altLang="ko-KR">
                <a:latin typeface="Consolas" panose="020B0609020204030204" pitchFamily="49" charset="0"/>
              </a:rPr>
              <a:t>(optimizer=</a:t>
            </a:r>
            <a:r>
              <a:rPr lang="en-US" altLang="ko-KR" err="1">
                <a:latin typeface="Consolas" panose="020B0609020204030204" pitchFamily="49" charset="0"/>
              </a:rPr>
              <a:t>sgd</a:t>
            </a:r>
            <a:r>
              <a:rPr lang="en-US" altLang="ko-KR">
                <a:latin typeface="Consolas" panose="020B0609020204030204" pitchFamily="49" charset="0"/>
              </a:rPr>
              <a:t> ,loss='</a:t>
            </a:r>
            <a:r>
              <a:rPr lang="en-US" altLang="ko-KR" err="1">
                <a:latin typeface="Consolas" panose="020B0609020204030204" pitchFamily="49" charset="0"/>
              </a:rPr>
              <a:t>mse</a:t>
            </a:r>
            <a:r>
              <a:rPr lang="en-US" altLang="ko-KR">
                <a:latin typeface="Consolas" panose="020B0609020204030204" pitchFamily="49" charset="0"/>
              </a:rPr>
              <a:t>',metrics=['accuracy'])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model.fit</a:t>
            </a:r>
            <a:r>
              <a:rPr lang="en-US" altLang="ko-KR">
                <a:latin typeface="Consolas" panose="020B0609020204030204" pitchFamily="49" charset="0"/>
              </a:rPr>
              <a:t>(X,Y, </a:t>
            </a:r>
            <a:r>
              <a:rPr lang="en-US" altLang="ko-KR" err="1">
                <a:latin typeface="Consolas" panose="020B0609020204030204" pitchFamily="49" charset="0"/>
              </a:rPr>
              <a:t>batch_size</a:t>
            </a:r>
            <a:r>
              <a:rPr lang="en-US" altLang="ko-KR">
                <a:latin typeface="Consolas" panose="020B0609020204030204" pitchFamily="49" charset="0"/>
              </a:rPr>
              <a:t>=1, epochs=10, shuffle=False)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 err="1">
                <a:latin typeface="Consolas" panose="020B0609020204030204" pitchFamily="49" charset="0"/>
              </a:rPr>
              <a:t>plt.plot</a:t>
            </a:r>
            <a:r>
              <a:rPr lang="en-US" altLang="ko-KR">
                <a:latin typeface="Consolas" panose="020B0609020204030204" pitchFamily="49" charset="0"/>
              </a:rPr>
              <a:t>(X, Y, '</a:t>
            </a:r>
            <a:r>
              <a:rPr lang="en-US" altLang="ko-KR" err="1">
                <a:latin typeface="Consolas" panose="020B0609020204030204" pitchFamily="49" charset="0"/>
              </a:rPr>
              <a:t>bo</a:t>
            </a:r>
            <a:r>
              <a:rPr lang="en-US" altLang="ko-KR">
                <a:latin typeface="Consolas" panose="020B0609020204030204" pitchFamily="49" charset="0"/>
              </a:rPr>
              <a:t>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plt.plot</a:t>
            </a:r>
            <a:r>
              <a:rPr lang="en-US" altLang="ko-KR">
                <a:latin typeface="Consolas" panose="020B0609020204030204" pitchFamily="49" charset="0"/>
              </a:rPr>
              <a:t>(X, </a:t>
            </a:r>
            <a:r>
              <a:rPr lang="en-US" altLang="ko-KR" err="1">
                <a:latin typeface="Consolas" panose="020B0609020204030204" pitchFamily="49" charset="0"/>
              </a:rPr>
              <a:t>model.predict</a:t>
            </a:r>
            <a:r>
              <a:rPr lang="en-US" altLang="ko-KR">
                <a:latin typeface="Consolas" panose="020B0609020204030204" pitchFamily="49" charset="0"/>
              </a:rPr>
              <a:t>(X), 'r-')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plt.show</a:t>
            </a:r>
            <a:r>
              <a:rPr lang="en-US" altLang="ko-KR">
                <a:latin typeface="Consolas" panose="020B0609020204030204" pitchFamily="49" charset="0"/>
              </a:rPr>
              <a:t>()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672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matplotlib 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를 이용한 그래프 그리기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543832-A783-4AFA-9E03-7FF93CDBA623}"/>
              </a:ext>
            </a:extLst>
          </p:cNvPr>
          <p:cNvSpPr txBox="1"/>
          <p:nvPr/>
        </p:nvSpPr>
        <p:spPr>
          <a:xfrm>
            <a:off x="1383636" y="1244400"/>
            <a:ext cx="6263253" cy="3139321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import </a:t>
            </a:r>
            <a:r>
              <a:rPr lang="en-US" altLang="ko-KR" err="1">
                <a:latin typeface="Consolas" panose="020B0609020204030204" pitchFamily="49" charset="0"/>
              </a:rPr>
              <a:t>numpy</a:t>
            </a:r>
            <a:r>
              <a:rPr lang="en-US" altLang="ko-KR">
                <a:latin typeface="Consolas" panose="020B0609020204030204" pitchFamily="49" charset="0"/>
              </a:rPr>
              <a:t> as np   # </a:t>
            </a:r>
            <a:r>
              <a:rPr lang="en-US" altLang="ko-KR" err="1">
                <a:latin typeface="Consolas" panose="020B0609020204030204" pitchFamily="49" charset="0"/>
              </a:rPr>
              <a:t>numeriacal</a:t>
            </a:r>
            <a:r>
              <a:rPr lang="en-US" altLang="ko-KR">
                <a:latin typeface="Consolas" panose="020B0609020204030204" pitchFamily="49" charset="0"/>
              </a:rPr>
              <a:t> computing</a:t>
            </a:r>
          </a:p>
          <a:p>
            <a:r>
              <a:rPr lang="en-US" altLang="ko-KR">
                <a:latin typeface="Consolas" panose="020B0609020204030204" pitchFamily="49" charset="0"/>
              </a:rPr>
              <a:t>import </a:t>
            </a:r>
            <a:r>
              <a:rPr lang="en-US" altLang="ko-KR" err="1">
                <a:latin typeface="Consolas" panose="020B0609020204030204" pitchFamily="49" charset="0"/>
              </a:rPr>
              <a:t>matplotlib.pyplot</a:t>
            </a:r>
            <a:r>
              <a:rPr lang="en-US" altLang="ko-KR">
                <a:latin typeface="Consolas" panose="020B0609020204030204" pitchFamily="49" charset="0"/>
              </a:rPr>
              <a:t> as </a:t>
            </a:r>
            <a:r>
              <a:rPr lang="en-US" altLang="ko-KR" err="1">
                <a:latin typeface="Consolas" panose="020B0609020204030204" pitchFamily="49" charset="0"/>
              </a:rPr>
              <a:t>plt</a:t>
            </a:r>
            <a:r>
              <a:rPr lang="en-US" altLang="ko-KR">
                <a:latin typeface="Consolas" panose="020B0609020204030204" pitchFamily="49" charset="0"/>
              </a:rPr>
              <a:t>  # plotting core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x = </a:t>
            </a:r>
            <a:r>
              <a:rPr lang="en-US" altLang="ko-KR" err="1">
                <a:latin typeface="Consolas" panose="020B0609020204030204" pitchFamily="49" charset="0"/>
              </a:rPr>
              <a:t>np.array</a:t>
            </a:r>
            <a:r>
              <a:rPr lang="en-US" altLang="ko-KR">
                <a:latin typeface="Consolas" panose="020B0609020204030204" pitchFamily="49" charset="0"/>
              </a:rPr>
              <a:t>([1,2,3])</a:t>
            </a:r>
          </a:p>
          <a:p>
            <a:r>
              <a:rPr lang="en-US" altLang="ko-KR">
                <a:latin typeface="Consolas" panose="020B0609020204030204" pitchFamily="49" charset="0"/>
              </a:rPr>
              <a:t>y = </a:t>
            </a:r>
            <a:r>
              <a:rPr lang="en-US" altLang="ko-KR" err="1">
                <a:latin typeface="Consolas" panose="020B0609020204030204" pitchFamily="49" charset="0"/>
              </a:rPr>
              <a:t>np.array</a:t>
            </a:r>
            <a:r>
              <a:rPr lang="en-US" altLang="ko-KR">
                <a:latin typeface="Consolas" panose="020B0609020204030204" pitchFamily="49" charset="0"/>
              </a:rPr>
              <a:t>([1,2,3])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 err="1">
                <a:latin typeface="Consolas" panose="020B0609020204030204" pitchFamily="49" charset="0"/>
              </a:rPr>
              <a:t>plt.plot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 err="1">
                <a:latin typeface="Consolas" panose="020B0609020204030204" pitchFamily="49" charset="0"/>
              </a:rPr>
              <a:t>x,y</a:t>
            </a:r>
            <a:r>
              <a:rPr lang="en-US" altLang="ko-KR">
                <a:latin typeface="Consolas" panose="020B0609020204030204" pitchFamily="49" charset="0"/>
              </a:rPr>
              <a:t>, 'o' 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plt.plot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 err="1">
                <a:latin typeface="Consolas" panose="020B0609020204030204" pitchFamily="49" charset="0"/>
              </a:rPr>
              <a:t>x,y</a:t>
            </a:r>
            <a:r>
              <a:rPr lang="en-US" altLang="ko-KR">
                <a:latin typeface="Consolas" panose="020B0609020204030204" pitchFamily="49" charset="0"/>
              </a:rPr>
              <a:t>, 'r-' 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 err="1">
                <a:latin typeface="Consolas" panose="020B0609020204030204" pitchFamily="49" charset="0"/>
              </a:rPr>
              <a:t>plt.grid</a:t>
            </a:r>
            <a:r>
              <a:rPr lang="en-US" altLang="ko-KR">
                <a:latin typeface="Consolas" panose="020B0609020204030204" pitchFamily="49" charset="0"/>
              </a:rPr>
              <a:t>(True)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plt.show</a:t>
            </a:r>
            <a:r>
              <a:rPr lang="en-US" altLang="ko-KR">
                <a:latin typeface="Consolas" panose="020B0609020204030204" pitchFamily="49" charset="0"/>
              </a:rPr>
              <a:t>()</a:t>
            </a:r>
            <a:endParaRPr lang="ko-KR" altLang="en-US">
              <a:latin typeface="Consolas" panose="020B0609020204030204" pitchFamily="49" charset="0"/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1DCD1398-C4C7-4FA7-935A-32BB012D3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413" y="1737261"/>
            <a:ext cx="36004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247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47DB09-809D-445F-8750-72FA1B890F7F}"/>
                  </a:ext>
                </a:extLst>
              </p:cNvPr>
              <p:cNvSpPr txBox="1"/>
              <p:nvPr/>
            </p:nvSpPr>
            <p:spPr>
              <a:xfrm>
                <a:off x="2198785" y="1323278"/>
                <a:ext cx="20068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47DB09-809D-445F-8750-72FA1B890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785" y="1323278"/>
                <a:ext cx="200683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3BFA2F6B-F513-41F7-990B-B00F6D81B4FF}"/>
              </a:ext>
            </a:extLst>
          </p:cNvPr>
          <p:cNvSpPr/>
          <p:nvPr/>
        </p:nvSpPr>
        <p:spPr>
          <a:xfrm>
            <a:off x="1591409" y="2421985"/>
            <a:ext cx="759415" cy="7594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A7EF0B-EF38-46F8-9A4C-0A826DD627DE}"/>
              </a:ext>
            </a:extLst>
          </p:cNvPr>
          <p:cNvSpPr/>
          <p:nvPr/>
        </p:nvSpPr>
        <p:spPr>
          <a:xfrm>
            <a:off x="2350824" y="2421984"/>
            <a:ext cx="759415" cy="7594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AD8609D-DBC8-46F9-9942-E3AAFF829E94}"/>
              </a:ext>
            </a:extLst>
          </p:cNvPr>
          <p:cNvSpPr/>
          <p:nvPr/>
        </p:nvSpPr>
        <p:spPr>
          <a:xfrm>
            <a:off x="3110239" y="2421983"/>
            <a:ext cx="759415" cy="7594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A76783-1B46-4E5A-B0CC-9E3F3BA5B12F}"/>
              </a:ext>
            </a:extLst>
          </p:cNvPr>
          <p:cNvSpPr/>
          <p:nvPr/>
        </p:nvSpPr>
        <p:spPr>
          <a:xfrm>
            <a:off x="1591408" y="3181398"/>
            <a:ext cx="759415" cy="7594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FBDAEC6-16E4-49EB-87D6-82803C1E47F3}"/>
              </a:ext>
            </a:extLst>
          </p:cNvPr>
          <p:cNvSpPr/>
          <p:nvPr/>
        </p:nvSpPr>
        <p:spPr>
          <a:xfrm>
            <a:off x="2350823" y="3181397"/>
            <a:ext cx="759415" cy="7594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D768A9E-84B9-405C-AC5B-25E06BFAE5AB}"/>
              </a:ext>
            </a:extLst>
          </p:cNvPr>
          <p:cNvSpPr/>
          <p:nvPr/>
        </p:nvSpPr>
        <p:spPr>
          <a:xfrm>
            <a:off x="3110238" y="3181397"/>
            <a:ext cx="759415" cy="7594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494656-A4F3-4E30-AF68-6B8978F329BB}"/>
              </a:ext>
            </a:extLst>
          </p:cNvPr>
          <p:cNvSpPr/>
          <p:nvPr/>
        </p:nvSpPr>
        <p:spPr>
          <a:xfrm>
            <a:off x="1591408" y="3940808"/>
            <a:ext cx="759415" cy="7594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4437DE-A51B-4492-B796-D271DAF39BD7}"/>
              </a:ext>
            </a:extLst>
          </p:cNvPr>
          <p:cNvSpPr/>
          <p:nvPr/>
        </p:nvSpPr>
        <p:spPr>
          <a:xfrm>
            <a:off x="2350823" y="3940808"/>
            <a:ext cx="759415" cy="7594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D4B8CB5-F6E0-408F-8798-36DFD02FF4B1}"/>
              </a:ext>
            </a:extLst>
          </p:cNvPr>
          <p:cNvSpPr/>
          <p:nvPr/>
        </p:nvSpPr>
        <p:spPr>
          <a:xfrm>
            <a:off x="3110238" y="3940808"/>
            <a:ext cx="759415" cy="7594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A09CD68-8EE5-4284-87E9-AAA6B52B59BB}"/>
              </a:ext>
            </a:extLst>
          </p:cNvPr>
          <p:cNvCxnSpPr/>
          <p:nvPr/>
        </p:nvCxnSpPr>
        <p:spPr>
          <a:xfrm flipV="1">
            <a:off x="1591407" y="2027401"/>
            <a:ext cx="0" cy="26728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522340C-F493-4164-874F-02383933A096}"/>
              </a:ext>
            </a:extLst>
          </p:cNvPr>
          <p:cNvCxnSpPr>
            <a:cxnSpLocks/>
          </p:cNvCxnSpPr>
          <p:nvPr/>
        </p:nvCxnSpPr>
        <p:spPr>
          <a:xfrm flipV="1">
            <a:off x="1591407" y="4700222"/>
            <a:ext cx="271742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6945A5E-296E-4389-BA7B-5FC6CD7F0A80}"/>
              </a:ext>
            </a:extLst>
          </p:cNvPr>
          <p:cNvSpPr txBox="1"/>
          <p:nvPr/>
        </p:nvSpPr>
        <p:spPr>
          <a:xfrm>
            <a:off x="1261285" y="44407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78D27A-13D5-43E4-9BB1-0F117BAD8864}"/>
              </a:ext>
            </a:extLst>
          </p:cNvPr>
          <p:cNvSpPr txBox="1"/>
          <p:nvPr/>
        </p:nvSpPr>
        <p:spPr>
          <a:xfrm>
            <a:off x="1261285" y="37277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13660B-AC7D-46F5-BD35-2098585F9549}"/>
              </a:ext>
            </a:extLst>
          </p:cNvPr>
          <p:cNvSpPr txBox="1"/>
          <p:nvPr/>
        </p:nvSpPr>
        <p:spPr>
          <a:xfrm>
            <a:off x="1261285" y="295059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F04CE1-26F7-40BC-8770-483445AD60CD}"/>
              </a:ext>
            </a:extLst>
          </p:cNvPr>
          <p:cNvSpPr txBox="1"/>
          <p:nvPr/>
        </p:nvSpPr>
        <p:spPr>
          <a:xfrm>
            <a:off x="1261285" y="21959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BF5DD6-0830-4333-AFF0-B84A4BF36E36}"/>
              </a:ext>
            </a:extLst>
          </p:cNvPr>
          <p:cNvSpPr txBox="1"/>
          <p:nvPr/>
        </p:nvSpPr>
        <p:spPr>
          <a:xfrm>
            <a:off x="1424937" y="463056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E42BA7-EFEE-499A-9551-EAACF31BCB29}"/>
              </a:ext>
            </a:extLst>
          </p:cNvPr>
          <p:cNvSpPr txBox="1"/>
          <p:nvPr/>
        </p:nvSpPr>
        <p:spPr>
          <a:xfrm>
            <a:off x="2184352" y="463055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02DFAC-2140-43CC-93E5-F8B1BCE6A210}"/>
              </a:ext>
            </a:extLst>
          </p:cNvPr>
          <p:cNvSpPr txBox="1"/>
          <p:nvPr/>
        </p:nvSpPr>
        <p:spPr>
          <a:xfrm>
            <a:off x="2957132" y="463055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A4F64F2-8D10-483D-AF8E-E51FA69BC485}"/>
              </a:ext>
            </a:extLst>
          </p:cNvPr>
          <p:cNvSpPr txBox="1"/>
          <p:nvPr/>
        </p:nvSpPr>
        <p:spPr>
          <a:xfrm>
            <a:off x="3719366" y="46305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EB8442-F700-4D7C-BE0D-FC95673E4197}"/>
              </a:ext>
            </a:extLst>
          </p:cNvPr>
          <p:cNvSpPr txBox="1"/>
          <p:nvPr/>
        </p:nvSpPr>
        <p:spPr>
          <a:xfrm>
            <a:off x="2458199" y="5044132"/>
            <a:ext cx="1374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 = 0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b = 1.5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343A920-10DC-4B0A-B501-AC3408BA0963}"/>
              </a:ext>
            </a:extLst>
          </p:cNvPr>
          <p:cNvGrpSpPr/>
          <p:nvPr/>
        </p:nvGrpSpPr>
        <p:grpSpPr>
          <a:xfrm>
            <a:off x="4611047" y="2027401"/>
            <a:ext cx="3047550" cy="3810033"/>
            <a:chOff x="571629" y="2639122"/>
            <a:chExt cx="3301561" cy="4127596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82CBEB0-04B8-430D-A94E-A209CED22BC2}"/>
                </a:ext>
              </a:extLst>
            </p:cNvPr>
            <p:cNvSpPr/>
            <p:nvPr/>
          </p:nvSpPr>
          <p:spPr>
            <a:xfrm>
              <a:off x="929267" y="3066594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736C5CF-AB7D-4968-8B4D-F2D148BABA3B}"/>
                </a:ext>
              </a:extLst>
            </p:cNvPr>
            <p:cNvSpPr/>
            <p:nvPr/>
          </p:nvSpPr>
          <p:spPr>
            <a:xfrm>
              <a:off x="1751979" y="3066593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3EF758E-96F6-4FA0-8249-1D1FB695A067}"/>
                </a:ext>
              </a:extLst>
            </p:cNvPr>
            <p:cNvSpPr/>
            <p:nvPr/>
          </p:nvSpPr>
          <p:spPr>
            <a:xfrm>
              <a:off x="2574691" y="3066592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A276CA8-B60A-409C-8B7F-E2159A4D8FF9}"/>
                </a:ext>
              </a:extLst>
            </p:cNvPr>
            <p:cNvSpPr/>
            <p:nvPr/>
          </p:nvSpPr>
          <p:spPr>
            <a:xfrm>
              <a:off x="929266" y="3889304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23A814B-A350-4DBB-81B0-E7E203AFA8C6}"/>
                </a:ext>
              </a:extLst>
            </p:cNvPr>
            <p:cNvSpPr/>
            <p:nvPr/>
          </p:nvSpPr>
          <p:spPr>
            <a:xfrm>
              <a:off x="1751978" y="3889303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C42CA7D-A2B6-4605-92C0-0AA6083975F5}"/>
                </a:ext>
              </a:extLst>
            </p:cNvPr>
            <p:cNvSpPr/>
            <p:nvPr/>
          </p:nvSpPr>
          <p:spPr>
            <a:xfrm>
              <a:off x="2574690" y="3889302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3B79B0E7-BB44-4C18-802C-B42E422F6BB4}"/>
                </a:ext>
              </a:extLst>
            </p:cNvPr>
            <p:cNvSpPr/>
            <p:nvPr/>
          </p:nvSpPr>
          <p:spPr>
            <a:xfrm>
              <a:off x="929266" y="4712010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CA1CFEF-F6BE-4993-B90B-48CF5C9FBC5A}"/>
                </a:ext>
              </a:extLst>
            </p:cNvPr>
            <p:cNvSpPr/>
            <p:nvPr/>
          </p:nvSpPr>
          <p:spPr>
            <a:xfrm>
              <a:off x="1751978" y="4712010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6632A7E-08DC-4826-A891-CBE13200BA61}"/>
                </a:ext>
              </a:extLst>
            </p:cNvPr>
            <p:cNvSpPr/>
            <p:nvPr/>
          </p:nvSpPr>
          <p:spPr>
            <a:xfrm>
              <a:off x="2574690" y="4712010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ACAA27D4-EDF0-410A-AFDA-50D47D8551E0}"/>
                </a:ext>
              </a:extLst>
            </p:cNvPr>
            <p:cNvCxnSpPr/>
            <p:nvPr/>
          </p:nvCxnSpPr>
          <p:spPr>
            <a:xfrm flipV="1">
              <a:off x="929266" y="2639122"/>
              <a:ext cx="0" cy="28955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67ABCC5A-EEEB-4973-A186-737C65F3AB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266" y="5534720"/>
              <a:ext cx="294392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72095CE-D51E-462A-AA36-903EFC4C7A31}"/>
                </a:ext>
              </a:extLst>
            </p:cNvPr>
            <p:cNvSpPr txBox="1"/>
            <p:nvPr/>
          </p:nvSpPr>
          <p:spPr>
            <a:xfrm>
              <a:off x="571629" y="5253574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0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EB18433-C0DC-4E23-AC4D-4B4287FA3FC7}"/>
                </a:ext>
              </a:extLst>
            </p:cNvPr>
            <p:cNvSpPr txBox="1"/>
            <p:nvPr/>
          </p:nvSpPr>
          <p:spPr>
            <a:xfrm>
              <a:off x="571629" y="4481180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1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1816BF9-EE26-461D-9F82-05469E2839CA}"/>
                </a:ext>
              </a:extLst>
            </p:cNvPr>
            <p:cNvSpPr txBox="1"/>
            <p:nvPr/>
          </p:nvSpPr>
          <p:spPr>
            <a:xfrm>
              <a:off x="571629" y="3639263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2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CCDD2AF-E49D-45C4-99A1-4E6C8D27B6C3}"/>
                </a:ext>
              </a:extLst>
            </p:cNvPr>
            <p:cNvSpPr txBox="1"/>
            <p:nvPr/>
          </p:nvSpPr>
          <p:spPr>
            <a:xfrm>
              <a:off x="571629" y="2821745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3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C4C23EC-02CD-4417-8D87-D26FFA295D44}"/>
                </a:ext>
              </a:extLst>
            </p:cNvPr>
            <p:cNvSpPr txBox="1"/>
            <p:nvPr/>
          </p:nvSpPr>
          <p:spPr>
            <a:xfrm>
              <a:off x="748921" y="5459252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0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795A3E0-A6EA-4F5F-B307-48620A68F32D}"/>
                </a:ext>
              </a:extLst>
            </p:cNvPr>
            <p:cNvSpPr txBox="1"/>
            <p:nvPr/>
          </p:nvSpPr>
          <p:spPr>
            <a:xfrm>
              <a:off x="1571633" y="5459251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1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145F0EB-30DA-4854-AF86-48B37AEDA840}"/>
                </a:ext>
              </a:extLst>
            </p:cNvPr>
            <p:cNvSpPr txBox="1"/>
            <p:nvPr/>
          </p:nvSpPr>
          <p:spPr>
            <a:xfrm>
              <a:off x="2408824" y="5459250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2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FB16D27-57AC-4A72-A459-54DA3059B647}"/>
                </a:ext>
              </a:extLst>
            </p:cNvPr>
            <p:cNvSpPr txBox="1"/>
            <p:nvPr/>
          </p:nvSpPr>
          <p:spPr>
            <a:xfrm>
              <a:off x="3234589" y="5459249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3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BCB2383-CB5C-4BB4-B0D9-D4D8746F5522}"/>
                </a:ext>
              </a:extLst>
            </p:cNvPr>
            <p:cNvSpPr txBox="1"/>
            <p:nvPr/>
          </p:nvSpPr>
          <p:spPr>
            <a:xfrm>
              <a:off x="1721776" y="5866458"/>
              <a:ext cx="1488624" cy="900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w = 0.5</a:t>
              </a:r>
            </a:p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b = 0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A3EDE63-8D0D-4D79-8E1D-8BB1C3B4E1C7}"/>
              </a:ext>
            </a:extLst>
          </p:cNvPr>
          <p:cNvGrpSpPr/>
          <p:nvPr/>
        </p:nvGrpSpPr>
        <p:grpSpPr>
          <a:xfrm>
            <a:off x="7945700" y="2027401"/>
            <a:ext cx="3047550" cy="3810033"/>
            <a:chOff x="571629" y="2639122"/>
            <a:chExt cx="3301561" cy="4127596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2A920E5-9762-463A-A282-A19EDFACA931}"/>
                </a:ext>
              </a:extLst>
            </p:cNvPr>
            <p:cNvSpPr/>
            <p:nvPr/>
          </p:nvSpPr>
          <p:spPr>
            <a:xfrm>
              <a:off x="929267" y="3066594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3969B93-7564-4168-84D2-C988CF180FFE}"/>
                </a:ext>
              </a:extLst>
            </p:cNvPr>
            <p:cNvSpPr/>
            <p:nvPr/>
          </p:nvSpPr>
          <p:spPr>
            <a:xfrm>
              <a:off x="1751979" y="3066593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CE0DC1F2-1BE4-433D-BDD3-737C291468D7}"/>
                </a:ext>
              </a:extLst>
            </p:cNvPr>
            <p:cNvSpPr/>
            <p:nvPr/>
          </p:nvSpPr>
          <p:spPr>
            <a:xfrm>
              <a:off x="2574691" y="3066592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B0001DD0-DCFC-4D21-B790-A35604A8315E}"/>
                </a:ext>
              </a:extLst>
            </p:cNvPr>
            <p:cNvSpPr/>
            <p:nvPr/>
          </p:nvSpPr>
          <p:spPr>
            <a:xfrm>
              <a:off x="929266" y="3889304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EB27365-7409-4916-92D0-D0E75FEEC938}"/>
                </a:ext>
              </a:extLst>
            </p:cNvPr>
            <p:cNvSpPr/>
            <p:nvPr/>
          </p:nvSpPr>
          <p:spPr>
            <a:xfrm>
              <a:off x="1751978" y="3889303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76A938A-E204-4015-B7A3-32E54ABCD0D3}"/>
                </a:ext>
              </a:extLst>
            </p:cNvPr>
            <p:cNvSpPr/>
            <p:nvPr/>
          </p:nvSpPr>
          <p:spPr>
            <a:xfrm>
              <a:off x="2574690" y="3889302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2ECF070-1C4E-4160-A95B-B6B60C056DF9}"/>
                </a:ext>
              </a:extLst>
            </p:cNvPr>
            <p:cNvSpPr/>
            <p:nvPr/>
          </p:nvSpPr>
          <p:spPr>
            <a:xfrm>
              <a:off x="929266" y="4712010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FD79367-F61B-4282-A4D3-CF258F23D4EB}"/>
                </a:ext>
              </a:extLst>
            </p:cNvPr>
            <p:cNvSpPr/>
            <p:nvPr/>
          </p:nvSpPr>
          <p:spPr>
            <a:xfrm>
              <a:off x="1751978" y="4712010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F47D59F-8814-449E-95DF-837142FF9367}"/>
                </a:ext>
              </a:extLst>
            </p:cNvPr>
            <p:cNvSpPr/>
            <p:nvPr/>
          </p:nvSpPr>
          <p:spPr>
            <a:xfrm>
              <a:off x="2574690" y="4712010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49D0BE53-5968-440F-AF99-9CC1AE835FA6}"/>
                </a:ext>
              </a:extLst>
            </p:cNvPr>
            <p:cNvCxnSpPr/>
            <p:nvPr/>
          </p:nvCxnSpPr>
          <p:spPr>
            <a:xfrm flipV="1">
              <a:off x="929266" y="2639122"/>
              <a:ext cx="0" cy="28955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FA08E8E8-9475-4DC3-9D16-DF53733D29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266" y="5534720"/>
              <a:ext cx="294392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CE0A6DB-1A8D-44EC-8252-AE79B66FC25B}"/>
                </a:ext>
              </a:extLst>
            </p:cNvPr>
            <p:cNvSpPr txBox="1"/>
            <p:nvPr/>
          </p:nvSpPr>
          <p:spPr>
            <a:xfrm>
              <a:off x="571629" y="5253574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0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A94ED31-67DE-4AD4-8E06-3E92F28889D7}"/>
                </a:ext>
              </a:extLst>
            </p:cNvPr>
            <p:cNvSpPr txBox="1"/>
            <p:nvPr/>
          </p:nvSpPr>
          <p:spPr>
            <a:xfrm>
              <a:off x="571629" y="4481180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1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4F3C045-DE60-489B-A41E-10EEA80187BE}"/>
                </a:ext>
              </a:extLst>
            </p:cNvPr>
            <p:cNvSpPr txBox="1"/>
            <p:nvPr/>
          </p:nvSpPr>
          <p:spPr>
            <a:xfrm>
              <a:off x="571629" y="3639263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2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F626724-55A0-4EC1-84DF-39894F535F84}"/>
                </a:ext>
              </a:extLst>
            </p:cNvPr>
            <p:cNvSpPr txBox="1"/>
            <p:nvPr/>
          </p:nvSpPr>
          <p:spPr>
            <a:xfrm>
              <a:off x="571629" y="2821745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3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0E2965A-3D56-47EF-A784-E71CD7DA5D56}"/>
                </a:ext>
              </a:extLst>
            </p:cNvPr>
            <p:cNvSpPr txBox="1"/>
            <p:nvPr/>
          </p:nvSpPr>
          <p:spPr>
            <a:xfrm>
              <a:off x="748921" y="5459252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0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679CD81-5D32-4AC4-86B3-E75A4D5F0EAF}"/>
                </a:ext>
              </a:extLst>
            </p:cNvPr>
            <p:cNvSpPr txBox="1"/>
            <p:nvPr/>
          </p:nvSpPr>
          <p:spPr>
            <a:xfrm>
              <a:off x="1571633" y="5459251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1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E76EDC-5927-4A4A-84D6-8518BB52E175}"/>
                </a:ext>
              </a:extLst>
            </p:cNvPr>
            <p:cNvSpPr txBox="1"/>
            <p:nvPr/>
          </p:nvSpPr>
          <p:spPr>
            <a:xfrm>
              <a:off x="2408824" y="5459250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2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4F8B615-015A-4DD1-A94A-1333B3B69E56}"/>
                </a:ext>
              </a:extLst>
            </p:cNvPr>
            <p:cNvSpPr txBox="1"/>
            <p:nvPr/>
          </p:nvSpPr>
          <p:spPr>
            <a:xfrm>
              <a:off x="3234589" y="5459249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3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FE609FB-0725-46CB-B8DD-0E5798261DBD}"/>
                </a:ext>
              </a:extLst>
            </p:cNvPr>
            <p:cNvSpPr txBox="1"/>
            <p:nvPr/>
          </p:nvSpPr>
          <p:spPr>
            <a:xfrm>
              <a:off x="1721776" y="5866458"/>
              <a:ext cx="1488624" cy="900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w = 0.5</a:t>
              </a:r>
            </a:p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b = 1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1A1ACBF-E781-4A54-A39D-C8E873F7ABC3}"/>
                  </a:ext>
                </a:extLst>
              </p:cNvPr>
              <p:cNvSpPr/>
              <p:nvPr/>
            </p:nvSpPr>
            <p:spPr>
              <a:xfrm>
                <a:off x="4197414" y="4440706"/>
                <a:ext cx="4664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1A1ACBF-E781-4A54-A39D-C8E873F7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414" y="4440706"/>
                <a:ext cx="46647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72C4B56C-3CFA-4F82-A258-AC11E53B76A2}"/>
                  </a:ext>
                </a:extLst>
              </p:cNvPr>
              <p:cNvSpPr/>
              <p:nvPr/>
            </p:nvSpPr>
            <p:spPr>
              <a:xfrm>
                <a:off x="1393443" y="1644716"/>
                <a:ext cx="4704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72C4B56C-3CFA-4F82-A258-AC11E53B7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443" y="1644716"/>
                <a:ext cx="470449" cy="461665"/>
              </a:xfrm>
              <a:prstGeom prst="rect">
                <a:avLst/>
              </a:prstGeom>
              <a:blipFill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518005-3EEE-4F18-93B2-1DE14CB235F2}"/>
              </a:ext>
            </a:extLst>
          </p:cNvPr>
          <p:cNvCxnSpPr/>
          <p:nvPr/>
        </p:nvCxnSpPr>
        <p:spPr>
          <a:xfrm>
            <a:off x="945356" y="3576119"/>
            <a:ext cx="32520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00BCD598-BC1E-4A95-A01B-044813E71943}"/>
              </a:ext>
            </a:extLst>
          </p:cNvPr>
          <p:cNvCxnSpPr>
            <a:cxnSpLocks/>
          </p:cNvCxnSpPr>
          <p:nvPr/>
        </p:nvCxnSpPr>
        <p:spPr>
          <a:xfrm flipV="1">
            <a:off x="4833970" y="3576119"/>
            <a:ext cx="2499337" cy="11241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2EE5510E-4E41-46B0-B28F-9C64F65D2160}"/>
              </a:ext>
            </a:extLst>
          </p:cNvPr>
          <p:cNvCxnSpPr>
            <a:cxnSpLocks/>
          </p:cNvCxnSpPr>
          <p:nvPr/>
        </p:nvCxnSpPr>
        <p:spPr>
          <a:xfrm flipV="1">
            <a:off x="8081736" y="2866948"/>
            <a:ext cx="2499337" cy="11241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326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47DB09-809D-445F-8750-72FA1B890F7F}"/>
                  </a:ext>
                </a:extLst>
              </p:cNvPr>
              <p:cNvSpPr txBox="1"/>
              <p:nvPr/>
            </p:nvSpPr>
            <p:spPr>
              <a:xfrm>
                <a:off x="1767603" y="1709854"/>
                <a:ext cx="4143442" cy="3716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2800">
                    <a:latin typeface="Consolas" panose="020B0609020204030204" pitchFamily="49" charset="0"/>
                  </a:rPr>
                  <a:t>Hypothesis :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l"/>
                <a:endParaRPr lang="en-US" altLang="ko-KR" sz="2800">
                  <a:latin typeface="Consolas" panose="020B0609020204030204" pitchFamily="49" charset="0"/>
                </a:endParaRPr>
              </a:p>
              <a:p>
                <a:pPr algn="l"/>
                <a:r>
                  <a:rPr lang="en-US" altLang="ko-KR" sz="2800">
                    <a:latin typeface="Consolas" panose="020B0609020204030204" pitchFamily="49" charset="0"/>
                  </a:rPr>
                  <a:t>Parameters:</a:t>
                </a:r>
              </a:p>
              <a:p>
                <a:pPr algn="l"/>
                <a:r>
                  <a:rPr lang="en-US" altLang="ko-KR" sz="2800">
                    <a:latin typeface="Consolas" panose="020B06090202040302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sz="2800">
                  <a:latin typeface="Consolas" panose="020B0609020204030204" pitchFamily="49" charset="0"/>
                </a:endParaRPr>
              </a:p>
              <a:p>
                <a:pPr algn="l"/>
                <a:endParaRPr lang="en-US" altLang="ko-KR" sz="2800">
                  <a:latin typeface="Consolas" panose="020B0609020204030204" pitchFamily="49" charset="0"/>
                </a:endParaRPr>
              </a:p>
              <a:p>
                <a:pPr algn="l"/>
                <a:r>
                  <a:rPr lang="en-US" altLang="ko-KR" sz="2800">
                    <a:latin typeface="Consolas" panose="020B0609020204030204" pitchFamily="49" charset="0"/>
                  </a:rPr>
                  <a:t>Cost Function</a:t>
                </a:r>
              </a:p>
              <a:p>
                <a:r>
                  <a:rPr lang="en-US" altLang="ko-KR" sz="2800">
                    <a:latin typeface="Consolas" panose="020B06090202040302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800" i="1" err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2800" i="1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800" i="1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8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47DB09-809D-445F-8750-72FA1B890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603" y="1709854"/>
                <a:ext cx="4143442" cy="3716915"/>
              </a:xfrm>
              <a:prstGeom prst="rect">
                <a:avLst/>
              </a:prstGeom>
              <a:blipFill>
                <a:blip r:embed="rId3"/>
                <a:stretch>
                  <a:fillRect l="-3088" t="-1639" b="-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087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DD72FD-F6E9-4724-AB00-AA14581C8217}"/>
              </a:ext>
            </a:extLst>
          </p:cNvPr>
          <p:cNvCxnSpPr>
            <a:cxnSpLocks/>
          </p:cNvCxnSpPr>
          <p:nvPr/>
        </p:nvCxnSpPr>
        <p:spPr>
          <a:xfrm flipV="1">
            <a:off x="1678395" y="1999787"/>
            <a:ext cx="3731941" cy="3754243"/>
          </a:xfrm>
          <a:prstGeom prst="line">
            <a:avLst/>
          </a:prstGeom>
          <a:ln w="38100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7C5E7-A93D-4AA5-8AB5-45B9188E1CA7}"/>
              </a:ext>
            </a:extLst>
          </p:cNvPr>
          <p:cNvSpPr/>
          <p:nvPr/>
        </p:nvSpPr>
        <p:spPr>
          <a:xfrm>
            <a:off x="2075373" y="235814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B482D5-9B36-4DF1-9CB4-D578C78CA5BD}"/>
              </a:ext>
            </a:extLst>
          </p:cNvPr>
          <p:cNvSpPr/>
          <p:nvPr/>
        </p:nvSpPr>
        <p:spPr>
          <a:xfrm>
            <a:off x="3075925" y="235814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42E1C-011F-4F13-B03B-785F314FFE7E}"/>
              </a:ext>
            </a:extLst>
          </p:cNvPr>
          <p:cNvSpPr/>
          <p:nvPr/>
        </p:nvSpPr>
        <p:spPr>
          <a:xfrm>
            <a:off x="4076477" y="235814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ABAA7-19F8-4428-B9B9-466F045CBD64}"/>
              </a:ext>
            </a:extLst>
          </p:cNvPr>
          <p:cNvSpPr/>
          <p:nvPr/>
        </p:nvSpPr>
        <p:spPr>
          <a:xfrm>
            <a:off x="2075372" y="3358692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FE7B6-2ED4-46B1-894D-A04D14EFDCB4}"/>
              </a:ext>
            </a:extLst>
          </p:cNvPr>
          <p:cNvSpPr/>
          <p:nvPr/>
        </p:nvSpPr>
        <p:spPr>
          <a:xfrm>
            <a:off x="3075924" y="335869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A827A-75CE-4D66-B5BE-FCD196CAB52B}"/>
              </a:ext>
            </a:extLst>
          </p:cNvPr>
          <p:cNvSpPr/>
          <p:nvPr/>
        </p:nvSpPr>
        <p:spPr>
          <a:xfrm>
            <a:off x="4076475" y="335869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E231A1-4A6D-47CF-BAFA-125F8B0BFB12}"/>
              </a:ext>
            </a:extLst>
          </p:cNvPr>
          <p:cNvSpPr/>
          <p:nvPr/>
        </p:nvSpPr>
        <p:spPr>
          <a:xfrm>
            <a:off x="2075372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A34AD2-0CF4-4E92-9ADC-56C4CF3F73C6}"/>
              </a:ext>
            </a:extLst>
          </p:cNvPr>
          <p:cNvSpPr/>
          <p:nvPr/>
        </p:nvSpPr>
        <p:spPr>
          <a:xfrm>
            <a:off x="3075924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FC1D6-1C2A-41D4-A68B-954F6BA769EB}"/>
              </a:ext>
            </a:extLst>
          </p:cNvPr>
          <p:cNvSpPr/>
          <p:nvPr/>
        </p:nvSpPr>
        <p:spPr>
          <a:xfrm>
            <a:off x="4076475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7F52A7-347E-4CFA-B20E-5C36C88636E6}"/>
              </a:ext>
            </a:extLst>
          </p:cNvPr>
          <p:cNvCxnSpPr/>
          <p:nvPr/>
        </p:nvCxnSpPr>
        <p:spPr>
          <a:xfrm flipV="1">
            <a:off x="2075372" y="1838267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4BD085-8C63-4F68-A0B6-D69101DEE8AF}"/>
              </a:ext>
            </a:extLst>
          </p:cNvPr>
          <p:cNvCxnSpPr>
            <a:cxnSpLocks/>
          </p:cNvCxnSpPr>
          <p:nvPr/>
        </p:nvCxnSpPr>
        <p:spPr>
          <a:xfrm flipV="1">
            <a:off x="2075373" y="5359788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F4D286-168D-4437-9028-5D0190C9FC4B}"/>
              </a:ext>
            </a:extLst>
          </p:cNvPr>
          <p:cNvSpPr txBox="1"/>
          <p:nvPr/>
        </p:nvSpPr>
        <p:spPr>
          <a:xfrm>
            <a:off x="1640427" y="50178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4D025-D674-431D-AE8A-94BAFAA11908}"/>
              </a:ext>
            </a:extLst>
          </p:cNvPr>
          <p:cNvSpPr txBox="1"/>
          <p:nvPr/>
        </p:nvSpPr>
        <p:spPr>
          <a:xfrm>
            <a:off x="1640427" y="40785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707B8-83EB-4AE1-B659-C8A6BFCAE282}"/>
              </a:ext>
            </a:extLst>
          </p:cNvPr>
          <p:cNvSpPr txBox="1"/>
          <p:nvPr/>
        </p:nvSpPr>
        <p:spPr>
          <a:xfrm>
            <a:off x="1640427" y="30546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DE1CF-315B-411A-A36B-95DB44FE83B2}"/>
              </a:ext>
            </a:extLst>
          </p:cNvPr>
          <p:cNvSpPr txBox="1"/>
          <p:nvPr/>
        </p:nvSpPr>
        <p:spPr>
          <a:xfrm>
            <a:off x="1640427" y="20603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04EA2-F1DA-4EBF-AE00-B0FFAB785E3C}"/>
              </a:ext>
            </a:extLst>
          </p:cNvPr>
          <p:cNvSpPr txBox="1"/>
          <p:nvPr/>
        </p:nvSpPr>
        <p:spPr>
          <a:xfrm>
            <a:off x="1856043" y="52680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73AF2-C2E3-443C-8A31-82895270B60C}"/>
              </a:ext>
            </a:extLst>
          </p:cNvPr>
          <p:cNvSpPr txBox="1"/>
          <p:nvPr/>
        </p:nvSpPr>
        <p:spPr>
          <a:xfrm>
            <a:off x="2901199" y="52680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F76F3-04F7-40AC-98C4-63001827F048}"/>
              </a:ext>
            </a:extLst>
          </p:cNvPr>
          <p:cNvSpPr txBox="1"/>
          <p:nvPr/>
        </p:nvSpPr>
        <p:spPr>
          <a:xfrm>
            <a:off x="3874755" y="5268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713AD-59A6-431F-A638-8C413DEA324C}"/>
              </a:ext>
            </a:extLst>
          </p:cNvPr>
          <p:cNvSpPr txBox="1"/>
          <p:nvPr/>
        </p:nvSpPr>
        <p:spPr>
          <a:xfrm>
            <a:off x="4879020" y="52680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87BC4-90FB-4446-B8FE-023AC6D77F0C}"/>
              </a:ext>
            </a:extLst>
          </p:cNvPr>
          <p:cNvSpPr txBox="1"/>
          <p:nvPr/>
        </p:nvSpPr>
        <p:spPr>
          <a:xfrm>
            <a:off x="3523710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" name="십자형 27">
            <a:extLst>
              <a:ext uri="{FF2B5EF4-FFF2-40B4-BE49-F238E27FC236}">
                <a16:creationId xmlns:a16="http://schemas.microsoft.com/office/drawing/2014/main" id="{FCF1D242-120F-421C-B8C0-06D2DE4FCD6E}"/>
              </a:ext>
            </a:extLst>
          </p:cNvPr>
          <p:cNvSpPr/>
          <p:nvPr/>
        </p:nvSpPr>
        <p:spPr>
          <a:xfrm rot="2700000">
            <a:off x="2976859" y="424643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94378BF1-2ED4-4674-A17C-EDB15E217381}"/>
              </a:ext>
            </a:extLst>
          </p:cNvPr>
          <p:cNvSpPr/>
          <p:nvPr/>
        </p:nvSpPr>
        <p:spPr>
          <a:xfrm rot="2700000">
            <a:off x="3977319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십자형 29">
            <a:extLst>
              <a:ext uri="{FF2B5EF4-FFF2-40B4-BE49-F238E27FC236}">
                <a16:creationId xmlns:a16="http://schemas.microsoft.com/office/drawing/2014/main" id="{21BDAD21-8D43-4223-BDE7-F97FAD946B06}"/>
              </a:ext>
            </a:extLst>
          </p:cNvPr>
          <p:cNvSpPr/>
          <p:nvPr/>
        </p:nvSpPr>
        <p:spPr>
          <a:xfrm rot="2700000">
            <a:off x="4991860" y="22524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E9480D-1645-4F28-BE5A-58572310CB80}"/>
              </a:ext>
            </a:extLst>
          </p:cNvPr>
          <p:cNvSpPr/>
          <p:nvPr/>
        </p:nvSpPr>
        <p:spPr>
          <a:xfrm>
            <a:off x="6870294" y="2344789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DDDDBE-6DD5-4F41-9935-D9314B15C541}"/>
              </a:ext>
            </a:extLst>
          </p:cNvPr>
          <p:cNvSpPr/>
          <p:nvPr/>
        </p:nvSpPr>
        <p:spPr>
          <a:xfrm>
            <a:off x="7870846" y="234478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B6C7BC-AB51-41F9-9917-EAB7BCE06B57}"/>
              </a:ext>
            </a:extLst>
          </p:cNvPr>
          <p:cNvSpPr/>
          <p:nvPr/>
        </p:nvSpPr>
        <p:spPr>
          <a:xfrm>
            <a:off x="8871398" y="234478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B6810D-B77C-4889-AAA0-55E1478D7DA7}"/>
              </a:ext>
            </a:extLst>
          </p:cNvPr>
          <p:cNvSpPr/>
          <p:nvPr/>
        </p:nvSpPr>
        <p:spPr>
          <a:xfrm>
            <a:off x="6870293" y="3345338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3C7425-8AAF-462E-BEB8-33233F515CBD}"/>
              </a:ext>
            </a:extLst>
          </p:cNvPr>
          <p:cNvSpPr/>
          <p:nvPr/>
        </p:nvSpPr>
        <p:spPr>
          <a:xfrm>
            <a:off x="7870845" y="33453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420C6-53E2-42A1-AE92-60CD1E5F6CE2}"/>
              </a:ext>
            </a:extLst>
          </p:cNvPr>
          <p:cNvSpPr/>
          <p:nvPr/>
        </p:nvSpPr>
        <p:spPr>
          <a:xfrm>
            <a:off x="8871396" y="334533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B2EF88-C855-401A-A932-BF44E4BD80D3}"/>
              </a:ext>
            </a:extLst>
          </p:cNvPr>
          <p:cNvSpPr/>
          <p:nvPr/>
        </p:nvSpPr>
        <p:spPr>
          <a:xfrm>
            <a:off x="6870293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5CCC1B-CD8F-4213-838D-C96BADB781F9}"/>
              </a:ext>
            </a:extLst>
          </p:cNvPr>
          <p:cNvSpPr/>
          <p:nvPr/>
        </p:nvSpPr>
        <p:spPr>
          <a:xfrm>
            <a:off x="7870845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8FE02A-9F48-430D-82D2-03AE3ADFB09C}"/>
              </a:ext>
            </a:extLst>
          </p:cNvPr>
          <p:cNvSpPr/>
          <p:nvPr/>
        </p:nvSpPr>
        <p:spPr>
          <a:xfrm>
            <a:off x="8871396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9237A2-E1F7-409B-AF64-C99A342B97D5}"/>
              </a:ext>
            </a:extLst>
          </p:cNvPr>
          <p:cNvCxnSpPr/>
          <p:nvPr/>
        </p:nvCxnSpPr>
        <p:spPr>
          <a:xfrm flipV="1">
            <a:off x="6870293" y="1824913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8C77EE-C9CC-4E54-AFA7-C7171A5649C7}"/>
              </a:ext>
            </a:extLst>
          </p:cNvPr>
          <p:cNvCxnSpPr>
            <a:cxnSpLocks/>
          </p:cNvCxnSpPr>
          <p:nvPr/>
        </p:nvCxnSpPr>
        <p:spPr>
          <a:xfrm flipV="1">
            <a:off x="6870294" y="5346434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7C4924-2F85-4239-856E-7EEA2A44B0FD}"/>
              </a:ext>
            </a:extLst>
          </p:cNvPr>
          <p:cNvSpPr txBox="1"/>
          <p:nvPr/>
        </p:nvSpPr>
        <p:spPr>
          <a:xfrm>
            <a:off x="6435348" y="500451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F0C3-ECB0-44A1-8B04-B625C4867D5C}"/>
              </a:ext>
            </a:extLst>
          </p:cNvPr>
          <p:cNvSpPr txBox="1"/>
          <p:nvPr/>
        </p:nvSpPr>
        <p:spPr>
          <a:xfrm>
            <a:off x="6435348" y="40651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0D074-62F9-4144-B94E-8212455B81C6}"/>
              </a:ext>
            </a:extLst>
          </p:cNvPr>
          <p:cNvSpPr txBox="1"/>
          <p:nvPr/>
        </p:nvSpPr>
        <p:spPr>
          <a:xfrm>
            <a:off x="6435348" y="30412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4211F9-6015-4BF4-88F2-8AD3018784AC}"/>
              </a:ext>
            </a:extLst>
          </p:cNvPr>
          <p:cNvSpPr txBox="1"/>
          <p:nvPr/>
        </p:nvSpPr>
        <p:spPr>
          <a:xfrm>
            <a:off x="6435348" y="20470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D84B3C-3933-4DF5-A23E-55274346FAA3}"/>
              </a:ext>
            </a:extLst>
          </p:cNvPr>
          <p:cNvSpPr txBox="1"/>
          <p:nvPr/>
        </p:nvSpPr>
        <p:spPr>
          <a:xfrm>
            <a:off x="6650964" y="5254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E15DE-819C-460D-8D68-6828F121ED5C}"/>
              </a:ext>
            </a:extLst>
          </p:cNvPr>
          <p:cNvSpPr txBox="1"/>
          <p:nvPr/>
        </p:nvSpPr>
        <p:spPr>
          <a:xfrm>
            <a:off x="7651516" y="52546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2B08F9-8A7A-42BF-B4D8-3FC8B6B4058E}"/>
              </a:ext>
            </a:extLst>
          </p:cNvPr>
          <p:cNvSpPr txBox="1"/>
          <p:nvPr/>
        </p:nvSpPr>
        <p:spPr>
          <a:xfrm>
            <a:off x="8669676" y="52546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16263C-A7A1-4B8F-BBF8-3E870A66959C}"/>
              </a:ext>
            </a:extLst>
          </p:cNvPr>
          <p:cNvSpPr txBox="1"/>
          <p:nvPr/>
        </p:nvSpPr>
        <p:spPr>
          <a:xfrm>
            <a:off x="9673941" y="52546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547280-0F83-4C44-8A2B-2D225C8711BD}"/>
              </a:ext>
            </a:extLst>
          </p:cNvPr>
          <p:cNvSpPr txBox="1"/>
          <p:nvPr/>
        </p:nvSpPr>
        <p:spPr>
          <a:xfrm>
            <a:off x="8371121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B23E9-3FAC-4998-AECF-19031C943EE4}"/>
              </a:ext>
            </a:extLst>
          </p:cNvPr>
          <p:cNvSpPr txBox="1"/>
          <p:nvPr/>
        </p:nvSpPr>
        <p:spPr>
          <a:xfrm>
            <a:off x="1313644" y="3492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/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blipFill>
                <a:blip r:embed="rId3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십자형 56">
            <a:extLst>
              <a:ext uri="{FF2B5EF4-FFF2-40B4-BE49-F238E27FC236}">
                <a16:creationId xmlns:a16="http://schemas.microsoft.com/office/drawing/2014/main" id="{83207844-9309-49F0-9A8B-35837F76759B}"/>
              </a:ext>
            </a:extLst>
          </p:cNvPr>
          <p:cNvSpPr/>
          <p:nvPr/>
        </p:nvSpPr>
        <p:spPr>
          <a:xfrm rot="2700000">
            <a:off x="7768065" y="524069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6D9A0EE0-AAF1-47B6-842F-79AAD1FC55EF}"/>
                  </a:ext>
                </a:extLst>
              </p:cNvPr>
              <p:cNvSpPr/>
              <p:nvPr/>
            </p:nvSpPr>
            <p:spPr>
              <a:xfrm>
                <a:off x="2418619" y="860038"/>
                <a:ext cx="2006831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280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6D9A0EE0-AAF1-47B6-842F-79AAD1FC5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619" y="860038"/>
                <a:ext cx="2006831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CB4716-C80D-4967-8997-2DF11D1DF5C2}"/>
                  </a:ext>
                </a:extLst>
              </p:cNvPr>
              <p:cNvSpPr txBox="1"/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CB4716-C80D-4967-8997-2DF11D1DF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437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DD72FD-F6E9-4724-AB00-AA14581C8217}"/>
              </a:ext>
            </a:extLst>
          </p:cNvPr>
          <p:cNvCxnSpPr>
            <a:cxnSpLocks/>
          </p:cNvCxnSpPr>
          <p:nvPr/>
        </p:nvCxnSpPr>
        <p:spPr>
          <a:xfrm flipV="1">
            <a:off x="1557904" y="3321979"/>
            <a:ext cx="4506133" cy="2287947"/>
          </a:xfrm>
          <a:prstGeom prst="line">
            <a:avLst/>
          </a:prstGeom>
          <a:ln w="38100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7C5E7-A93D-4AA5-8AB5-45B9188E1CA7}"/>
              </a:ext>
            </a:extLst>
          </p:cNvPr>
          <p:cNvSpPr/>
          <p:nvPr/>
        </p:nvSpPr>
        <p:spPr>
          <a:xfrm>
            <a:off x="2075373" y="235814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B482D5-9B36-4DF1-9CB4-D578C78CA5BD}"/>
              </a:ext>
            </a:extLst>
          </p:cNvPr>
          <p:cNvSpPr/>
          <p:nvPr/>
        </p:nvSpPr>
        <p:spPr>
          <a:xfrm>
            <a:off x="3075925" y="235814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42E1C-011F-4F13-B03B-785F314FFE7E}"/>
              </a:ext>
            </a:extLst>
          </p:cNvPr>
          <p:cNvSpPr/>
          <p:nvPr/>
        </p:nvSpPr>
        <p:spPr>
          <a:xfrm>
            <a:off x="4076477" y="235814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ABAA7-19F8-4428-B9B9-466F045CBD64}"/>
              </a:ext>
            </a:extLst>
          </p:cNvPr>
          <p:cNvSpPr/>
          <p:nvPr/>
        </p:nvSpPr>
        <p:spPr>
          <a:xfrm>
            <a:off x="2075372" y="3358692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FE7B6-2ED4-46B1-894D-A04D14EFDCB4}"/>
              </a:ext>
            </a:extLst>
          </p:cNvPr>
          <p:cNvSpPr/>
          <p:nvPr/>
        </p:nvSpPr>
        <p:spPr>
          <a:xfrm>
            <a:off x="3075924" y="335869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A827A-75CE-4D66-B5BE-FCD196CAB52B}"/>
              </a:ext>
            </a:extLst>
          </p:cNvPr>
          <p:cNvSpPr/>
          <p:nvPr/>
        </p:nvSpPr>
        <p:spPr>
          <a:xfrm>
            <a:off x="4076475" y="335869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E231A1-4A6D-47CF-BAFA-125F8B0BFB12}"/>
              </a:ext>
            </a:extLst>
          </p:cNvPr>
          <p:cNvSpPr/>
          <p:nvPr/>
        </p:nvSpPr>
        <p:spPr>
          <a:xfrm>
            <a:off x="2075372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A34AD2-0CF4-4E92-9ADC-56C4CF3F73C6}"/>
              </a:ext>
            </a:extLst>
          </p:cNvPr>
          <p:cNvSpPr/>
          <p:nvPr/>
        </p:nvSpPr>
        <p:spPr>
          <a:xfrm>
            <a:off x="3075924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FC1D6-1C2A-41D4-A68B-954F6BA769EB}"/>
              </a:ext>
            </a:extLst>
          </p:cNvPr>
          <p:cNvSpPr/>
          <p:nvPr/>
        </p:nvSpPr>
        <p:spPr>
          <a:xfrm>
            <a:off x="4076475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7F52A7-347E-4CFA-B20E-5C36C88636E6}"/>
              </a:ext>
            </a:extLst>
          </p:cNvPr>
          <p:cNvCxnSpPr/>
          <p:nvPr/>
        </p:nvCxnSpPr>
        <p:spPr>
          <a:xfrm flipV="1">
            <a:off x="2075372" y="1838267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4BD085-8C63-4F68-A0B6-D69101DEE8AF}"/>
              </a:ext>
            </a:extLst>
          </p:cNvPr>
          <p:cNvCxnSpPr>
            <a:cxnSpLocks/>
          </p:cNvCxnSpPr>
          <p:nvPr/>
        </p:nvCxnSpPr>
        <p:spPr>
          <a:xfrm flipV="1">
            <a:off x="2075373" y="5359788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F4D286-168D-4437-9028-5D0190C9FC4B}"/>
              </a:ext>
            </a:extLst>
          </p:cNvPr>
          <p:cNvSpPr txBox="1"/>
          <p:nvPr/>
        </p:nvSpPr>
        <p:spPr>
          <a:xfrm>
            <a:off x="1640427" y="50178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4D025-D674-431D-AE8A-94BAFAA11908}"/>
              </a:ext>
            </a:extLst>
          </p:cNvPr>
          <p:cNvSpPr txBox="1"/>
          <p:nvPr/>
        </p:nvSpPr>
        <p:spPr>
          <a:xfrm>
            <a:off x="1640427" y="40785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707B8-83EB-4AE1-B659-C8A6BFCAE282}"/>
              </a:ext>
            </a:extLst>
          </p:cNvPr>
          <p:cNvSpPr txBox="1"/>
          <p:nvPr/>
        </p:nvSpPr>
        <p:spPr>
          <a:xfrm>
            <a:off x="1640427" y="30546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DE1CF-315B-411A-A36B-95DB44FE83B2}"/>
              </a:ext>
            </a:extLst>
          </p:cNvPr>
          <p:cNvSpPr txBox="1"/>
          <p:nvPr/>
        </p:nvSpPr>
        <p:spPr>
          <a:xfrm>
            <a:off x="1640427" y="20603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04EA2-F1DA-4EBF-AE00-B0FFAB785E3C}"/>
              </a:ext>
            </a:extLst>
          </p:cNvPr>
          <p:cNvSpPr txBox="1"/>
          <p:nvPr/>
        </p:nvSpPr>
        <p:spPr>
          <a:xfrm>
            <a:off x="1856043" y="52680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73AF2-C2E3-443C-8A31-82895270B60C}"/>
              </a:ext>
            </a:extLst>
          </p:cNvPr>
          <p:cNvSpPr txBox="1"/>
          <p:nvPr/>
        </p:nvSpPr>
        <p:spPr>
          <a:xfrm>
            <a:off x="2901199" y="52680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F76F3-04F7-40AC-98C4-63001827F048}"/>
              </a:ext>
            </a:extLst>
          </p:cNvPr>
          <p:cNvSpPr txBox="1"/>
          <p:nvPr/>
        </p:nvSpPr>
        <p:spPr>
          <a:xfrm>
            <a:off x="3874755" y="5268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713AD-59A6-431F-A638-8C413DEA324C}"/>
              </a:ext>
            </a:extLst>
          </p:cNvPr>
          <p:cNvSpPr txBox="1"/>
          <p:nvPr/>
        </p:nvSpPr>
        <p:spPr>
          <a:xfrm>
            <a:off x="4879020" y="52680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87BC4-90FB-4446-B8FE-023AC6D77F0C}"/>
              </a:ext>
            </a:extLst>
          </p:cNvPr>
          <p:cNvSpPr txBox="1"/>
          <p:nvPr/>
        </p:nvSpPr>
        <p:spPr>
          <a:xfrm>
            <a:off x="3523710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6151A22-6C16-4DE7-BAF3-087A0FDD52F3}"/>
                  </a:ext>
                </a:extLst>
              </p:cNvPr>
              <p:cNvSpPr/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280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6151A22-6C16-4DE7-BAF3-087A0FDD52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십자형 27">
            <a:extLst>
              <a:ext uri="{FF2B5EF4-FFF2-40B4-BE49-F238E27FC236}">
                <a16:creationId xmlns:a16="http://schemas.microsoft.com/office/drawing/2014/main" id="{FCF1D242-120F-421C-B8C0-06D2DE4FCD6E}"/>
              </a:ext>
            </a:extLst>
          </p:cNvPr>
          <p:cNvSpPr/>
          <p:nvPr/>
        </p:nvSpPr>
        <p:spPr>
          <a:xfrm rot="2700000">
            <a:off x="2976859" y="424643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94378BF1-2ED4-4674-A17C-EDB15E217381}"/>
              </a:ext>
            </a:extLst>
          </p:cNvPr>
          <p:cNvSpPr/>
          <p:nvPr/>
        </p:nvSpPr>
        <p:spPr>
          <a:xfrm rot="2700000">
            <a:off x="3977319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십자형 29">
            <a:extLst>
              <a:ext uri="{FF2B5EF4-FFF2-40B4-BE49-F238E27FC236}">
                <a16:creationId xmlns:a16="http://schemas.microsoft.com/office/drawing/2014/main" id="{21BDAD21-8D43-4223-BDE7-F97FAD946B06}"/>
              </a:ext>
            </a:extLst>
          </p:cNvPr>
          <p:cNvSpPr/>
          <p:nvPr/>
        </p:nvSpPr>
        <p:spPr>
          <a:xfrm rot="2700000">
            <a:off x="4991860" y="22524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E9480D-1645-4F28-BE5A-58572310CB80}"/>
              </a:ext>
            </a:extLst>
          </p:cNvPr>
          <p:cNvSpPr/>
          <p:nvPr/>
        </p:nvSpPr>
        <p:spPr>
          <a:xfrm>
            <a:off x="6870294" y="2344789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DDDDBE-6DD5-4F41-9935-D9314B15C541}"/>
              </a:ext>
            </a:extLst>
          </p:cNvPr>
          <p:cNvSpPr/>
          <p:nvPr/>
        </p:nvSpPr>
        <p:spPr>
          <a:xfrm>
            <a:off x="7870846" y="234478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B6C7BC-AB51-41F9-9917-EAB7BCE06B57}"/>
              </a:ext>
            </a:extLst>
          </p:cNvPr>
          <p:cNvSpPr/>
          <p:nvPr/>
        </p:nvSpPr>
        <p:spPr>
          <a:xfrm>
            <a:off x="8871398" y="234478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B6810D-B77C-4889-AAA0-55E1478D7DA7}"/>
              </a:ext>
            </a:extLst>
          </p:cNvPr>
          <p:cNvSpPr/>
          <p:nvPr/>
        </p:nvSpPr>
        <p:spPr>
          <a:xfrm>
            <a:off x="6870293" y="3345338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3C7425-8AAF-462E-BEB8-33233F515CBD}"/>
              </a:ext>
            </a:extLst>
          </p:cNvPr>
          <p:cNvSpPr/>
          <p:nvPr/>
        </p:nvSpPr>
        <p:spPr>
          <a:xfrm>
            <a:off x="7870845" y="33453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420C6-53E2-42A1-AE92-60CD1E5F6CE2}"/>
              </a:ext>
            </a:extLst>
          </p:cNvPr>
          <p:cNvSpPr/>
          <p:nvPr/>
        </p:nvSpPr>
        <p:spPr>
          <a:xfrm>
            <a:off x="8871396" y="334533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B2EF88-C855-401A-A932-BF44E4BD80D3}"/>
              </a:ext>
            </a:extLst>
          </p:cNvPr>
          <p:cNvSpPr/>
          <p:nvPr/>
        </p:nvSpPr>
        <p:spPr>
          <a:xfrm>
            <a:off x="6870293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5CCC1B-CD8F-4213-838D-C96BADB781F9}"/>
              </a:ext>
            </a:extLst>
          </p:cNvPr>
          <p:cNvSpPr/>
          <p:nvPr/>
        </p:nvSpPr>
        <p:spPr>
          <a:xfrm>
            <a:off x="7870845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8FE02A-9F48-430D-82D2-03AE3ADFB09C}"/>
              </a:ext>
            </a:extLst>
          </p:cNvPr>
          <p:cNvSpPr/>
          <p:nvPr/>
        </p:nvSpPr>
        <p:spPr>
          <a:xfrm>
            <a:off x="8871396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9237A2-E1F7-409B-AF64-C99A342B97D5}"/>
              </a:ext>
            </a:extLst>
          </p:cNvPr>
          <p:cNvCxnSpPr/>
          <p:nvPr/>
        </p:nvCxnSpPr>
        <p:spPr>
          <a:xfrm flipV="1">
            <a:off x="6870293" y="1824913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8C77EE-C9CC-4E54-AFA7-C7171A5649C7}"/>
              </a:ext>
            </a:extLst>
          </p:cNvPr>
          <p:cNvCxnSpPr>
            <a:cxnSpLocks/>
          </p:cNvCxnSpPr>
          <p:nvPr/>
        </p:nvCxnSpPr>
        <p:spPr>
          <a:xfrm flipV="1">
            <a:off x="6870294" y="5346434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7C4924-2F85-4239-856E-7EEA2A44B0FD}"/>
              </a:ext>
            </a:extLst>
          </p:cNvPr>
          <p:cNvSpPr txBox="1"/>
          <p:nvPr/>
        </p:nvSpPr>
        <p:spPr>
          <a:xfrm>
            <a:off x="6435348" y="500451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F0C3-ECB0-44A1-8B04-B625C4867D5C}"/>
              </a:ext>
            </a:extLst>
          </p:cNvPr>
          <p:cNvSpPr txBox="1"/>
          <p:nvPr/>
        </p:nvSpPr>
        <p:spPr>
          <a:xfrm>
            <a:off x="6435348" y="40651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0D074-62F9-4144-B94E-8212455B81C6}"/>
              </a:ext>
            </a:extLst>
          </p:cNvPr>
          <p:cNvSpPr txBox="1"/>
          <p:nvPr/>
        </p:nvSpPr>
        <p:spPr>
          <a:xfrm>
            <a:off x="6435348" y="30412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4211F9-6015-4BF4-88F2-8AD3018784AC}"/>
              </a:ext>
            </a:extLst>
          </p:cNvPr>
          <p:cNvSpPr txBox="1"/>
          <p:nvPr/>
        </p:nvSpPr>
        <p:spPr>
          <a:xfrm>
            <a:off x="6435348" y="20470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D84B3C-3933-4DF5-A23E-55274346FAA3}"/>
              </a:ext>
            </a:extLst>
          </p:cNvPr>
          <p:cNvSpPr txBox="1"/>
          <p:nvPr/>
        </p:nvSpPr>
        <p:spPr>
          <a:xfrm>
            <a:off x="6650964" y="5254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E15DE-819C-460D-8D68-6828F121ED5C}"/>
              </a:ext>
            </a:extLst>
          </p:cNvPr>
          <p:cNvSpPr txBox="1"/>
          <p:nvPr/>
        </p:nvSpPr>
        <p:spPr>
          <a:xfrm>
            <a:off x="7651516" y="52546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2B08F9-8A7A-42BF-B4D8-3FC8B6B4058E}"/>
              </a:ext>
            </a:extLst>
          </p:cNvPr>
          <p:cNvSpPr txBox="1"/>
          <p:nvPr/>
        </p:nvSpPr>
        <p:spPr>
          <a:xfrm>
            <a:off x="8669676" y="52546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16263C-A7A1-4B8F-BBF8-3E870A66959C}"/>
              </a:ext>
            </a:extLst>
          </p:cNvPr>
          <p:cNvSpPr txBox="1"/>
          <p:nvPr/>
        </p:nvSpPr>
        <p:spPr>
          <a:xfrm>
            <a:off x="9673941" y="52546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547280-0F83-4C44-8A2B-2D225C8711BD}"/>
              </a:ext>
            </a:extLst>
          </p:cNvPr>
          <p:cNvSpPr txBox="1"/>
          <p:nvPr/>
        </p:nvSpPr>
        <p:spPr>
          <a:xfrm>
            <a:off x="8371121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B23E9-3FAC-4998-AECF-19031C943EE4}"/>
              </a:ext>
            </a:extLst>
          </p:cNvPr>
          <p:cNvSpPr txBox="1"/>
          <p:nvPr/>
        </p:nvSpPr>
        <p:spPr>
          <a:xfrm>
            <a:off x="1313644" y="3492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/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blipFill>
                <a:blip r:embed="rId4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십자형 56">
            <a:extLst>
              <a:ext uri="{FF2B5EF4-FFF2-40B4-BE49-F238E27FC236}">
                <a16:creationId xmlns:a16="http://schemas.microsoft.com/office/drawing/2014/main" id="{83207844-9309-49F0-9A8B-35837F76759B}"/>
              </a:ext>
            </a:extLst>
          </p:cNvPr>
          <p:cNvSpPr/>
          <p:nvPr/>
        </p:nvSpPr>
        <p:spPr>
          <a:xfrm rot="2700000">
            <a:off x="7768065" y="524069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909128F-DFB6-4C10-B096-AEE087EEEC1A}"/>
              </a:ext>
            </a:extLst>
          </p:cNvPr>
          <p:cNvCxnSpPr>
            <a:cxnSpLocks/>
          </p:cNvCxnSpPr>
          <p:nvPr/>
        </p:nvCxnSpPr>
        <p:spPr>
          <a:xfrm>
            <a:off x="4076475" y="3337933"/>
            <a:ext cx="0" cy="1021305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BA5E0B9-33A8-41A4-AB04-E12915D661C7}"/>
                  </a:ext>
                </a:extLst>
              </p:cNvPr>
              <p:cNvSpPr txBox="1"/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BA5E0B9-33A8-41A4-AB04-E12915D66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십자형 60">
            <a:extLst>
              <a:ext uri="{FF2B5EF4-FFF2-40B4-BE49-F238E27FC236}">
                <a16:creationId xmlns:a16="http://schemas.microsoft.com/office/drawing/2014/main" id="{725667AF-0F15-435B-ADA5-4F32BFB1076F}"/>
              </a:ext>
            </a:extLst>
          </p:cNvPr>
          <p:cNvSpPr/>
          <p:nvPr/>
        </p:nvSpPr>
        <p:spPr>
          <a:xfrm rot="2700000">
            <a:off x="7267792" y="475133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75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2C6CCF-1D31-4CA3-9C30-2B1E153B6F96}"/>
              </a:ext>
            </a:extLst>
          </p:cNvPr>
          <p:cNvSpPr txBox="1"/>
          <p:nvPr/>
        </p:nvSpPr>
        <p:spPr>
          <a:xfrm>
            <a:off x="226337" y="226337"/>
            <a:ext cx="531106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plt.figure(figsize=(10,6))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plt.subplot(221)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plt.subplot(222)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plt.subplot(211)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plt.show()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84F097-C478-463F-88F6-5BCBEB9986D5}"/>
              </a:ext>
            </a:extLst>
          </p:cNvPr>
          <p:cNvSpPr/>
          <p:nvPr/>
        </p:nvSpPr>
        <p:spPr>
          <a:xfrm>
            <a:off x="5797533" y="425512"/>
            <a:ext cx="5311069" cy="3983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A641FA-E4BE-4D37-9319-6B5E6B4DAC9C}"/>
              </a:ext>
            </a:extLst>
          </p:cNvPr>
          <p:cNvSpPr/>
          <p:nvPr/>
        </p:nvSpPr>
        <p:spPr>
          <a:xfrm>
            <a:off x="5797532" y="425512"/>
            <a:ext cx="2658405" cy="1991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4771C9-788B-4E0E-B988-45623F60B6AD}"/>
              </a:ext>
            </a:extLst>
          </p:cNvPr>
          <p:cNvSpPr/>
          <p:nvPr/>
        </p:nvSpPr>
        <p:spPr>
          <a:xfrm>
            <a:off x="5797532" y="2417275"/>
            <a:ext cx="5311069" cy="1991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ECE436-6C77-43F7-888C-AA2972BD0591}"/>
              </a:ext>
            </a:extLst>
          </p:cNvPr>
          <p:cNvSpPr/>
          <p:nvPr/>
        </p:nvSpPr>
        <p:spPr>
          <a:xfrm>
            <a:off x="8453066" y="425512"/>
            <a:ext cx="2658405" cy="1991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71A434-A750-4491-B670-2286644FC196}"/>
              </a:ext>
            </a:extLst>
          </p:cNvPr>
          <p:cNvSpPr txBox="1"/>
          <p:nvPr/>
        </p:nvSpPr>
        <p:spPr>
          <a:xfrm>
            <a:off x="11240740" y="115978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DFCBF-1E73-410B-874E-075D62C5FA93}"/>
              </a:ext>
            </a:extLst>
          </p:cNvPr>
          <p:cNvSpPr txBox="1"/>
          <p:nvPr/>
        </p:nvSpPr>
        <p:spPr>
          <a:xfrm>
            <a:off x="8130010" y="-3527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C38335-95D6-414B-8249-1FDB434A3A25}"/>
              </a:ext>
            </a:extLst>
          </p:cNvPr>
          <p:cNvSpPr txBox="1"/>
          <p:nvPr/>
        </p:nvSpPr>
        <p:spPr>
          <a:xfrm>
            <a:off x="11240740" y="307327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50DDEF-C900-403F-AD5A-916F02F33A44}"/>
              </a:ext>
            </a:extLst>
          </p:cNvPr>
          <p:cNvSpPr txBox="1"/>
          <p:nvPr/>
        </p:nvSpPr>
        <p:spPr>
          <a:xfrm>
            <a:off x="5178582" y="133991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898A7B-FA5F-449A-903D-7D3EC2086FF8}"/>
              </a:ext>
            </a:extLst>
          </p:cNvPr>
          <p:cNvSpPr txBox="1"/>
          <p:nvPr/>
        </p:nvSpPr>
        <p:spPr>
          <a:xfrm>
            <a:off x="8306997" y="3167390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>
                <a:latin typeface="Consolas" panose="020B0609020204030204" pitchFamily="49" charset="0"/>
              </a:rPr>
              <a:t>2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7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7C5E7-A93D-4AA5-8AB5-45B9188E1CA7}"/>
              </a:ext>
            </a:extLst>
          </p:cNvPr>
          <p:cNvSpPr/>
          <p:nvPr/>
        </p:nvSpPr>
        <p:spPr>
          <a:xfrm>
            <a:off x="2075373" y="235814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B482D5-9B36-4DF1-9CB4-D578C78CA5BD}"/>
              </a:ext>
            </a:extLst>
          </p:cNvPr>
          <p:cNvSpPr/>
          <p:nvPr/>
        </p:nvSpPr>
        <p:spPr>
          <a:xfrm>
            <a:off x="3075925" y="235814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42E1C-011F-4F13-B03B-785F314FFE7E}"/>
              </a:ext>
            </a:extLst>
          </p:cNvPr>
          <p:cNvSpPr/>
          <p:nvPr/>
        </p:nvSpPr>
        <p:spPr>
          <a:xfrm>
            <a:off x="4076477" y="235814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ABAA7-19F8-4428-B9B9-466F045CBD64}"/>
              </a:ext>
            </a:extLst>
          </p:cNvPr>
          <p:cNvSpPr/>
          <p:nvPr/>
        </p:nvSpPr>
        <p:spPr>
          <a:xfrm>
            <a:off x="2075372" y="3358692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FE7B6-2ED4-46B1-894D-A04D14EFDCB4}"/>
              </a:ext>
            </a:extLst>
          </p:cNvPr>
          <p:cNvSpPr/>
          <p:nvPr/>
        </p:nvSpPr>
        <p:spPr>
          <a:xfrm>
            <a:off x="3075924" y="335869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A827A-75CE-4D66-B5BE-FCD196CAB52B}"/>
              </a:ext>
            </a:extLst>
          </p:cNvPr>
          <p:cNvSpPr/>
          <p:nvPr/>
        </p:nvSpPr>
        <p:spPr>
          <a:xfrm>
            <a:off x="4076475" y="335869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E231A1-4A6D-47CF-BAFA-125F8B0BFB12}"/>
              </a:ext>
            </a:extLst>
          </p:cNvPr>
          <p:cNvSpPr/>
          <p:nvPr/>
        </p:nvSpPr>
        <p:spPr>
          <a:xfrm>
            <a:off x="2075372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A34AD2-0CF4-4E92-9ADC-56C4CF3F73C6}"/>
              </a:ext>
            </a:extLst>
          </p:cNvPr>
          <p:cNvSpPr/>
          <p:nvPr/>
        </p:nvSpPr>
        <p:spPr>
          <a:xfrm>
            <a:off x="3075924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FC1D6-1C2A-41D4-A68B-954F6BA769EB}"/>
              </a:ext>
            </a:extLst>
          </p:cNvPr>
          <p:cNvSpPr/>
          <p:nvPr/>
        </p:nvSpPr>
        <p:spPr>
          <a:xfrm>
            <a:off x="4076475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7F52A7-347E-4CFA-B20E-5C36C88636E6}"/>
              </a:ext>
            </a:extLst>
          </p:cNvPr>
          <p:cNvCxnSpPr/>
          <p:nvPr/>
        </p:nvCxnSpPr>
        <p:spPr>
          <a:xfrm flipV="1">
            <a:off x="2075372" y="1838267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4BD085-8C63-4F68-A0B6-D69101DEE8AF}"/>
              </a:ext>
            </a:extLst>
          </p:cNvPr>
          <p:cNvCxnSpPr>
            <a:cxnSpLocks/>
          </p:cNvCxnSpPr>
          <p:nvPr/>
        </p:nvCxnSpPr>
        <p:spPr>
          <a:xfrm flipV="1">
            <a:off x="2075373" y="5359788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F4D286-168D-4437-9028-5D0190C9FC4B}"/>
              </a:ext>
            </a:extLst>
          </p:cNvPr>
          <p:cNvSpPr txBox="1"/>
          <p:nvPr/>
        </p:nvSpPr>
        <p:spPr>
          <a:xfrm>
            <a:off x="1640427" y="50178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4D025-D674-431D-AE8A-94BAFAA11908}"/>
              </a:ext>
            </a:extLst>
          </p:cNvPr>
          <p:cNvSpPr txBox="1"/>
          <p:nvPr/>
        </p:nvSpPr>
        <p:spPr>
          <a:xfrm>
            <a:off x="1640427" y="40785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707B8-83EB-4AE1-B659-C8A6BFCAE282}"/>
              </a:ext>
            </a:extLst>
          </p:cNvPr>
          <p:cNvSpPr txBox="1"/>
          <p:nvPr/>
        </p:nvSpPr>
        <p:spPr>
          <a:xfrm>
            <a:off x="1640427" y="30546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DE1CF-315B-411A-A36B-95DB44FE83B2}"/>
              </a:ext>
            </a:extLst>
          </p:cNvPr>
          <p:cNvSpPr txBox="1"/>
          <p:nvPr/>
        </p:nvSpPr>
        <p:spPr>
          <a:xfrm>
            <a:off x="1640427" y="20603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04EA2-F1DA-4EBF-AE00-B0FFAB785E3C}"/>
              </a:ext>
            </a:extLst>
          </p:cNvPr>
          <p:cNvSpPr txBox="1"/>
          <p:nvPr/>
        </p:nvSpPr>
        <p:spPr>
          <a:xfrm>
            <a:off x="1856043" y="52680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73AF2-C2E3-443C-8A31-82895270B60C}"/>
              </a:ext>
            </a:extLst>
          </p:cNvPr>
          <p:cNvSpPr txBox="1"/>
          <p:nvPr/>
        </p:nvSpPr>
        <p:spPr>
          <a:xfrm>
            <a:off x="2901199" y="52680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F76F3-04F7-40AC-98C4-63001827F048}"/>
              </a:ext>
            </a:extLst>
          </p:cNvPr>
          <p:cNvSpPr txBox="1"/>
          <p:nvPr/>
        </p:nvSpPr>
        <p:spPr>
          <a:xfrm>
            <a:off x="3874755" y="5268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713AD-59A6-431F-A638-8C413DEA324C}"/>
              </a:ext>
            </a:extLst>
          </p:cNvPr>
          <p:cNvSpPr txBox="1"/>
          <p:nvPr/>
        </p:nvSpPr>
        <p:spPr>
          <a:xfrm>
            <a:off x="4879020" y="52680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87BC4-90FB-4446-B8FE-023AC6D77F0C}"/>
              </a:ext>
            </a:extLst>
          </p:cNvPr>
          <p:cNvSpPr txBox="1"/>
          <p:nvPr/>
        </p:nvSpPr>
        <p:spPr>
          <a:xfrm>
            <a:off x="3523710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" name="십자형 27">
            <a:extLst>
              <a:ext uri="{FF2B5EF4-FFF2-40B4-BE49-F238E27FC236}">
                <a16:creationId xmlns:a16="http://schemas.microsoft.com/office/drawing/2014/main" id="{FCF1D242-120F-421C-B8C0-06D2DE4FCD6E}"/>
              </a:ext>
            </a:extLst>
          </p:cNvPr>
          <p:cNvSpPr/>
          <p:nvPr/>
        </p:nvSpPr>
        <p:spPr>
          <a:xfrm rot="2700000">
            <a:off x="2976859" y="424643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94378BF1-2ED4-4674-A17C-EDB15E217381}"/>
              </a:ext>
            </a:extLst>
          </p:cNvPr>
          <p:cNvSpPr/>
          <p:nvPr/>
        </p:nvSpPr>
        <p:spPr>
          <a:xfrm rot="2700000">
            <a:off x="3977319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십자형 29">
            <a:extLst>
              <a:ext uri="{FF2B5EF4-FFF2-40B4-BE49-F238E27FC236}">
                <a16:creationId xmlns:a16="http://schemas.microsoft.com/office/drawing/2014/main" id="{21BDAD21-8D43-4223-BDE7-F97FAD946B06}"/>
              </a:ext>
            </a:extLst>
          </p:cNvPr>
          <p:cNvSpPr/>
          <p:nvPr/>
        </p:nvSpPr>
        <p:spPr>
          <a:xfrm rot="2700000">
            <a:off x="4991860" y="22524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E9480D-1645-4F28-BE5A-58572310CB80}"/>
              </a:ext>
            </a:extLst>
          </p:cNvPr>
          <p:cNvSpPr/>
          <p:nvPr/>
        </p:nvSpPr>
        <p:spPr>
          <a:xfrm>
            <a:off x="6870294" y="2344789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DDDDBE-6DD5-4F41-9935-D9314B15C541}"/>
              </a:ext>
            </a:extLst>
          </p:cNvPr>
          <p:cNvSpPr/>
          <p:nvPr/>
        </p:nvSpPr>
        <p:spPr>
          <a:xfrm>
            <a:off x="7870846" y="234478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B6C7BC-AB51-41F9-9917-EAB7BCE06B57}"/>
              </a:ext>
            </a:extLst>
          </p:cNvPr>
          <p:cNvSpPr/>
          <p:nvPr/>
        </p:nvSpPr>
        <p:spPr>
          <a:xfrm>
            <a:off x="8871398" y="234478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B6810D-B77C-4889-AAA0-55E1478D7DA7}"/>
              </a:ext>
            </a:extLst>
          </p:cNvPr>
          <p:cNvSpPr/>
          <p:nvPr/>
        </p:nvSpPr>
        <p:spPr>
          <a:xfrm>
            <a:off x="6870293" y="3345338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3C7425-8AAF-462E-BEB8-33233F515CBD}"/>
              </a:ext>
            </a:extLst>
          </p:cNvPr>
          <p:cNvSpPr/>
          <p:nvPr/>
        </p:nvSpPr>
        <p:spPr>
          <a:xfrm>
            <a:off x="7870845" y="33453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420C6-53E2-42A1-AE92-60CD1E5F6CE2}"/>
              </a:ext>
            </a:extLst>
          </p:cNvPr>
          <p:cNvSpPr/>
          <p:nvPr/>
        </p:nvSpPr>
        <p:spPr>
          <a:xfrm>
            <a:off x="8871396" y="334533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B2EF88-C855-401A-A932-BF44E4BD80D3}"/>
              </a:ext>
            </a:extLst>
          </p:cNvPr>
          <p:cNvSpPr/>
          <p:nvPr/>
        </p:nvSpPr>
        <p:spPr>
          <a:xfrm>
            <a:off x="6870293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5CCC1B-CD8F-4213-838D-C96BADB781F9}"/>
              </a:ext>
            </a:extLst>
          </p:cNvPr>
          <p:cNvSpPr/>
          <p:nvPr/>
        </p:nvSpPr>
        <p:spPr>
          <a:xfrm>
            <a:off x="7870845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8FE02A-9F48-430D-82D2-03AE3ADFB09C}"/>
              </a:ext>
            </a:extLst>
          </p:cNvPr>
          <p:cNvSpPr/>
          <p:nvPr/>
        </p:nvSpPr>
        <p:spPr>
          <a:xfrm>
            <a:off x="8871396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9237A2-E1F7-409B-AF64-C99A342B97D5}"/>
              </a:ext>
            </a:extLst>
          </p:cNvPr>
          <p:cNvCxnSpPr/>
          <p:nvPr/>
        </p:nvCxnSpPr>
        <p:spPr>
          <a:xfrm flipV="1">
            <a:off x="6870293" y="1824913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8C77EE-C9CC-4E54-AFA7-C7171A5649C7}"/>
              </a:ext>
            </a:extLst>
          </p:cNvPr>
          <p:cNvCxnSpPr>
            <a:cxnSpLocks/>
          </p:cNvCxnSpPr>
          <p:nvPr/>
        </p:nvCxnSpPr>
        <p:spPr>
          <a:xfrm flipV="1">
            <a:off x="6870294" y="5346434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7C4924-2F85-4239-856E-7EEA2A44B0FD}"/>
              </a:ext>
            </a:extLst>
          </p:cNvPr>
          <p:cNvSpPr txBox="1"/>
          <p:nvPr/>
        </p:nvSpPr>
        <p:spPr>
          <a:xfrm>
            <a:off x="6435348" y="500451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F0C3-ECB0-44A1-8B04-B625C4867D5C}"/>
              </a:ext>
            </a:extLst>
          </p:cNvPr>
          <p:cNvSpPr txBox="1"/>
          <p:nvPr/>
        </p:nvSpPr>
        <p:spPr>
          <a:xfrm>
            <a:off x="6435348" y="40651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0D074-62F9-4144-B94E-8212455B81C6}"/>
              </a:ext>
            </a:extLst>
          </p:cNvPr>
          <p:cNvSpPr txBox="1"/>
          <p:nvPr/>
        </p:nvSpPr>
        <p:spPr>
          <a:xfrm>
            <a:off x="6435348" y="30412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4211F9-6015-4BF4-88F2-8AD3018784AC}"/>
              </a:ext>
            </a:extLst>
          </p:cNvPr>
          <p:cNvSpPr txBox="1"/>
          <p:nvPr/>
        </p:nvSpPr>
        <p:spPr>
          <a:xfrm>
            <a:off x="6435348" y="20470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D84B3C-3933-4DF5-A23E-55274346FAA3}"/>
              </a:ext>
            </a:extLst>
          </p:cNvPr>
          <p:cNvSpPr txBox="1"/>
          <p:nvPr/>
        </p:nvSpPr>
        <p:spPr>
          <a:xfrm>
            <a:off x="6650964" y="5254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E15DE-819C-460D-8D68-6828F121ED5C}"/>
              </a:ext>
            </a:extLst>
          </p:cNvPr>
          <p:cNvSpPr txBox="1"/>
          <p:nvPr/>
        </p:nvSpPr>
        <p:spPr>
          <a:xfrm>
            <a:off x="7651516" y="52546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2B08F9-8A7A-42BF-B4D8-3FC8B6B4058E}"/>
              </a:ext>
            </a:extLst>
          </p:cNvPr>
          <p:cNvSpPr txBox="1"/>
          <p:nvPr/>
        </p:nvSpPr>
        <p:spPr>
          <a:xfrm>
            <a:off x="8669676" y="52546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16263C-A7A1-4B8F-BBF8-3E870A66959C}"/>
              </a:ext>
            </a:extLst>
          </p:cNvPr>
          <p:cNvSpPr txBox="1"/>
          <p:nvPr/>
        </p:nvSpPr>
        <p:spPr>
          <a:xfrm>
            <a:off x="9673941" y="52546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547280-0F83-4C44-8A2B-2D225C8711BD}"/>
              </a:ext>
            </a:extLst>
          </p:cNvPr>
          <p:cNvSpPr txBox="1"/>
          <p:nvPr/>
        </p:nvSpPr>
        <p:spPr>
          <a:xfrm>
            <a:off x="8371121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B23E9-3FAC-4998-AECF-19031C943EE4}"/>
              </a:ext>
            </a:extLst>
          </p:cNvPr>
          <p:cNvSpPr txBox="1"/>
          <p:nvPr/>
        </p:nvSpPr>
        <p:spPr>
          <a:xfrm>
            <a:off x="1313644" y="3492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/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blipFill>
                <a:blip r:embed="rId3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십자형 56">
            <a:extLst>
              <a:ext uri="{FF2B5EF4-FFF2-40B4-BE49-F238E27FC236}">
                <a16:creationId xmlns:a16="http://schemas.microsoft.com/office/drawing/2014/main" id="{83207844-9309-49F0-9A8B-35837F76759B}"/>
              </a:ext>
            </a:extLst>
          </p:cNvPr>
          <p:cNvSpPr/>
          <p:nvPr/>
        </p:nvSpPr>
        <p:spPr>
          <a:xfrm rot="2700000">
            <a:off x="7768065" y="524069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909128F-DFB6-4C10-B096-AEE087EEEC1A}"/>
              </a:ext>
            </a:extLst>
          </p:cNvPr>
          <p:cNvCxnSpPr>
            <a:cxnSpLocks/>
          </p:cNvCxnSpPr>
          <p:nvPr/>
        </p:nvCxnSpPr>
        <p:spPr>
          <a:xfrm>
            <a:off x="4076475" y="3337933"/>
            <a:ext cx="0" cy="2021855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십자형 60">
            <a:extLst>
              <a:ext uri="{FF2B5EF4-FFF2-40B4-BE49-F238E27FC236}">
                <a16:creationId xmlns:a16="http://schemas.microsoft.com/office/drawing/2014/main" id="{725667AF-0F15-435B-ADA5-4F32BFB1076F}"/>
              </a:ext>
            </a:extLst>
          </p:cNvPr>
          <p:cNvSpPr/>
          <p:nvPr/>
        </p:nvSpPr>
        <p:spPr>
          <a:xfrm rot="2700000">
            <a:off x="7267792" y="475133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십자형 58">
            <a:extLst>
              <a:ext uri="{FF2B5EF4-FFF2-40B4-BE49-F238E27FC236}">
                <a16:creationId xmlns:a16="http://schemas.microsoft.com/office/drawing/2014/main" id="{4D0FAC7B-CFF8-435F-AEB9-5882224D4F0E}"/>
              </a:ext>
            </a:extLst>
          </p:cNvPr>
          <p:cNvSpPr/>
          <p:nvPr/>
        </p:nvSpPr>
        <p:spPr>
          <a:xfrm rot="2700000">
            <a:off x="6763803" y="325295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DD72FD-F6E9-4724-AB00-AA14581C8217}"/>
              </a:ext>
            </a:extLst>
          </p:cNvPr>
          <p:cNvCxnSpPr>
            <a:cxnSpLocks/>
          </p:cNvCxnSpPr>
          <p:nvPr/>
        </p:nvCxnSpPr>
        <p:spPr>
          <a:xfrm flipV="1">
            <a:off x="1477673" y="5346435"/>
            <a:ext cx="4415883" cy="13353"/>
          </a:xfrm>
          <a:prstGeom prst="line">
            <a:avLst/>
          </a:prstGeom>
          <a:ln w="38100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E94ECD6F-B6C3-47FE-AB95-4EB7DDF78AF2}"/>
                  </a:ext>
                </a:extLst>
              </p:cNvPr>
              <p:cNvSpPr/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280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E94ECD6F-B6C3-47FE-AB95-4EB7DDF78A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316C389-72A9-4CE6-99E2-E66D3E3DF2D1}"/>
                  </a:ext>
                </a:extLst>
              </p:cNvPr>
              <p:cNvSpPr txBox="1"/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316C389-72A9-4CE6-99E2-E66D3E3DF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378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DD72FD-F6E9-4724-AB00-AA14581C8217}"/>
              </a:ext>
            </a:extLst>
          </p:cNvPr>
          <p:cNvCxnSpPr>
            <a:cxnSpLocks/>
          </p:cNvCxnSpPr>
          <p:nvPr/>
        </p:nvCxnSpPr>
        <p:spPr>
          <a:xfrm flipV="1">
            <a:off x="1477673" y="5346435"/>
            <a:ext cx="4415883" cy="133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7C5E7-A93D-4AA5-8AB5-45B9188E1CA7}"/>
              </a:ext>
            </a:extLst>
          </p:cNvPr>
          <p:cNvSpPr/>
          <p:nvPr/>
        </p:nvSpPr>
        <p:spPr>
          <a:xfrm>
            <a:off x="2075373" y="235814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B482D5-9B36-4DF1-9CB4-D578C78CA5BD}"/>
              </a:ext>
            </a:extLst>
          </p:cNvPr>
          <p:cNvSpPr/>
          <p:nvPr/>
        </p:nvSpPr>
        <p:spPr>
          <a:xfrm>
            <a:off x="3075925" y="235814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42E1C-011F-4F13-B03B-785F314FFE7E}"/>
              </a:ext>
            </a:extLst>
          </p:cNvPr>
          <p:cNvSpPr/>
          <p:nvPr/>
        </p:nvSpPr>
        <p:spPr>
          <a:xfrm>
            <a:off x="4076477" y="235814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ABAA7-19F8-4428-B9B9-466F045CBD64}"/>
              </a:ext>
            </a:extLst>
          </p:cNvPr>
          <p:cNvSpPr/>
          <p:nvPr/>
        </p:nvSpPr>
        <p:spPr>
          <a:xfrm>
            <a:off x="2075372" y="3358692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FE7B6-2ED4-46B1-894D-A04D14EFDCB4}"/>
              </a:ext>
            </a:extLst>
          </p:cNvPr>
          <p:cNvSpPr/>
          <p:nvPr/>
        </p:nvSpPr>
        <p:spPr>
          <a:xfrm>
            <a:off x="3075924" y="335869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A827A-75CE-4D66-B5BE-FCD196CAB52B}"/>
              </a:ext>
            </a:extLst>
          </p:cNvPr>
          <p:cNvSpPr/>
          <p:nvPr/>
        </p:nvSpPr>
        <p:spPr>
          <a:xfrm>
            <a:off x="4076475" y="335869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E231A1-4A6D-47CF-BAFA-125F8B0BFB12}"/>
              </a:ext>
            </a:extLst>
          </p:cNvPr>
          <p:cNvSpPr/>
          <p:nvPr/>
        </p:nvSpPr>
        <p:spPr>
          <a:xfrm>
            <a:off x="2075372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A34AD2-0CF4-4E92-9ADC-56C4CF3F73C6}"/>
              </a:ext>
            </a:extLst>
          </p:cNvPr>
          <p:cNvSpPr/>
          <p:nvPr/>
        </p:nvSpPr>
        <p:spPr>
          <a:xfrm>
            <a:off x="3075924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FC1D6-1C2A-41D4-A68B-954F6BA769EB}"/>
              </a:ext>
            </a:extLst>
          </p:cNvPr>
          <p:cNvSpPr/>
          <p:nvPr/>
        </p:nvSpPr>
        <p:spPr>
          <a:xfrm>
            <a:off x="4076475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7F52A7-347E-4CFA-B20E-5C36C88636E6}"/>
              </a:ext>
            </a:extLst>
          </p:cNvPr>
          <p:cNvCxnSpPr/>
          <p:nvPr/>
        </p:nvCxnSpPr>
        <p:spPr>
          <a:xfrm flipV="1">
            <a:off x="2075372" y="1838267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4BD085-8C63-4F68-A0B6-D69101DEE8AF}"/>
              </a:ext>
            </a:extLst>
          </p:cNvPr>
          <p:cNvCxnSpPr>
            <a:cxnSpLocks/>
          </p:cNvCxnSpPr>
          <p:nvPr/>
        </p:nvCxnSpPr>
        <p:spPr>
          <a:xfrm flipV="1">
            <a:off x="2075373" y="5359788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F4D286-168D-4437-9028-5D0190C9FC4B}"/>
              </a:ext>
            </a:extLst>
          </p:cNvPr>
          <p:cNvSpPr txBox="1"/>
          <p:nvPr/>
        </p:nvSpPr>
        <p:spPr>
          <a:xfrm>
            <a:off x="1640427" y="50178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4D025-D674-431D-AE8A-94BAFAA11908}"/>
              </a:ext>
            </a:extLst>
          </p:cNvPr>
          <p:cNvSpPr txBox="1"/>
          <p:nvPr/>
        </p:nvSpPr>
        <p:spPr>
          <a:xfrm>
            <a:off x="1640427" y="40785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707B8-83EB-4AE1-B659-C8A6BFCAE282}"/>
              </a:ext>
            </a:extLst>
          </p:cNvPr>
          <p:cNvSpPr txBox="1"/>
          <p:nvPr/>
        </p:nvSpPr>
        <p:spPr>
          <a:xfrm>
            <a:off x="1640427" y="30546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DE1CF-315B-411A-A36B-95DB44FE83B2}"/>
              </a:ext>
            </a:extLst>
          </p:cNvPr>
          <p:cNvSpPr txBox="1"/>
          <p:nvPr/>
        </p:nvSpPr>
        <p:spPr>
          <a:xfrm>
            <a:off x="1640427" y="20603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04EA2-F1DA-4EBF-AE00-B0FFAB785E3C}"/>
              </a:ext>
            </a:extLst>
          </p:cNvPr>
          <p:cNvSpPr txBox="1"/>
          <p:nvPr/>
        </p:nvSpPr>
        <p:spPr>
          <a:xfrm>
            <a:off x="1856043" y="52680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73AF2-C2E3-443C-8A31-82895270B60C}"/>
              </a:ext>
            </a:extLst>
          </p:cNvPr>
          <p:cNvSpPr txBox="1"/>
          <p:nvPr/>
        </p:nvSpPr>
        <p:spPr>
          <a:xfrm>
            <a:off x="2901199" y="52680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F76F3-04F7-40AC-98C4-63001827F048}"/>
              </a:ext>
            </a:extLst>
          </p:cNvPr>
          <p:cNvSpPr txBox="1"/>
          <p:nvPr/>
        </p:nvSpPr>
        <p:spPr>
          <a:xfrm>
            <a:off x="3874755" y="5268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713AD-59A6-431F-A638-8C413DEA324C}"/>
              </a:ext>
            </a:extLst>
          </p:cNvPr>
          <p:cNvSpPr txBox="1"/>
          <p:nvPr/>
        </p:nvSpPr>
        <p:spPr>
          <a:xfrm>
            <a:off x="4879020" y="52680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87BC4-90FB-4446-B8FE-023AC6D77F0C}"/>
              </a:ext>
            </a:extLst>
          </p:cNvPr>
          <p:cNvSpPr txBox="1"/>
          <p:nvPr/>
        </p:nvSpPr>
        <p:spPr>
          <a:xfrm>
            <a:off x="3523710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" name="십자형 27">
            <a:extLst>
              <a:ext uri="{FF2B5EF4-FFF2-40B4-BE49-F238E27FC236}">
                <a16:creationId xmlns:a16="http://schemas.microsoft.com/office/drawing/2014/main" id="{FCF1D242-120F-421C-B8C0-06D2DE4FCD6E}"/>
              </a:ext>
            </a:extLst>
          </p:cNvPr>
          <p:cNvSpPr/>
          <p:nvPr/>
        </p:nvSpPr>
        <p:spPr>
          <a:xfrm rot="2700000">
            <a:off x="2976859" y="424643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94378BF1-2ED4-4674-A17C-EDB15E217381}"/>
              </a:ext>
            </a:extLst>
          </p:cNvPr>
          <p:cNvSpPr/>
          <p:nvPr/>
        </p:nvSpPr>
        <p:spPr>
          <a:xfrm rot="2700000">
            <a:off x="3977319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십자형 29">
            <a:extLst>
              <a:ext uri="{FF2B5EF4-FFF2-40B4-BE49-F238E27FC236}">
                <a16:creationId xmlns:a16="http://schemas.microsoft.com/office/drawing/2014/main" id="{21BDAD21-8D43-4223-BDE7-F97FAD946B06}"/>
              </a:ext>
            </a:extLst>
          </p:cNvPr>
          <p:cNvSpPr/>
          <p:nvPr/>
        </p:nvSpPr>
        <p:spPr>
          <a:xfrm rot="2700000">
            <a:off x="4991860" y="22524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E9480D-1645-4F28-BE5A-58572310CB80}"/>
              </a:ext>
            </a:extLst>
          </p:cNvPr>
          <p:cNvSpPr/>
          <p:nvPr/>
        </p:nvSpPr>
        <p:spPr>
          <a:xfrm>
            <a:off x="6870294" y="2344789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DDDDBE-6DD5-4F41-9935-D9314B15C541}"/>
              </a:ext>
            </a:extLst>
          </p:cNvPr>
          <p:cNvSpPr/>
          <p:nvPr/>
        </p:nvSpPr>
        <p:spPr>
          <a:xfrm>
            <a:off x="7870846" y="234478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B6C7BC-AB51-41F9-9917-EAB7BCE06B57}"/>
              </a:ext>
            </a:extLst>
          </p:cNvPr>
          <p:cNvSpPr/>
          <p:nvPr/>
        </p:nvSpPr>
        <p:spPr>
          <a:xfrm>
            <a:off x="8871398" y="234478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B6810D-B77C-4889-AAA0-55E1478D7DA7}"/>
              </a:ext>
            </a:extLst>
          </p:cNvPr>
          <p:cNvSpPr/>
          <p:nvPr/>
        </p:nvSpPr>
        <p:spPr>
          <a:xfrm>
            <a:off x="6870293" y="3345338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3C7425-8AAF-462E-BEB8-33233F515CBD}"/>
              </a:ext>
            </a:extLst>
          </p:cNvPr>
          <p:cNvSpPr/>
          <p:nvPr/>
        </p:nvSpPr>
        <p:spPr>
          <a:xfrm>
            <a:off x="7870845" y="33453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420C6-53E2-42A1-AE92-60CD1E5F6CE2}"/>
              </a:ext>
            </a:extLst>
          </p:cNvPr>
          <p:cNvSpPr/>
          <p:nvPr/>
        </p:nvSpPr>
        <p:spPr>
          <a:xfrm>
            <a:off x="8871396" y="334533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B2EF88-C855-401A-A932-BF44E4BD80D3}"/>
              </a:ext>
            </a:extLst>
          </p:cNvPr>
          <p:cNvSpPr/>
          <p:nvPr/>
        </p:nvSpPr>
        <p:spPr>
          <a:xfrm>
            <a:off x="6870293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5CCC1B-CD8F-4213-838D-C96BADB781F9}"/>
              </a:ext>
            </a:extLst>
          </p:cNvPr>
          <p:cNvSpPr/>
          <p:nvPr/>
        </p:nvSpPr>
        <p:spPr>
          <a:xfrm>
            <a:off x="7870845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8FE02A-9F48-430D-82D2-03AE3ADFB09C}"/>
              </a:ext>
            </a:extLst>
          </p:cNvPr>
          <p:cNvSpPr/>
          <p:nvPr/>
        </p:nvSpPr>
        <p:spPr>
          <a:xfrm>
            <a:off x="8871396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9237A2-E1F7-409B-AF64-C99A342B97D5}"/>
              </a:ext>
            </a:extLst>
          </p:cNvPr>
          <p:cNvCxnSpPr/>
          <p:nvPr/>
        </p:nvCxnSpPr>
        <p:spPr>
          <a:xfrm flipV="1">
            <a:off x="6870293" y="1824913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8C77EE-C9CC-4E54-AFA7-C7171A5649C7}"/>
              </a:ext>
            </a:extLst>
          </p:cNvPr>
          <p:cNvCxnSpPr>
            <a:cxnSpLocks/>
          </p:cNvCxnSpPr>
          <p:nvPr/>
        </p:nvCxnSpPr>
        <p:spPr>
          <a:xfrm flipV="1">
            <a:off x="6870294" y="5346434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7C4924-2F85-4239-856E-7EEA2A44B0FD}"/>
              </a:ext>
            </a:extLst>
          </p:cNvPr>
          <p:cNvSpPr txBox="1"/>
          <p:nvPr/>
        </p:nvSpPr>
        <p:spPr>
          <a:xfrm>
            <a:off x="6435348" y="500451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F0C3-ECB0-44A1-8B04-B625C4867D5C}"/>
              </a:ext>
            </a:extLst>
          </p:cNvPr>
          <p:cNvSpPr txBox="1"/>
          <p:nvPr/>
        </p:nvSpPr>
        <p:spPr>
          <a:xfrm>
            <a:off x="6435348" y="40651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0D074-62F9-4144-B94E-8212455B81C6}"/>
              </a:ext>
            </a:extLst>
          </p:cNvPr>
          <p:cNvSpPr txBox="1"/>
          <p:nvPr/>
        </p:nvSpPr>
        <p:spPr>
          <a:xfrm>
            <a:off x="6435348" y="30412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4211F9-6015-4BF4-88F2-8AD3018784AC}"/>
              </a:ext>
            </a:extLst>
          </p:cNvPr>
          <p:cNvSpPr txBox="1"/>
          <p:nvPr/>
        </p:nvSpPr>
        <p:spPr>
          <a:xfrm>
            <a:off x="6435348" y="20470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D84B3C-3933-4DF5-A23E-55274346FAA3}"/>
              </a:ext>
            </a:extLst>
          </p:cNvPr>
          <p:cNvSpPr txBox="1"/>
          <p:nvPr/>
        </p:nvSpPr>
        <p:spPr>
          <a:xfrm>
            <a:off x="6650964" y="5254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E15DE-819C-460D-8D68-6828F121ED5C}"/>
              </a:ext>
            </a:extLst>
          </p:cNvPr>
          <p:cNvSpPr txBox="1"/>
          <p:nvPr/>
        </p:nvSpPr>
        <p:spPr>
          <a:xfrm>
            <a:off x="7651516" y="52546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2B08F9-8A7A-42BF-B4D8-3FC8B6B4058E}"/>
              </a:ext>
            </a:extLst>
          </p:cNvPr>
          <p:cNvSpPr txBox="1"/>
          <p:nvPr/>
        </p:nvSpPr>
        <p:spPr>
          <a:xfrm>
            <a:off x="8669676" y="52546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16263C-A7A1-4B8F-BBF8-3E870A66959C}"/>
              </a:ext>
            </a:extLst>
          </p:cNvPr>
          <p:cNvSpPr txBox="1"/>
          <p:nvPr/>
        </p:nvSpPr>
        <p:spPr>
          <a:xfrm>
            <a:off x="9673941" y="52546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547280-0F83-4C44-8A2B-2D225C8711BD}"/>
              </a:ext>
            </a:extLst>
          </p:cNvPr>
          <p:cNvSpPr txBox="1"/>
          <p:nvPr/>
        </p:nvSpPr>
        <p:spPr>
          <a:xfrm>
            <a:off x="8371121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B23E9-3FAC-4998-AECF-19031C943EE4}"/>
              </a:ext>
            </a:extLst>
          </p:cNvPr>
          <p:cNvSpPr txBox="1"/>
          <p:nvPr/>
        </p:nvSpPr>
        <p:spPr>
          <a:xfrm>
            <a:off x="1313644" y="3492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/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blipFill>
                <a:blip r:embed="rId3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십자형 56">
            <a:extLst>
              <a:ext uri="{FF2B5EF4-FFF2-40B4-BE49-F238E27FC236}">
                <a16:creationId xmlns:a16="http://schemas.microsoft.com/office/drawing/2014/main" id="{83207844-9309-49F0-9A8B-35837F76759B}"/>
              </a:ext>
            </a:extLst>
          </p:cNvPr>
          <p:cNvSpPr/>
          <p:nvPr/>
        </p:nvSpPr>
        <p:spPr>
          <a:xfrm rot="2700000">
            <a:off x="7768065" y="524069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909128F-DFB6-4C10-B096-AEE087EEEC1A}"/>
              </a:ext>
            </a:extLst>
          </p:cNvPr>
          <p:cNvCxnSpPr>
            <a:cxnSpLocks/>
          </p:cNvCxnSpPr>
          <p:nvPr/>
        </p:nvCxnSpPr>
        <p:spPr>
          <a:xfrm>
            <a:off x="4076475" y="3337933"/>
            <a:ext cx="0" cy="2021855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십자형 60">
            <a:extLst>
              <a:ext uri="{FF2B5EF4-FFF2-40B4-BE49-F238E27FC236}">
                <a16:creationId xmlns:a16="http://schemas.microsoft.com/office/drawing/2014/main" id="{725667AF-0F15-435B-ADA5-4F32BFB1076F}"/>
              </a:ext>
            </a:extLst>
          </p:cNvPr>
          <p:cNvSpPr/>
          <p:nvPr/>
        </p:nvSpPr>
        <p:spPr>
          <a:xfrm rot="2700000">
            <a:off x="7267792" y="475133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십자형 58">
            <a:extLst>
              <a:ext uri="{FF2B5EF4-FFF2-40B4-BE49-F238E27FC236}">
                <a16:creationId xmlns:a16="http://schemas.microsoft.com/office/drawing/2014/main" id="{4D0FAC7B-CFF8-435F-AEB9-5882224D4F0E}"/>
              </a:ext>
            </a:extLst>
          </p:cNvPr>
          <p:cNvSpPr/>
          <p:nvPr/>
        </p:nvSpPr>
        <p:spPr>
          <a:xfrm rot="2700000">
            <a:off x="6763803" y="325295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십자형 59">
            <a:extLst>
              <a:ext uri="{FF2B5EF4-FFF2-40B4-BE49-F238E27FC236}">
                <a16:creationId xmlns:a16="http://schemas.microsoft.com/office/drawing/2014/main" id="{CF3D9864-730F-438F-8FCB-22F94F15163E}"/>
              </a:ext>
            </a:extLst>
          </p:cNvPr>
          <p:cNvSpPr/>
          <p:nvPr/>
        </p:nvSpPr>
        <p:spPr>
          <a:xfrm rot="2700000">
            <a:off x="8268343" y="4762263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십자형 61">
            <a:extLst>
              <a:ext uri="{FF2B5EF4-FFF2-40B4-BE49-F238E27FC236}">
                <a16:creationId xmlns:a16="http://schemas.microsoft.com/office/drawing/2014/main" id="{BD5BD71C-00D9-4938-B836-26850E4F216E}"/>
              </a:ext>
            </a:extLst>
          </p:cNvPr>
          <p:cNvSpPr/>
          <p:nvPr/>
        </p:nvSpPr>
        <p:spPr>
          <a:xfrm rot="2700000">
            <a:off x="8768618" y="325295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십자형 62">
            <a:extLst>
              <a:ext uri="{FF2B5EF4-FFF2-40B4-BE49-F238E27FC236}">
                <a16:creationId xmlns:a16="http://schemas.microsoft.com/office/drawing/2014/main" id="{13338D7E-E93F-4B42-AAA9-24B520EA5100}"/>
              </a:ext>
            </a:extLst>
          </p:cNvPr>
          <p:cNvSpPr/>
          <p:nvPr/>
        </p:nvSpPr>
        <p:spPr>
          <a:xfrm rot="2700000">
            <a:off x="9112956" y="156549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십자형 63">
            <a:extLst>
              <a:ext uri="{FF2B5EF4-FFF2-40B4-BE49-F238E27FC236}">
                <a16:creationId xmlns:a16="http://schemas.microsoft.com/office/drawing/2014/main" id="{C3794000-7B63-475F-B113-19C15357EA3F}"/>
              </a:ext>
            </a:extLst>
          </p:cNvPr>
          <p:cNvSpPr/>
          <p:nvPr/>
        </p:nvSpPr>
        <p:spPr>
          <a:xfrm rot="2700000">
            <a:off x="6414680" y="1571737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EF53BC2-053D-4904-AF68-7FB297FE826E}"/>
                  </a:ext>
                </a:extLst>
              </p:cNvPr>
              <p:cNvSpPr/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280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EF53BC2-053D-4904-AF68-7FB297FE82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AE44179-5CEB-44BB-9779-897DCD20681B}"/>
                  </a:ext>
                </a:extLst>
              </p:cNvPr>
              <p:cNvSpPr txBox="1"/>
              <p:nvPr/>
            </p:nvSpPr>
            <p:spPr>
              <a:xfrm>
                <a:off x="6610037" y="810512"/>
                <a:ext cx="294542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AE44179-5CEB-44BB-9779-897DCD206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037" y="810512"/>
                <a:ext cx="2945422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00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9FF4DA6-63DC-4299-9BA0-0CB935E1F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586" y="1742378"/>
            <a:ext cx="5248035" cy="35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1A4C1E-8D59-43DC-BC84-D4FD43F0260C}"/>
              </a:ext>
            </a:extLst>
          </p:cNvPr>
          <p:cNvSpPr txBox="1"/>
          <p:nvPr/>
        </p:nvSpPr>
        <p:spPr>
          <a:xfrm>
            <a:off x="5741416" y="5337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4FE89-FB86-4F37-8D2B-DCBA48586660}"/>
              </a:ext>
            </a:extLst>
          </p:cNvPr>
          <p:cNvSpPr txBox="1"/>
          <p:nvPr/>
        </p:nvSpPr>
        <p:spPr>
          <a:xfrm>
            <a:off x="2831414" y="30783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130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DD72FD-F6E9-4724-AB00-AA14581C8217}"/>
              </a:ext>
            </a:extLst>
          </p:cNvPr>
          <p:cNvCxnSpPr>
            <a:cxnSpLocks/>
          </p:cNvCxnSpPr>
          <p:nvPr/>
        </p:nvCxnSpPr>
        <p:spPr>
          <a:xfrm flipV="1">
            <a:off x="1678395" y="1999787"/>
            <a:ext cx="3731941" cy="37542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7C5E7-A93D-4AA5-8AB5-45B9188E1CA7}"/>
              </a:ext>
            </a:extLst>
          </p:cNvPr>
          <p:cNvSpPr/>
          <p:nvPr/>
        </p:nvSpPr>
        <p:spPr>
          <a:xfrm>
            <a:off x="2075373" y="235814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B482D5-9B36-4DF1-9CB4-D578C78CA5BD}"/>
              </a:ext>
            </a:extLst>
          </p:cNvPr>
          <p:cNvSpPr/>
          <p:nvPr/>
        </p:nvSpPr>
        <p:spPr>
          <a:xfrm>
            <a:off x="3075925" y="235814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42E1C-011F-4F13-B03B-785F314FFE7E}"/>
              </a:ext>
            </a:extLst>
          </p:cNvPr>
          <p:cNvSpPr/>
          <p:nvPr/>
        </p:nvSpPr>
        <p:spPr>
          <a:xfrm>
            <a:off x="4076477" y="235814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ABAA7-19F8-4428-B9B9-466F045CBD64}"/>
              </a:ext>
            </a:extLst>
          </p:cNvPr>
          <p:cNvSpPr/>
          <p:nvPr/>
        </p:nvSpPr>
        <p:spPr>
          <a:xfrm>
            <a:off x="2075372" y="3358692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FE7B6-2ED4-46B1-894D-A04D14EFDCB4}"/>
              </a:ext>
            </a:extLst>
          </p:cNvPr>
          <p:cNvSpPr/>
          <p:nvPr/>
        </p:nvSpPr>
        <p:spPr>
          <a:xfrm>
            <a:off x="3075924" y="335869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A827A-75CE-4D66-B5BE-FCD196CAB52B}"/>
              </a:ext>
            </a:extLst>
          </p:cNvPr>
          <p:cNvSpPr/>
          <p:nvPr/>
        </p:nvSpPr>
        <p:spPr>
          <a:xfrm>
            <a:off x="4076475" y="335869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E231A1-4A6D-47CF-BAFA-125F8B0BFB12}"/>
              </a:ext>
            </a:extLst>
          </p:cNvPr>
          <p:cNvSpPr/>
          <p:nvPr/>
        </p:nvSpPr>
        <p:spPr>
          <a:xfrm>
            <a:off x="2075372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A34AD2-0CF4-4E92-9ADC-56C4CF3F73C6}"/>
              </a:ext>
            </a:extLst>
          </p:cNvPr>
          <p:cNvSpPr/>
          <p:nvPr/>
        </p:nvSpPr>
        <p:spPr>
          <a:xfrm>
            <a:off x="3075924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FC1D6-1C2A-41D4-A68B-954F6BA769EB}"/>
              </a:ext>
            </a:extLst>
          </p:cNvPr>
          <p:cNvSpPr/>
          <p:nvPr/>
        </p:nvSpPr>
        <p:spPr>
          <a:xfrm>
            <a:off x="4076475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7F52A7-347E-4CFA-B20E-5C36C88636E6}"/>
              </a:ext>
            </a:extLst>
          </p:cNvPr>
          <p:cNvCxnSpPr/>
          <p:nvPr/>
        </p:nvCxnSpPr>
        <p:spPr>
          <a:xfrm flipV="1">
            <a:off x="2075372" y="1838267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4BD085-8C63-4F68-A0B6-D69101DEE8AF}"/>
              </a:ext>
            </a:extLst>
          </p:cNvPr>
          <p:cNvCxnSpPr>
            <a:cxnSpLocks/>
          </p:cNvCxnSpPr>
          <p:nvPr/>
        </p:nvCxnSpPr>
        <p:spPr>
          <a:xfrm flipV="1">
            <a:off x="2075373" y="5359788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F4D286-168D-4437-9028-5D0190C9FC4B}"/>
              </a:ext>
            </a:extLst>
          </p:cNvPr>
          <p:cNvSpPr txBox="1"/>
          <p:nvPr/>
        </p:nvSpPr>
        <p:spPr>
          <a:xfrm>
            <a:off x="1640427" y="50178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4D025-D674-431D-AE8A-94BAFAA11908}"/>
              </a:ext>
            </a:extLst>
          </p:cNvPr>
          <p:cNvSpPr txBox="1"/>
          <p:nvPr/>
        </p:nvSpPr>
        <p:spPr>
          <a:xfrm>
            <a:off x="1640427" y="40785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707B8-83EB-4AE1-B659-C8A6BFCAE282}"/>
              </a:ext>
            </a:extLst>
          </p:cNvPr>
          <p:cNvSpPr txBox="1"/>
          <p:nvPr/>
        </p:nvSpPr>
        <p:spPr>
          <a:xfrm>
            <a:off x="1640427" y="30546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DE1CF-315B-411A-A36B-95DB44FE83B2}"/>
              </a:ext>
            </a:extLst>
          </p:cNvPr>
          <p:cNvSpPr txBox="1"/>
          <p:nvPr/>
        </p:nvSpPr>
        <p:spPr>
          <a:xfrm>
            <a:off x="1640427" y="20603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04EA2-F1DA-4EBF-AE00-B0FFAB785E3C}"/>
              </a:ext>
            </a:extLst>
          </p:cNvPr>
          <p:cNvSpPr txBox="1"/>
          <p:nvPr/>
        </p:nvSpPr>
        <p:spPr>
          <a:xfrm>
            <a:off x="1856043" y="52680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73AF2-C2E3-443C-8A31-82895270B60C}"/>
              </a:ext>
            </a:extLst>
          </p:cNvPr>
          <p:cNvSpPr txBox="1"/>
          <p:nvPr/>
        </p:nvSpPr>
        <p:spPr>
          <a:xfrm>
            <a:off x="2901199" y="52680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F76F3-04F7-40AC-98C4-63001827F048}"/>
              </a:ext>
            </a:extLst>
          </p:cNvPr>
          <p:cNvSpPr txBox="1"/>
          <p:nvPr/>
        </p:nvSpPr>
        <p:spPr>
          <a:xfrm>
            <a:off x="3874755" y="5268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713AD-59A6-431F-A638-8C413DEA324C}"/>
              </a:ext>
            </a:extLst>
          </p:cNvPr>
          <p:cNvSpPr txBox="1"/>
          <p:nvPr/>
        </p:nvSpPr>
        <p:spPr>
          <a:xfrm>
            <a:off x="4879020" y="52680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87BC4-90FB-4446-B8FE-023AC6D77F0C}"/>
              </a:ext>
            </a:extLst>
          </p:cNvPr>
          <p:cNvSpPr txBox="1"/>
          <p:nvPr/>
        </p:nvSpPr>
        <p:spPr>
          <a:xfrm>
            <a:off x="3523710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" name="십자형 27">
            <a:extLst>
              <a:ext uri="{FF2B5EF4-FFF2-40B4-BE49-F238E27FC236}">
                <a16:creationId xmlns:a16="http://schemas.microsoft.com/office/drawing/2014/main" id="{FCF1D242-120F-421C-B8C0-06D2DE4FCD6E}"/>
              </a:ext>
            </a:extLst>
          </p:cNvPr>
          <p:cNvSpPr/>
          <p:nvPr/>
        </p:nvSpPr>
        <p:spPr>
          <a:xfrm rot="2700000">
            <a:off x="2976859" y="424643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94378BF1-2ED4-4674-A17C-EDB15E217381}"/>
              </a:ext>
            </a:extLst>
          </p:cNvPr>
          <p:cNvSpPr/>
          <p:nvPr/>
        </p:nvSpPr>
        <p:spPr>
          <a:xfrm rot="2700000">
            <a:off x="3977319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십자형 29">
            <a:extLst>
              <a:ext uri="{FF2B5EF4-FFF2-40B4-BE49-F238E27FC236}">
                <a16:creationId xmlns:a16="http://schemas.microsoft.com/office/drawing/2014/main" id="{21BDAD21-8D43-4223-BDE7-F97FAD946B06}"/>
              </a:ext>
            </a:extLst>
          </p:cNvPr>
          <p:cNvSpPr/>
          <p:nvPr/>
        </p:nvSpPr>
        <p:spPr>
          <a:xfrm rot="2700000">
            <a:off x="4991860" y="22524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E9480D-1645-4F28-BE5A-58572310CB80}"/>
              </a:ext>
            </a:extLst>
          </p:cNvPr>
          <p:cNvSpPr/>
          <p:nvPr/>
        </p:nvSpPr>
        <p:spPr>
          <a:xfrm>
            <a:off x="6870294" y="2344789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DDDDBE-6DD5-4F41-9935-D9314B15C541}"/>
              </a:ext>
            </a:extLst>
          </p:cNvPr>
          <p:cNvSpPr/>
          <p:nvPr/>
        </p:nvSpPr>
        <p:spPr>
          <a:xfrm>
            <a:off x="7870846" y="234478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B6C7BC-AB51-41F9-9917-EAB7BCE06B57}"/>
              </a:ext>
            </a:extLst>
          </p:cNvPr>
          <p:cNvSpPr/>
          <p:nvPr/>
        </p:nvSpPr>
        <p:spPr>
          <a:xfrm>
            <a:off x="8871398" y="234478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B6810D-B77C-4889-AAA0-55E1478D7DA7}"/>
              </a:ext>
            </a:extLst>
          </p:cNvPr>
          <p:cNvSpPr/>
          <p:nvPr/>
        </p:nvSpPr>
        <p:spPr>
          <a:xfrm>
            <a:off x="6870293" y="3345338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3C7425-8AAF-462E-BEB8-33233F515CBD}"/>
              </a:ext>
            </a:extLst>
          </p:cNvPr>
          <p:cNvSpPr/>
          <p:nvPr/>
        </p:nvSpPr>
        <p:spPr>
          <a:xfrm>
            <a:off x="7870845" y="33453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420C6-53E2-42A1-AE92-60CD1E5F6CE2}"/>
              </a:ext>
            </a:extLst>
          </p:cNvPr>
          <p:cNvSpPr/>
          <p:nvPr/>
        </p:nvSpPr>
        <p:spPr>
          <a:xfrm>
            <a:off x="8871396" y="334533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B2EF88-C855-401A-A932-BF44E4BD80D3}"/>
              </a:ext>
            </a:extLst>
          </p:cNvPr>
          <p:cNvSpPr/>
          <p:nvPr/>
        </p:nvSpPr>
        <p:spPr>
          <a:xfrm>
            <a:off x="6870293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5CCC1B-CD8F-4213-838D-C96BADB781F9}"/>
              </a:ext>
            </a:extLst>
          </p:cNvPr>
          <p:cNvSpPr/>
          <p:nvPr/>
        </p:nvSpPr>
        <p:spPr>
          <a:xfrm>
            <a:off x="7870845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8FE02A-9F48-430D-82D2-03AE3ADFB09C}"/>
              </a:ext>
            </a:extLst>
          </p:cNvPr>
          <p:cNvSpPr/>
          <p:nvPr/>
        </p:nvSpPr>
        <p:spPr>
          <a:xfrm>
            <a:off x="8871396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9237A2-E1F7-409B-AF64-C99A342B97D5}"/>
              </a:ext>
            </a:extLst>
          </p:cNvPr>
          <p:cNvCxnSpPr/>
          <p:nvPr/>
        </p:nvCxnSpPr>
        <p:spPr>
          <a:xfrm flipV="1">
            <a:off x="6870293" y="1824913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8C77EE-C9CC-4E54-AFA7-C7171A5649C7}"/>
              </a:ext>
            </a:extLst>
          </p:cNvPr>
          <p:cNvCxnSpPr>
            <a:cxnSpLocks/>
          </p:cNvCxnSpPr>
          <p:nvPr/>
        </p:nvCxnSpPr>
        <p:spPr>
          <a:xfrm flipV="1">
            <a:off x="6870294" y="5346434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7C4924-2F85-4239-856E-7EEA2A44B0FD}"/>
              </a:ext>
            </a:extLst>
          </p:cNvPr>
          <p:cNvSpPr txBox="1"/>
          <p:nvPr/>
        </p:nvSpPr>
        <p:spPr>
          <a:xfrm>
            <a:off x="6435348" y="500451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F0C3-ECB0-44A1-8B04-B625C4867D5C}"/>
              </a:ext>
            </a:extLst>
          </p:cNvPr>
          <p:cNvSpPr txBox="1"/>
          <p:nvPr/>
        </p:nvSpPr>
        <p:spPr>
          <a:xfrm>
            <a:off x="6435348" y="40651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0D074-62F9-4144-B94E-8212455B81C6}"/>
              </a:ext>
            </a:extLst>
          </p:cNvPr>
          <p:cNvSpPr txBox="1"/>
          <p:nvPr/>
        </p:nvSpPr>
        <p:spPr>
          <a:xfrm>
            <a:off x="6435348" y="30412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4211F9-6015-4BF4-88F2-8AD3018784AC}"/>
              </a:ext>
            </a:extLst>
          </p:cNvPr>
          <p:cNvSpPr txBox="1"/>
          <p:nvPr/>
        </p:nvSpPr>
        <p:spPr>
          <a:xfrm>
            <a:off x="6435348" y="20470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D84B3C-3933-4DF5-A23E-55274346FAA3}"/>
              </a:ext>
            </a:extLst>
          </p:cNvPr>
          <p:cNvSpPr txBox="1"/>
          <p:nvPr/>
        </p:nvSpPr>
        <p:spPr>
          <a:xfrm>
            <a:off x="6650964" y="5254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E15DE-819C-460D-8D68-6828F121ED5C}"/>
              </a:ext>
            </a:extLst>
          </p:cNvPr>
          <p:cNvSpPr txBox="1"/>
          <p:nvPr/>
        </p:nvSpPr>
        <p:spPr>
          <a:xfrm>
            <a:off x="7651516" y="52546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2B08F9-8A7A-42BF-B4D8-3FC8B6B4058E}"/>
              </a:ext>
            </a:extLst>
          </p:cNvPr>
          <p:cNvSpPr txBox="1"/>
          <p:nvPr/>
        </p:nvSpPr>
        <p:spPr>
          <a:xfrm>
            <a:off x="8669676" y="52546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16263C-A7A1-4B8F-BBF8-3E870A66959C}"/>
              </a:ext>
            </a:extLst>
          </p:cNvPr>
          <p:cNvSpPr txBox="1"/>
          <p:nvPr/>
        </p:nvSpPr>
        <p:spPr>
          <a:xfrm>
            <a:off x="9673941" y="52546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547280-0F83-4C44-8A2B-2D225C8711BD}"/>
              </a:ext>
            </a:extLst>
          </p:cNvPr>
          <p:cNvSpPr txBox="1"/>
          <p:nvPr/>
        </p:nvSpPr>
        <p:spPr>
          <a:xfrm>
            <a:off x="8371121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B23E9-3FAC-4998-AECF-19031C943EE4}"/>
              </a:ext>
            </a:extLst>
          </p:cNvPr>
          <p:cNvSpPr txBox="1"/>
          <p:nvPr/>
        </p:nvSpPr>
        <p:spPr>
          <a:xfrm>
            <a:off x="1313644" y="3492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/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blipFill>
                <a:blip r:embed="rId3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십자형 56">
            <a:extLst>
              <a:ext uri="{FF2B5EF4-FFF2-40B4-BE49-F238E27FC236}">
                <a16:creationId xmlns:a16="http://schemas.microsoft.com/office/drawing/2014/main" id="{83207844-9309-49F0-9A8B-35837F76759B}"/>
              </a:ext>
            </a:extLst>
          </p:cNvPr>
          <p:cNvSpPr/>
          <p:nvPr/>
        </p:nvSpPr>
        <p:spPr>
          <a:xfrm rot="2700000">
            <a:off x="6766465" y="5246939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936ACAC-7BA5-4453-A1F3-F568BFCF85CF}"/>
                  </a:ext>
                </a:extLst>
              </p:cNvPr>
              <p:cNvSpPr/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280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936ACAC-7BA5-4453-A1F3-F568BFCF8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4F12803-2C13-40E2-91A0-CCFE0AA1F731}"/>
                  </a:ext>
                </a:extLst>
              </p:cNvPr>
              <p:cNvSpPr txBox="1"/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4F12803-2C13-40E2-91A0-CCFE0AA1F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073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DD72FD-F6E9-4724-AB00-AA14581C8217}"/>
              </a:ext>
            </a:extLst>
          </p:cNvPr>
          <p:cNvCxnSpPr>
            <a:cxnSpLocks/>
          </p:cNvCxnSpPr>
          <p:nvPr/>
        </p:nvCxnSpPr>
        <p:spPr>
          <a:xfrm flipV="1">
            <a:off x="1789906" y="1541496"/>
            <a:ext cx="3630652" cy="35880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7C5E7-A93D-4AA5-8AB5-45B9188E1CA7}"/>
              </a:ext>
            </a:extLst>
          </p:cNvPr>
          <p:cNvSpPr/>
          <p:nvPr/>
        </p:nvSpPr>
        <p:spPr>
          <a:xfrm>
            <a:off x="2075373" y="235814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B482D5-9B36-4DF1-9CB4-D578C78CA5BD}"/>
              </a:ext>
            </a:extLst>
          </p:cNvPr>
          <p:cNvSpPr/>
          <p:nvPr/>
        </p:nvSpPr>
        <p:spPr>
          <a:xfrm>
            <a:off x="3075925" y="235814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42E1C-011F-4F13-B03B-785F314FFE7E}"/>
              </a:ext>
            </a:extLst>
          </p:cNvPr>
          <p:cNvSpPr/>
          <p:nvPr/>
        </p:nvSpPr>
        <p:spPr>
          <a:xfrm>
            <a:off x="4076477" y="235814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ABAA7-19F8-4428-B9B9-466F045CBD64}"/>
              </a:ext>
            </a:extLst>
          </p:cNvPr>
          <p:cNvSpPr/>
          <p:nvPr/>
        </p:nvSpPr>
        <p:spPr>
          <a:xfrm>
            <a:off x="2075372" y="3358692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FE7B6-2ED4-46B1-894D-A04D14EFDCB4}"/>
              </a:ext>
            </a:extLst>
          </p:cNvPr>
          <p:cNvSpPr/>
          <p:nvPr/>
        </p:nvSpPr>
        <p:spPr>
          <a:xfrm>
            <a:off x="3075924" y="335869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A827A-75CE-4D66-B5BE-FCD196CAB52B}"/>
              </a:ext>
            </a:extLst>
          </p:cNvPr>
          <p:cNvSpPr/>
          <p:nvPr/>
        </p:nvSpPr>
        <p:spPr>
          <a:xfrm>
            <a:off x="4076475" y="335869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E231A1-4A6D-47CF-BAFA-125F8B0BFB12}"/>
              </a:ext>
            </a:extLst>
          </p:cNvPr>
          <p:cNvSpPr/>
          <p:nvPr/>
        </p:nvSpPr>
        <p:spPr>
          <a:xfrm>
            <a:off x="2075372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A34AD2-0CF4-4E92-9ADC-56C4CF3F73C6}"/>
              </a:ext>
            </a:extLst>
          </p:cNvPr>
          <p:cNvSpPr/>
          <p:nvPr/>
        </p:nvSpPr>
        <p:spPr>
          <a:xfrm>
            <a:off x="3075924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FC1D6-1C2A-41D4-A68B-954F6BA769EB}"/>
              </a:ext>
            </a:extLst>
          </p:cNvPr>
          <p:cNvSpPr/>
          <p:nvPr/>
        </p:nvSpPr>
        <p:spPr>
          <a:xfrm>
            <a:off x="4076475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7F52A7-347E-4CFA-B20E-5C36C88636E6}"/>
              </a:ext>
            </a:extLst>
          </p:cNvPr>
          <p:cNvCxnSpPr/>
          <p:nvPr/>
        </p:nvCxnSpPr>
        <p:spPr>
          <a:xfrm flipV="1">
            <a:off x="2075372" y="1838267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4BD085-8C63-4F68-A0B6-D69101DEE8AF}"/>
              </a:ext>
            </a:extLst>
          </p:cNvPr>
          <p:cNvCxnSpPr>
            <a:cxnSpLocks/>
          </p:cNvCxnSpPr>
          <p:nvPr/>
        </p:nvCxnSpPr>
        <p:spPr>
          <a:xfrm flipV="1">
            <a:off x="2075373" y="5359788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F4D286-168D-4437-9028-5D0190C9FC4B}"/>
              </a:ext>
            </a:extLst>
          </p:cNvPr>
          <p:cNvSpPr txBox="1"/>
          <p:nvPr/>
        </p:nvSpPr>
        <p:spPr>
          <a:xfrm>
            <a:off x="1640427" y="50178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4D025-D674-431D-AE8A-94BAFAA11908}"/>
              </a:ext>
            </a:extLst>
          </p:cNvPr>
          <p:cNvSpPr txBox="1"/>
          <p:nvPr/>
        </p:nvSpPr>
        <p:spPr>
          <a:xfrm>
            <a:off x="1640427" y="40785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707B8-83EB-4AE1-B659-C8A6BFCAE282}"/>
              </a:ext>
            </a:extLst>
          </p:cNvPr>
          <p:cNvSpPr txBox="1"/>
          <p:nvPr/>
        </p:nvSpPr>
        <p:spPr>
          <a:xfrm>
            <a:off x="1640427" y="30546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DE1CF-315B-411A-A36B-95DB44FE83B2}"/>
              </a:ext>
            </a:extLst>
          </p:cNvPr>
          <p:cNvSpPr txBox="1"/>
          <p:nvPr/>
        </p:nvSpPr>
        <p:spPr>
          <a:xfrm>
            <a:off x="1640427" y="20603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04EA2-F1DA-4EBF-AE00-B0FFAB785E3C}"/>
              </a:ext>
            </a:extLst>
          </p:cNvPr>
          <p:cNvSpPr txBox="1"/>
          <p:nvPr/>
        </p:nvSpPr>
        <p:spPr>
          <a:xfrm>
            <a:off x="1856043" y="52680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73AF2-C2E3-443C-8A31-82895270B60C}"/>
              </a:ext>
            </a:extLst>
          </p:cNvPr>
          <p:cNvSpPr txBox="1"/>
          <p:nvPr/>
        </p:nvSpPr>
        <p:spPr>
          <a:xfrm>
            <a:off x="2901199" y="52680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F76F3-04F7-40AC-98C4-63001827F048}"/>
              </a:ext>
            </a:extLst>
          </p:cNvPr>
          <p:cNvSpPr txBox="1"/>
          <p:nvPr/>
        </p:nvSpPr>
        <p:spPr>
          <a:xfrm>
            <a:off x="3874755" y="5268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713AD-59A6-431F-A638-8C413DEA324C}"/>
              </a:ext>
            </a:extLst>
          </p:cNvPr>
          <p:cNvSpPr txBox="1"/>
          <p:nvPr/>
        </p:nvSpPr>
        <p:spPr>
          <a:xfrm>
            <a:off x="4879020" y="52680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87BC4-90FB-4446-B8FE-023AC6D77F0C}"/>
              </a:ext>
            </a:extLst>
          </p:cNvPr>
          <p:cNvSpPr txBox="1"/>
          <p:nvPr/>
        </p:nvSpPr>
        <p:spPr>
          <a:xfrm>
            <a:off x="3523710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" name="십자형 27">
            <a:extLst>
              <a:ext uri="{FF2B5EF4-FFF2-40B4-BE49-F238E27FC236}">
                <a16:creationId xmlns:a16="http://schemas.microsoft.com/office/drawing/2014/main" id="{FCF1D242-120F-421C-B8C0-06D2DE4FCD6E}"/>
              </a:ext>
            </a:extLst>
          </p:cNvPr>
          <p:cNvSpPr/>
          <p:nvPr/>
        </p:nvSpPr>
        <p:spPr>
          <a:xfrm rot="2700000">
            <a:off x="2976859" y="424643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94378BF1-2ED4-4674-A17C-EDB15E217381}"/>
              </a:ext>
            </a:extLst>
          </p:cNvPr>
          <p:cNvSpPr/>
          <p:nvPr/>
        </p:nvSpPr>
        <p:spPr>
          <a:xfrm rot="2700000">
            <a:off x="3977319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십자형 29">
            <a:extLst>
              <a:ext uri="{FF2B5EF4-FFF2-40B4-BE49-F238E27FC236}">
                <a16:creationId xmlns:a16="http://schemas.microsoft.com/office/drawing/2014/main" id="{21BDAD21-8D43-4223-BDE7-F97FAD946B06}"/>
              </a:ext>
            </a:extLst>
          </p:cNvPr>
          <p:cNvSpPr/>
          <p:nvPr/>
        </p:nvSpPr>
        <p:spPr>
          <a:xfrm rot="2700000">
            <a:off x="4991860" y="22524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E9480D-1645-4F28-BE5A-58572310CB80}"/>
              </a:ext>
            </a:extLst>
          </p:cNvPr>
          <p:cNvSpPr/>
          <p:nvPr/>
        </p:nvSpPr>
        <p:spPr>
          <a:xfrm>
            <a:off x="6870294" y="2344789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DDDDBE-6DD5-4F41-9935-D9314B15C541}"/>
              </a:ext>
            </a:extLst>
          </p:cNvPr>
          <p:cNvSpPr/>
          <p:nvPr/>
        </p:nvSpPr>
        <p:spPr>
          <a:xfrm>
            <a:off x="7870846" y="234478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B6C7BC-AB51-41F9-9917-EAB7BCE06B57}"/>
              </a:ext>
            </a:extLst>
          </p:cNvPr>
          <p:cNvSpPr/>
          <p:nvPr/>
        </p:nvSpPr>
        <p:spPr>
          <a:xfrm>
            <a:off x="8871398" y="234478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B6810D-B77C-4889-AAA0-55E1478D7DA7}"/>
              </a:ext>
            </a:extLst>
          </p:cNvPr>
          <p:cNvSpPr/>
          <p:nvPr/>
        </p:nvSpPr>
        <p:spPr>
          <a:xfrm>
            <a:off x="6870293" y="3345338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3C7425-8AAF-462E-BEB8-33233F515CBD}"/>
              </a:ext>
            </a:extLst>
          </p:cNvPr>
          <p:cNvSpPr/>
          <p:nvPr/>
        </p:nvSpPr>
        <p:spPr>
          <a:xfrm>
            <a:off x="7870845" y="33453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420C6-53E2-42A1-AE92-60CD1E5F6CE2}"/>
              </a:ext>
            </a:extLst>
          </p:cNvPr>
          <p:cNvSpPr/>
          <p:nvPr/>
        </p:nvSpPr>
        <p:spPr>
          <a:xfrm>
            <a:off x="8871396" y="334533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B2EF88-C855-401A-A932-BF44E4BD80D3}"/>
              </a:ext>
            </a:extLst>
          </p:cNvPr>
          <p:cNvSpPr/>
          <p:nvPr/>
        </p:nvSpPr>
        <p:spPr>
          <a:xfrm>
            <a:off x="6870293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5CCC1B-CD8F-4213-838D-C96BADB781F9}"/>
              </a:ext>
            </a:extLst>
          </p:cNvPr>
          <p:cNvSpPr/>
          <p:nvPr/>
        </p:nvSpPr>
        <p:spPr>
          <a:xfrm>
            <a:off x="7870845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8FE02A-9F48-430D-82D2-03AE3ADFB09C}"/>
              </a:ext>
            </a:extLst>
          </p:cNvPr>
          <p:cNvSpPr/>
          <p:nvPr/>
        </p:nvSpPr>
        <p:spPr>
          <a:xfrm>
            <a:off x="8871396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9237A2-E1F7-409B-AF64-C99A342B97D5}"/>
              </a:ext>
            </a:extLst>
          </p:cNvPr>
          <p:cNvCxnSpPr/>
          <p:nvPr/>
        </p:nvCxnSpPr>
        <p:spPr>
          <a:xfrm flipV="1">
            <a:off x="6870293" y="1824913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8C77EE-C9CC-4E54-AFA7-C7171A5649C7}"/>
              </a:ext>
            </a:extLst>
          </p:cNvPr>
          <p:cNvCxnSpPr>
            <a:cxnSpLocks/>
          </p:cNvCxnSpPr>
          <p:nvPr/>
        </p:nvCxnSpPr>
        <p:spPr>
          <a:xfrm flipV="1">
            <a:off x="6870294" y="5346434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7C4924-2F85-4239-856E-7EEA2A44B0FD}"/>
              </a:ext>
            </a:extLst>
          </p:cNvPr>
          <p:cNvSpPr txBox="1"/>
          <p:nvPr/>
        </p:nvSpPr>
        <p:spPr>
          <a:xfrm>
            <a:off x="6435348" y="500451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F0C3-ECB0-44A1-8B04-B625C4867D5C}"/>
              </a:ext>
            </a:extLst>
          </p:cNvPr>
          <p:cNvSpPr txBox="1"/>
          <p:nvPr/>
        </p:nvSpPr>
        <p:spPr>
          <a:xfrm>
            <a:off x="6435348" y="40651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0D074-62F9-4144-B94E-8212455B81C6}"/>
              </a:ext>
            </a:extLst>
          </p:cNvPr>
          <p:cNvSpPr txBox="1"/>
          <p:nvPr/>
        </p:nvSpPr>
        <p:spPr>
          <a:xfrm>
            <a:off x="6435348" y="30412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4211F9-6015-4BF4-88F2-8AD3018784AC}"/>
              </a:ext>
            </a:extLst>
          </p:cNvPr>
          <p:cNvSpPr txBox="1"/>
          <p:nvPr/>
        </p:nvSpPr>
        <p:spPr>
          <a:xfrm>
            <a:off x="6435348" y="20470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D84B3C-3933-4DF5-A23E-55274346FAA3}"/>
              </a:ext>
            </a:extLst>
          </p:cNvPr>
          <p:cNvSpPr txBox="1"/>
          <p:nvPr/>
        </p:nvSpPr>
        <p:spPr>
          <a:xfrm>
            <a:off x="6650964" y="5254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E15DE-819C-460D-8D68-6828F121ED5C}"/>
              </a:ext>
            </a:extLst>
          </p:cNvPr>
          <p:cNvSpPr txBox="1"/>
          <p:nvPr/>
        </p:nvSpPr>
        <p:spPr>
          <a:xfrm>
            <a:off x="7651516" y="52546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2B08F9-8A7A-42BF-B4D8-3FC8B6B4058E}"/>
              </a:ext>
            </a:extLst>
          </p:cNvPr>
          <p:cNvSpPr txBox="1"/>
          <p:nvPr/>
        </p:nvSpPr>
        <p:spPr>
          <a:xfrm>
            <a:off x="8669676" y="52546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16263C-A7A1-4B8F-BBF8-3E870A66959C}"/>
              </a:ext>
            </a:extLst>
          </p:cNvPr>
          <p:cNvSpPr txBox="1"/>
          <p:nvPr/>
        </p:nvSpPr>
        <p:spPr>
          <a:xfrm>
            <a:off x="9673941" y="52546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547280-0F83-4C44-8A2B-2D225C8711BD}"/>
              </a:ext>
            </a:extLst>
          </p:cNvPr>
          <p:cNvSpPr txBox="1"/>
          <p:nvPr/>
        </p:nvSpPr>
        <p:spPr>
          <a:xfrm>
            <a:off x="8371121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B23E9-3FAC-4998-AECF-19031C943EE4}"/>
              </a:ext>
            </a:extLst>
          </p:cNvPr>
          <p:cNvSpPr txBox="1"/>
          <p:nvPr/>
        </p:nvSpPr>
        <p:spPr>
          <a:xfrm>
            <a:off x="1313644" y="3492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/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blipFill>
                <a:blip r:embed="rId3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십자형 56">
            <a:extLst>
              <a:ext uri="{FF2B5EF4-FFF2-40B4-BE49-F238E27FC236}">
                <a16:creationId xmlns:a16="http://schemas.microsoft.com/office/drawing/2014/main" id="{83207844-9309-49F0-9A8B-35837F76759B}"/>
              </a:ext>
            </a:extLst>
          </p:cNvPr>
          <p:cNvSpPr/>
          <p:nvPr/>
        </p:nvSpPr>
        <p:spPr>
          <a:xfrm rot="2700000">
            <a:off x="6764456" y="524069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909128F-DFB6-4C10-B096-AEE087EEEC1A}"/>
              </a:ext>
            </a:extLst>
          </p:cNvPr>
          <p:cNvCxnSpPr>
            <a:cxnSpLocks/>
          </p:cNvCxnSpPr>
          <p:nvPr/>
        </p:nvCxnSpPr>
        <p:spPr>
          <a:xfrm>
            <a:off x="4076475" y="2854713"/>
            <a:ext cx="0" cy="521034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십자형 60">
            <a:extLst>
              <a:ext uri="{FF2B5EF4-FFF2-40B4-BE49-F238E27FC236}">
                <a16:creationId xmlns:a16="http://schemas.microsoft.com/office/drawing/2014/main" id="{725667AF-0F15-435B-ADA5-4F32BFB1076F}"/>
              </a:ext>
            </a:extLst>
          </p:cNvPr>
          <p:cNvSpPr/>
          <p:nvPr/>
        </p:nvSpPr>
        <p:spPr>
          <a:xfrm rot="2700000">
            <a:off x="7267791" y="501306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AAF26F2-AF8A-4F02-8798-5C70C596CDCD}"/>
                  </a:ext>
                </a:extLst>
              </p:cNvPr>
              <p:cNvSpPr txBox="1"/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AAF26F2-AF8A-4F02-8798-5C70C596C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590037FE-CBBA-4C34-9450-A243BB7B3972}"/>
                  </a:ext>
                </a:extLst>
              </p:cNvPr>
              <p:cNvSpPr/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altLang="ko-KR" sz="280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590037FE-CBBA-4C34-9450-A243BB7B3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7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DD72FD-F6E9-4724-AB00-AA14581C8217}"/>
              </a:ext>
            </a:extLst>
          </p:cNvPr>
          <p:cNvCxnSpPr>
            <a:cxnSpLocks/>
          </p:cNvCxnSpPr>
          <p:nvPr/>
        </p:nvCxnSpPr>
        <p:spPr>
          <a:xfrm flipV="1">
            <a:off x="1789906" y="1043413"/>
            <a:ext cx="3630652" cy="35880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7C5E7-A93D-4AA5-8AB5-45B9188E1CA7}"/>
              </a:ext>
            </a:extLst>
          </p:cNvPr>
          <p:cNvSpPr/>
          <p:nvPr/>
        </p:nvSpPr>
        <p:spPr>
          <a:xfrm>
            <a:off x="2075373" y="235814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B482D5-9B36-4DF1-9CB4-D578C78CA5BD}"/>
              </a:ext>
            </a:extLst>
          </p:cNvPr>
          <p:cNvSpPr/>
          <p:nvPr/>
        </p:nvSpPr>
        <p:spPr>
          <a:xfrm>
            <a:off x="3075925" y="235814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42E1C-011F-4F13-B03B-785F314FFE7E}"/>
              </a:ext>
            </a:extLst>
          </p:cNvPr>
          <p:cNvSpPr/>
          <p:nvPr/>
        </p:nvSpPr>
        <p:spPr>
          <a:xfrm>
            <a:off x="4076477" y="235814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ABAA7-19F8-4428-B9B9-466F045CBD64}"/>
              </a:ext>
            </a:extLst>
          </p:cNvPr>
          <p:cNvSpPr/>
          <p:nvPr/>
        </p:nvSpPr>
        <p:spPr>
          <a:xfrm>
            <a:off x="2075372" y="3358692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FE7B6-2ED4-46B1-894D-A04D14EFDCB4}"/>
              </a:ext>
            </a:extLst>
          </p:cNvPr>
          <p:cNvSpPr/>
          <p:nvPr/>
        </p:nvSpPr>
        <p:spPr>
          <a:xfrm>
            <a:off x="3075924" y="335869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A827A-75CE-4D66-B5BE-FCD196CAB52B}"/>
              </a:ext>
            </a:extLst>
          </p:cNvPr>
          <p:cNvSpPr/>
          <p:nvPr/>
        </p:nvSpPr>
        <p:spPr>
          <a:xfrm>
            <a:off x="4076475" y="335869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E231A1-4A6D-47CF-BAFA-125F8B0BFB12}"/>
              </a:ext>
            </a:extLst>
          </p:cNvPr>
          <p:cNvSpPr/>
          <p:nvPr/>
        </p:nvSpPr>
        <p:spPr>
          <a:xfrm>
            <a:off x="2075372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A34AD2-0CF4-4E92-9ADC-56C4CF3F73C6}"/>
              </a:ext>
            </a:extLst>
          </p:cNvPr>
          <p:cNvSpPr/>
          <p:nvPr/>
        </p:nvSpPr>
        <p:spPr>
          <a:xfrm>
            <a:off x="3075924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FC1D6-1C2A-41D4-A68B-954F6BA769EB}"/>
              </a:ext>
            </a:extLst>
          </p:cNvPr>
          <p:cNvSpPr/>
          <p:nvPr/>
        </p:nvSpPr>
        <p:spPr>
          <a:xfrm>
            <a:off x="4076475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7F52A7-347E-4CFA-B20E-5C36C88636E6}"/>
              </a:ext>
            </a:extLst>
          </p:cNvPr>
          <p:cNvCxnSpPr/>
          <p:nvPr/>
        </p:nvCxnSpPr>
        <p:spPr>
          <a:xfrm flipV="1">
            <a:off x="2075372" y="1838267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4BD085-8C63-4F68-A0B6-D69101DEE8AF}"/>
              </a:ext>
            </a:extLst>
          </p:cNvPr>
          <p:cNvCxnSpPr>
            <a:cxnSpLocks/>
          </p:cNvCxnSpPr>
          <p:nvPr/>
        </p:nvCxnSpPr>
        <p:spPr>
          <a:xfrm flipV="1">
            <a:off x="2075373" y="5359788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F4D286-168D-4437-9028-5D0190C9FC4B}"/>
              </a:ext>
            </a:extLst>
          </p:cNvPr>
          <p:cNvSpPr txBox="1"/>
          <p:nvPr/>
        </p:nvSpPr>
        <p:spPr>
          <a:xfrm>
            <a:off x="1640427" y="50178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4D025-D674-431D-AE8A-94BAFAA11908}"/>
              </a:ext>
            </a:extLst>
          </p:cNvPr>
          <p:cNvSpPr txBox="1"/>
          <p:nvPr/>
        </p:nvSpPr>
        <p:spPr>
          <a:xfrm>
            <a:off x="1640427" y="40785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707B8-83EB-4AE1-B659-C8A6BFCAE282}"/>
              </a:ext>
            </a:extLst>
          </p:cNvPr>
          <p:cNvSpPr txBox="1"/>
          <p:nvPr/>
        </p:nvSpPr>
        <p:spPr>
          <a:xfrm>
            <a:off x="1640427" y="30546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DE1CF-315B-411A-A36B-95DB44FE83B2}"/>
              </a:ext>
            </a:extLst>
          </p:cNvPr>
          <p:cNvSpPr txBox="1"/>
          <p:nvPr/>
        </p:nvSpPr>
        <p:spPr>
          <a:xfrm>
            <a:off x="1640427" y="20603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04EA2-F1DA-4EBF-AE00-B0FFAB785E3C}"/>
              </a:ext>
            </a:extLst>
          </p:cNvPr>
          <p:cNvSpPr txBox="1"/>
          <p:nvPr/>
        </p:nvSpPr>
        <p:spPr>
          <a:xfrm>
            <a:off x="1856043" y="52680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73AF2-C2E3-443C-8A31-82895270B60C}"/>
              </a:ext>
            </a:extLst>
          </p:cNvPr>
          <p:cNvSpPr txBox="1"/>
          <p:nvPr/>
        </p:nvSpPr>
        <p:spPr>
          <a:xfrm>
            <a:off x="2901199" y="52680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F76F3-04F7-40AC-98C4-63001827F048}"/>
              </a:ext>
            </a:extLst>
          </p:cNvPr>
          <p:cNvSpPr txBox="1"/>
          <p:nvPr/>
        </p:nvSpPr>
        <p:spPr>
          <a:xfrm>
            <a:off x="3874755" y="5268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713AD-59A6-431F-A638-8C413DEA324C}"/>
              </a:ext>
            </a:extLst>
          </p:cNvPr>
          <p:cNvSpPr txBox="1"/>
          <p:nvPr/>
        </p:nvSpPr>
        <p:spPr>
          <a:xfrm>
            <a:off x="4879020" y="52680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87BC4-90FB-4446-B8FE-023AC6D77F0C}"/>
              </a:ext>
            </a:extLst>
          </p:cNvPr>
          <p:cNvSpPr txBox="1"/>
          <p:nvPr/>
        </p:nvSpPr>
        <p:spPr>
          <a:xfrm>
            <a:off x="3523710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" name="십자형 27">
            <a:extLst>
              <a:ext uri="{FF2B5EF4-FFF2-40B4-BE49-F238E27FC236}">
                <a16:creationId xmlns:a16="http://schemas.microsoft.com/office/drawing/2014/main" id="{FCF1D242-120F-421C-B8C0-06D2DE4FCD6E}"/>
              </a:ext>
            </a:extLst>
          </p:cNvPr>
          <p:cNvSpPr/>
          <p:nvPr/>
        </p:nvSpPr>
        <p:spPr>
          <a:xfrm rot="2700000">
            <a:off x="2976859" y="424643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94378BF1-2ED4-4674-A17C-EDB15E217381}"/>
              </a:ext>
            </a:extLst>
          </p:cNvPr>
          <p:cNvSpPr/>
          <p:nvPr/>
        </p:nvSpPr>
        <p:spPr>
          <a:xfrm rot="2700000">
            <a:off x="3977319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십자형 29">
            <a:extLst>
              <a:ext uri="{FF2B5EF4-FFF2-40B4-BE49-F238E27FC236}">
                <a16:creationId xmlns:a16="http://schemas.microsoft.com/office/drawing/2014/main" id="{21BDAD21-8D43-4223-BDE7-F97FAD946B06}"/>
              </a:ext>
            </a:extLst>
          </p:cNvPr>
          <p:cNvSpPr/>
          <p:nvPr/>
        </p:nvSpPr>
        <p:spPr>
          <a:xfrm rot="2700000">
            <a:off x="4991860" y="22524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E9480D-1645-4F28-BE5A-58572310CB80}"/>
              </a:ext>
            </a:extLst>
          </p:cNvPr>
          <p:cNvSpPr/>
          <p:nvPr/>
        </p:nvSpPr>
        <p:spPr>
          <a:xfrm>
            <a:off x="6870294" y="2344789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DDDDBE-6DD5-4F41-9935-D9314B15C541}"/>
              </a:ext>
            </a:extLst>
          </p:cNvPr>
          <p:cNvSpPr/>
          <p:nvPr/>
        </p:nvSpPr>
        <p:spPr>
          <a:xfrm>
            <a:off x="7870846" y="234478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B6C7BC-AB51-41F9-9917-EAB7BCE06B57}"/>
              </a:ext>
            </a:extLst>
          </p:cNvPr>
          <p:cNvSpPr/>
          <p:nvPr/>
        </p:nvSpPr>
        <p:spPr>
          <a:xfrm>
            <a:off x="8871398" y="234478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B6810D-B77C-4889-AAA0-55E1478D7DA7}"/>
              </a:ext>
            </a:extLst>
          </p:cNvPr>
          <p:cNvSpPr/>
          <p:nvPr/>
        </p:nvSpPr>
        <p:spPr>
          <a:xfrm>
            <a:off x="6870293" y="3345338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3C7425-8AAF-462E-BEB8-33233F515CBD}"/>
              </a:ext>
            </a:extLst>
          </p:cNvPr>
          <p:cNvSpPr/>
          <p:nvPr/>
        </p:nvSpPr>
        <p:spPr>
          <a:xfrm>
            <a:off x="7870845" y="33453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420C6-53E2-42A1-AE92-60CD1E5F6CE2}"/>
              </a:ext>
            </a:extLst>
          </p:cNvPr>
          <p:cNvSpPr/>
          <p:nvPr/>
        </p:nvSpPr>
        <p:spPr>
          <a:xfrm>
            <a:off x="8871396" y="334533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B2EF88-C855-401A-A932-BF44E4BD80D3}"/>
              </a:ext>
            </a:extLst>
          </p:cNvPr>
          <p:cNvSpPr/>
          <p:nvPr/>
        </p:nvSpPr>
        <p:spPr>
          <a:xfrm>
            <a:off x="6870293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5CCC1B-CD8F-4213-838D-C96BADB781F9}"/>
              </a:ext>
            </a:extLst>
          </p:cNvPr>
          <p:cNvSpPr/>
          <p:nvPr/>
        </p:nvSpPr>
        <p:spPr>
          <a:xfrm>
            <a:off x="7870845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8FE02A-9F48-430D-82D2-03AE3ADFB09C}"/>
              </a:ext>
            </a:extLst>
          </p:cNvPr>
          <p:cNvSpPr/>
          <p:nvPr/>
        </p:nvSpPr>
        <p:spPr>
          <a:xfrm>
            <a:off x="8871396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9237A2-E1F7-409B-AF64-C99A342B97D5}"/>
              </a:ext>
            </a:extLst>
          </p:cNvPr>
          <p:cNvCxnSpPr/>
          <p:nvPr/>
        </p:nvCxnSpPr>
        <p:spPr>
          <a:xfrm flipV="1">
            <a:off x="6870293" y="1824913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8C77EE-C9CC-4E54-AFA7-C7171A5649C7}"/>
              </a:ext>
            </a:extLst>
          </p:cNvPr>
          <p:cNvCxnSpPr>
            <a:cxnSpLocks/>
          </p:cNvCxnSpPr>
          <p:nvPr/>
        </p:nvCxnSpPr>
        <p:spPr>
          <a:xfrm flipV="1">
            <a:off x="6870294" y="5346434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7C4924-2F85-4239-856E-7EEA2A44B0FD}"/>
              </a:ext>
            </a:extLst>
          </p:cNvPr>
          <p:cNvSpPr txBox="1"/>
          <p:nvPr/>
        </p:nvSpPr>
        <p:spPr>
          <a:xfrm>
            <a:off x="6435348" y="500451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F0C3-ECB0-44A1-8B04-B625C4867D5C}"/>
              </a:ext>
            </a:extLst>
          </p:cNvPr>
          <p:cNvSpPr txBox="1"/>
          <p:nvPr/>
        </p:nvSpPr>
        <p:spPr>
          <a:xfrm>
            <a:off x="6435348" y="40651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0D074-62F9-4144-B94E-8212455B81C6}"/>
              </a:ext>
            </a:extLst>
          </p:cNvPr>
          <p:cNvSpPr txBox="1"/>
          <p:nvPr/>
        </p:nvSpPr>
        <p:spPr>
          <a:xfrm>
            <a:off x="6435348" y="30412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4211F9-6015-4BF4-88F2-8AD3018784AC}"/>
              </a:ext>
            </a:extLst>
          </p:cNvPr>
          <p:cNvSpPr txBox="1"/>
          <p:nvPr/>
        </p:nvSpPr>
        <p:spPr>
          <a:xfrm>
            <a:off x="6435348" y="20470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D84B3C-3933-4DF5-A23E-55274346FAA3}"/>
              </a:ext>
            </a:extLst>
          </p:cNvPr>
          <p:cNvSpPr txBox="1"/>
          <p:nvPr/>
        </p:nvSpPr>
        <p:spPr>
          <a:xfrm>
            <a:off x="6650964" y="5254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E15DE-819C-460D-8D68-6828F121ED5C}"/>
              </a:ext>
            </a:extLst>
          </p:cNvPr>
          <p:cNvSpPr txBox="1"/>
          <p:nvPr/>
        </p:nvSpPr>
        <p:spPr>
          <a:xfrm>
            <a:off x="7651516" y="52546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2B08F9-8A7A-42BF-B4D8-3FC8B6B4058E}"/>
              </a:ext>
            </a:extLst>
          </p:cNvPr>
          <p:cNvSpPr txBox="1"/>
          <p:nvPr/>
        </p:nvSpPr>
        <p:spPr>
          <a:xfrm>
            <a:off x="8669676" y="52546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16263C-A7A1-4B8F-BBF8-3E870A66959C}"/>
              </a:ext>
            </a:extLst>
          </p:cNvPr>
          <p:cNvSpPr txBox="1"/>
          <p:nvPr/>
        </p:nvSpPr>
        <p:spPr>
          <a:xfrm>
            <a:off x="9673941" y="52546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547280-0F83-4C44-8A2B-2D225C8711BD}"/>
              </a:ext>
            </a:extLst>
          </p:cNvPr>
          <p:cNvSpPr txBox="1"/>
          <p:nvPr/>
        </p:nvSpPr>
        <p:spPr>
          <a:xfrm>
            <a:off x="8371121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B23E9-3FAC-4998-AECF-19031C943EE4}"/>
              </a:ext>
            </a:extLst>
          </p:cNvPr>
          <p:cNvSpPr txBox="1"/>
          <p:nvPr/>
        </p:nvSpPr>
        <p:spPr>
          <a:xfrm>
            <a:off x="1313644" y="3492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/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blipFill>
                <a:blip r:embed="rId3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십자형 56">
            <a:extLst>
              <a:ext uri="{FF2B5EF4-FFF2-40B4-BE49-F238E27FC236}">
                <a16:creationId xmlns:a16="http://schemas.microsoft.com/office/drawing/2014/main" id="{83207844-9309-49F0-9A8B-35837F76759B}"/>
              </a:ext>
            </a:extLst>
          </p:cNvPr>
          <p:cNvSpPr/>
          <p:nvPr/>
        </p:nvSpPr>
        <p:spPr>
          <a:xfrm rot="2700000">
            <a:off x="6764456" y="524069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909128F-DFB6-4C10-B096-AEE087EEEC1A}"/>
              </a:ext>
            </a:extLst>
          </p:cNvPr>
          <p:cNvCxnSpPr>
            <a:cxnSpLocks/>
          </p:cNvCxnSpPr>
          <p:nvPr/>
        </p:nvCxnSpPr>
        <p:spPr>
          <a:xfrm>
            <a:off x="4076475" y="2344787"/>
            <a:ext cx="0" cy="1030961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십자형 60">
            <a:extLst>
              <a:ext uri="{FF2B5EF4-FFF2-40B4-BE49-F238E27FC236}">
                <a16:creationId xmlns:a16="http://schemas.microsoft.com/office/drawing/2014/main" id="{725667AF-0F15-435B-ADA5-4F32BFB1076F}"/>
              </a:ext>
            </a:extLst>
          </p:cNvPr>
          <p:cNvSpPr/>
          <p:nvPr/>
        </p:nvSpPr>
        <p:spPr>
          <a:xfrm rot="2700000">
            <a:off x="7267791" y="501306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십자형 58">
            <a:extLst>
              <a:ext uri="{FF2B5EF4-FFF2-40B4-BE49-F238E27FC236}">
                <a16:creationId xmlns:a16="http://schemas.microsoft.com/office/drawing/2014/main" id="{18A577AD-1CFC-41F2-B272-F84670718354}"/>
              </a:ext>
            </a:extLst>
          </p:cNvPr>
          <p:cNvSpPr/>
          <p:nvPr/>
        </p:nvSpPr>
        <p:spPr>
          <a:xfrm rot="2700000">
            <a:off x="7771780" y="4691685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7CBA737-36D6-429E-93E5-A3772602BA25}"/>
                  </a:ext>
                </a:extLst>
              </p:cNvPr>
              <p:cNvSpPr txBox="1"/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7CBA737-36D6-429E-93E5-A3772602B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8AE7019B-1A8D-430C-86CE-1262D914D810}"/>
                  </a:ext>
                </a:extLst>
              </p:cNvPr>
              <p:cNvSpPr/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80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8AE7019B-1A8D-430C-86CE-1262D914D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959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DD72FD-F6E9-4724-AB00-AA14581C8217}"/>
              </a:ext>
            </a:extLst>
          </p:cNvPr>
          <p:cNvCxnSpPr>
            <a:cxnSpLocks/>
          </p:cNvCxnSpPr>
          <p:nvPr/>
        </p:nvCxnSpPr>
        <p:spPr>
          <a:xfrm flipV="1">
            <a:off x="1789907" y="860038"/>
            <a:ext cx="2793163" cy="27604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7C5E7-A93D-4AA5-8AB5-45B9188E1CA7}"/>
              </a:ext>
            </a:extLst>
          </p:cNvPr>
          <p:cNvSpPr/>
          <p:nvPr/>
        </p:nvSpPr>
        <p:spPr>
          <a:xfrm>
            <a:off x="2075373" y="235814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B482D5-9B36-4DF1-9CB4-D578C78CA5BD}"/>
              </a:ext>
            </a:extLst>
          </p:cNvPr>
          <p:cNvSpPr/>
          <p:nvPr/>
        </p:nvSpPr>
        <p:spPr>
          <a:xfrm>
            <a:off x="3075925" y="235814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42E1C-011F-4F13-B03B-785F314FFE7E}"/>
              </a:ext>
            </a:extLst>
          </p:cNvPr>
          <p:cNvSpPr/>
          <p:nvPr/>
        </p:nvSpPr>
        <p:spPr>
          <a:xfrm>
            <a:off x="4076477" y="235814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ABAA7-19F8-4428-B9B9-466F045CBD64}"/>
              </a:ext>
            </a:extLst>
          </p:cNvPr>
          <p:cNvSpPr/>
          <p:nvPr/>
        </p:nvSpPr>
        <p:spPr>
          <a:xfrm>
            <a:off x="2075372" y="3358692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FE7B6-2ED4-46B1-894D-A04D14EFDCB4}"/>
              </a:ext>
            </a:extLst>
          </p:cNvPr>
          <p:cNvSpPr/>
          <p:nvPr/>
        </p:nvSpPr>
        <p:spPr>
          <a:xfrm>
            <a:off x="3075924" y="335869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A827A-75CE-4D66-B5BE-FCD196CAB52B}"/>
              </a:ext>
            </a:extLst>
          </p:cNvPr>
          <p:cNvSpPr/>
          <p:nvPr/>
        </p:nvSpPr>
        <p:spPr>
          <a:xfrm>
            <a:off x="4076475" y="335869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E231A1-4A6D-47CF-BAFA-125F8B0BFB12}"/>
              </a:ext>
            </a:extLst>
          </p:cNvPr>
          <p:cNvSpPr/>
          <p:nvPr/>
        </p:nvSpPr>
        <p:spPr>
          <a:xfrm>
            <a:off x="2075372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A34AD2-0CF4-4E92-9ADC-56C4CF3F73C6}"/>
              </a:ext>
            </a:extLst>
          </p:cNvPr>
          <p:cNvSpPr/>
          <p:nvPr/>
        </p:nvSpPr>
        <p:spPr>
          <a:xfrm>
            <a:off x="3075924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FC1D6-1C2A-41D4-A68B-954F6BA769EB}"/>
              </a:ext>
            </a:extLst>
          </p:cNvPr>
          <p:cNvSpPr/>
          <p:nvPr/>
        </p:nvSpPr>
        <p:spPr>
          <a:xfrm>
            <a:off x="4076475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7F52A7-347E-4CFA-B20E-5C36C88636E6}"/>
              </a:ext>
            </a:extLst>
          </p:cNvPr>
          <p:cNvCxnSpPr/>
          <p:nvPr/>
        </p:nvCxnSpPr>
        <p:spPr>
          <a:xfrm flipV="1">
            <a:off x="2075372" y="1838267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4BD085-8C63-4F68-A0B6-D69101DEE8AF}"/>
              </a:ext>
            </a:extLst>
          </p:cNvPr>
          <p:cNvCxnSpPr>
            <a:cxnSpLocks/>
          </p:cNvCxnSpPr>
          <p:nvPr/>
        </p:nvCxnSpPr>
        <p:spPr>
          <a:xfrm flipV="1">
            <a:off x="2075373" y="5359788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F4D286-168D-4437-9028-5D0190C9FC4B}"/>
              </a:ext>
            </a:extLst>
          </p:cNvPr>
          <p:cNvSpPr txBox="1"/>
          <p:nvPr/>
        </p:nvSpPr>
        <p:spPr>
          <a:xfrm>
            <a:off x="1640427" y="50178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4D025-D674-431D-AE8A-94BAFAA11908}"/>
              </a:ext>
            </a:extLst>
          </p:cNvPr>
          <p:cNvSpPr txBox="1"/>
          <p:nvPr/>
        </p:nvSpPr>
        <p:spPr>
          <a:xfrm>
            <a:off x="1640427" y="40785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707B8-83EB-4AE1-B659-C8A6BFCAE282}"/>
              </a:ext>
            </a:extLst>
          </p:cNvPr>
          <p:cNvSpPr txBox="1"/>
          <p:nvPr/>
        </p:nvSpPr>
        <p:spPr>
          <a:xfrm>
            <a:off x="1640427" y="30546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DE1CF-315B-411A-A36B-95DB44FE83B2}"/>
              </a:ext>
            </a:extLst>
          </p:cNvPr>
          <p:cNvSpPr txBox="1"/>
          <p:nvPr/>
        </p:nvSpPr>
        <p:spPr>
          <a:xfrm>
            <a:off x="1640427" y="20603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04EA2-F1DA-4EBF-AE00-B0FFAB785E3C}"/>
              </a:ext>
            </a:extLst>
          </p:cNvPr>
          <p:cNvSpPr txBox="1"/>
          <p:nvPr/>
        </p:nvSpPr>
        <p:spPr>
          <a:xfrm>
            <a:off x="1856043" y="52680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73AF2-C2E3-443C-8A31-82895270B60C}"/>
              </a:ext>
            </a:extLst>
          </p:cNvPr>
          <p:cNvSpPr txBox="1"/>
          <p:nvPr/>
        </p:nvSpPr>
        <p:spPr>
          <a:xfrm>
            <a:off x="2901199" y="52680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F76F3-04F7-40AC-98C4-63001827F048}"/>
              </a:ext>
            </a:extLst>
          </p:cNvPr>
          <p:cNvSpPr txBox="1"/>
          <p:nvPr/>
        </p:nvSpPr>
        <p:spPr>
          <a:xfrm>
            <a:off x="3874755" y="5268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713AD-59A6-431F-A638-8C413DEA324C}"/>
              </a:ext>
            </a:extLst>
          </p:cNvPr>
          <p:cNvSpPr txBox="1"/>
          <p:nvPr/>
        </p:nvSpPr>
        <p:spPr>
          <a:xfrm>
            <a:off x="4879020" y="52680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87BC4-90FB-4446-B8FE-023AC6D77F0C}"/>
              </a:ext>
            </a:extLst>
          </p:cNvPr>
          <p:cNvSpPr txBox="1"/>
          <p:nvPr/>
        </p:nvSpPr>
        <p:spPr>
          <a:xfrm>
            <a:off x="3523710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" name="십자형 27">
            <a:extLst>
              <a:ext uri="{FF2B5EF4-FFF2-40B4-BE49-F238E27FC236}">
                <a16:creationId xmlns:a16="http://schemas.microsoft.com/office/drawing/2014/main" id="{FCF1D242-120F-421C-B8C0-06D2DE4FCD6E}"/>
              </a:ext>
            </a:extLst>
          </p:cNvPr>
          <p:cNvSpPr/>
          <p:nvPr/>
        </p:nvSpPr>
        <p:spPr>
          <a:xfrm rot="2700000">
            <a:off x="2976859" y="424643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94378BF1-2ED4-4674-A17C-EDB15E217381}"/>
              </a:ext>
            </a:extLst>
          </p:cNvPr>
          <p:cNvSpPr/>
          <p:nvPr/>
        </p:nvSpPr>
        <p:spPr>
          <a:xfrm rot="2700000">
            <a:off x="3977319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십자형 29">
            <a:extLst>
              <a:ext uri="{FF2B5EF4-FFF2-40B4-BE49-F238E27FC236}">
                <a16:creationId xmlns:a16="http://schemas.microsoft.com/office/drawing/2014/main" id="{21BDAD21-8D43-4223-BDE7-F97FAD946B06}"/>
              </a:ext>
            </a:extLst>
          </p:cNvPr>
          <p:cNvSpPr/>
          <p:nvPr/>
        </p:nvSpPr>
        <p:spPr>
          <a:xfrm rot="2700000">
            <a:off x="4991860" y="22524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E9480D-1645-4F28-BE5A-58572310CB80}"/>
              </a:ext>
            </a:extLst>
          </p:cNvPr>
          <p:cNvSpPr/>
          <p:nvPr/>
        </p:nvSpPr>
        <p:spPr>
          <a:xfrm>
            <a:off x="6870294" y="2344789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DDDDBE-6DD5-4F41-9935-D9314B15C541}"/>
              </a:ext>
            </a:extLst>
          </p:cNvPr>
          <p:cNvSpPr/>
          <p:nvPr/>
        </p:nvSpPr>
        <p:spPr>
          <a:xfrm>
            <a:off x="7870846" y="234478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B6C7BC-AB51-41F9-9917-EAB7BCE06B57}"/>
              </a:ext>
            </a:extLst>
          </p:cNvPr>
          <p:cNvSpPr/>
          <p:nvPr/>
        </p:nvSpPr>
        <p:spPr>
          <a:xfrm>
            <a:off x="8871398" y="234478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B6810D-B77C-4889-AAA0-55E1478D7DA7}"/>
              </a:ext>
            </a:extLst>
          </p:cNvPr>
          <p:cNvSpPr/>
          <p:nvPr/>
        </p:nvSpPr>
        <p:spPr>
          <a:xfrm>
            <a:off x="6870293" y="3345338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3C7425-8AAF-462E-BEB8-33233F515CBD}"/>
              </a:ext>
            </a:extLst>
          </p:cNvPr>
          <p:cNvSpPr/>
          <p:nvPr/>
        </p:nvSpPr>
        <p:spPr>
          <a:xfrm>
            <a:off x="7870845" y="33453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420C6-53E2-42A1-AE92-60CD1E5F6CE2}"/>
              </a:ext>
            </a:extLst>
          </p:cNvPr>
          <p:cNvSpPr/>
          <p:nvPr/>
        </p:nvSpPr>
        <p:spPr>
          <a:xfrm>
            <a:off x="8871396" y="334533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B2EF88-C855-401A-A932-BF44E4BD80D3}"/>
              </a:ext>
            </a:extLst>
          </p:cNvPr>
          <p:cNvSpPr/>
          <p:nvPr/>
        </p:nvSpPr>
        <p:spPr>
          <a:xfrm>
            <a:off x="6870293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5CCC1B-CD8F-4213-838D-C96BADB781F9}"/>
              </a:ext>
            </a:extLst>
          </p:cNvPr>
          <p:cNvSpPr/>
          <p:nvPr/>
        </p:nvSpPr>
        <p:spPr>
          <a:xfrm>
            <a:off x="7870845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8FE02A-9F48-430D-82D2-03AE3ADFB09C}"/>
              </a:ext>
            </a:extLst>
          </p:cNvPr>
          <p:cNvSpPr/>
          <p:nvPr/>
        </p:nvSpPr>
        <p:spPr>
          <a:xfrm>
            <a:off x="8871396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9237A2-E1F7-409B-AF64-C99A342B97D5}"/>
              </a:ext>
            </a:extLst>
          </p:cNvPr>
          <p:cNvCxnSpPr/>
          <p:nvPr/>
        </p:nvCxnSpPr>
        <p:spPr>
          <a:xfrm flipV="1">
            <a:off x="6870293" y="1824913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8C77EE-C9CC-4E54-AFA7-C7171A5649C7}"/>
              </a:ext>
            </a:extLst>
          </p:cNvPr>
          <p:cNvCxnSpPr>
            <a:cxnSpLocks/>
          </p:cNvCxnSpPr>
          <p:nvPr/>
        </p:nvCxnSpPr>
        <p:spPr>
          <a:xfrm flipV="1">
            <a:off x="6870294" y="5346434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7C4924-2F85-4239-856E-7EEA2A44B0FD}"/>
              </a:ext>
            </a:extLst>
          </p:cNvPr>
          <p:cNvSpPr txBox="1"/>
          <p:nvPr/>
        </p:nvSpPr>
        <p:spPr>
          <a:xfrm>
            <a:off x="6435348" y="500451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F0C3-ECB0-44A1-8B04-B625C4867D5C}"/>
              </a:ext>
            </a:extLst>
          </p:cNvPr>
          <p:cNvSpPr txBox="1"/>
          <p:nvPr/>
        </p:nvSpPr>
        <p:spPr>
          <a:xfrm>
            <a:off x="6435348" y="40651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0D074-62F9-4144-B94E-8212455B81C6}"/>
              </a:ext>
            </a:extLst>
          </p:cNvPr>
          <p:cNvSpPr txBox="1"/>
          <p:nvPr/>
        </p:nvSpPr>
        <p:spPr>
          <a:xfrm>
            <a:off x="6435348" y="30412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4211F9-6015-4BF4-88F2-8AD3018784AC}"/>
              </a:ext>
            </a:extLst>
          </p:cNvPr>
          <p:cNvSpPr txBox="1"/>
          <p:nvPr/>
        </p:nvSpPr>
        <p:spPr>
          <a:xfrm>
            <a:off x="6435348" y="20470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D84B3C-3933-4DF5-A23E-55274346FAA3}"/>
              </a:ext>
            </a:extLst>
          </p:cNvPr>
          <p:cNvSpPr txBox="1"/>
          <p:nvPr/>
        </p:nvSpPr>
        <p:spPr>
          <a:xfrm>
            <a:off x="6650964" y="5254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E15DE-819C-460D-8D68-6828F121ED5C}"/>
              </a:ext>
            </a:extLst>
          </p:cNvPr>
          <p:cNvSpPr txBox="1"/>
          <p:nvPr/>
        </p:nvSpPr>
        <p:spPr>
          <a:xfrm>
            <a:off x="7651516" y="52546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2B08F9-8A7A-42BF-B4D8-3FC8B6B4058E}"/>
              </a:ext>
            </a:extLst>
          </p:cNvPr>
          <p:cNvSpPr txBox="1"/>
          <p:nvPr/>
        </p:nvSpPr>
        <p:spPr>
          <a:xfrm>
            <a:off x="8669676" y="52546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16263C-A7A1-4B8F-BBF8-3E870A66959C}"/>
              </a:ext>
            </a:extLst>
          </p:cNvPr>
          <p:cNvSpPr txBox="1"/>
          <p:nvPr/>
        </p:nvSpPr>
        <p:spPr>
          <a:xfrm>
            <a:off x="9673941" y="52546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547280-0F83-4C44-8A2B-2D225C8711BD}"/>
              </a:ext>
            </a:extLst>
          </p:cNvPr>
          <p:cNvSpPr txBox="1"/>
          <p:nvPr/>
        </p:nvSpPr>
        <p:spPr>
          <a:xfrm>
            <a:off x="8371121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B23E9-3FAC-4998-AECF-19031C943EE4}"/>
              </a:ext>
            </a:extLst>
          </p:cNvPr>
          <p:cNvSpPr txBox="1"/>
          <p:nvPr/>
        </p:nvSpPr>
        <p:spPr>
          <a:xfrm>
            <a:off x="1313644" y="3492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/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blipFill>
                <a:blip r:embed="rId3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십자형 56">
            <a:extLst>
              <a:ext uri="{FF2B5EF4-FFF2-40B4-BE49-F238E27FC236}">
                <a16:creationId xmlns:a16="http://schemas.microsoft.com/office/drawing/2014/main" id="{83207844-9309-49F0-9A8B-35837F76759B}"/>
              </a:ext>
            </a:extLst>
          </p:cNvPr>
          <p:cNvSpPr/>
          <p:nvPr/>
        </p:nvSpPr>
        <p:spPr>
          <a:xfrm rot="2700000">
            <a:off x="6764456" y="524069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909128F-DFB6-4C10-B096-AEE087EEEC1A}"/>
              </a:ext>
            </a:extLst>
          </p:cNvPr>
          <p:cNvCxnSpPr>
            <a:cxnSpLocks/>
          </p:cNvCxnSpPr>
          <p:nvPr/>
        </p:nvCxnSpPr>
        <p:spPr>
          <a:xfrm>
            <a:off x="4076475" y="1367883"/>
            <a:ext cx="0" cy="2007864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십자형 60">
            <a:extLst>
              <a:ext uri="{FF2B5EF4-FFF2-40B4-BE49-F238E27FC236}">
                <a16:creationId xmlns:a16="http://schemas.microsoft.com/office/drawing/2014/main" id="{725667AF-0F15-435B-ADA5-4F32BFB1076F}"/>
              </a:ext>
            </a:extLst>
          </p:cNvPr>
          <p:cNvSpPr/>
          <p:nvPr/>
        </p:nvSpPr>
        <p:spPr>
          <a:xfrm rot="2700000">
            <a:off x="7267791" y="501306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십자형 58">
            <a:extLst>
              <a:ext uri="{FF2B5EF4-FFF2-40B4-BE49-F238E27FC236}">
                <a16:creationId xmlns:a16="http://schemas.microsoft.com/office/drawing/2014/main" id="{18A577AD-1CFC-41F2-B272-F84670718354}"/>
              </a:ext>
            </a:extLst>
          </p:cNvPr>
          <p:cNvSpPr/>
          <p:nvPr/>
        </p:nvSpPr>
        <p:spPr>
          <a:xfrm rot="2700000">
            <a:off x="7771780" y="4691685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십자형 59">
            <a:extLst>
              <a:ext uri="{FF2B5EF4-FFF2-40B4-BE49-F238E27FC236}">
                <a16:creationId xmlns:a16="http://schemas.microsoft.com/office/drawing/2014/main" id="{AFE3DF4E-FD73-42A5-AA67-869A59C24624}"/>
              </a:ext>
            </a:extLst>
          </p:cNvPr>
          <p:cNvSpPr/>
          <p:nvPr/>
        </p:nvSpPr>
        <p:spPr>
          <a:xfrm rot="2700000">
            <a:off x="8768617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86B2AD9-9D19-4583-822D-4C8F0AB8AD48}"/>
                  </a:ext>
                </a:extLst>
              </p:cNvPr>
              <p:cNvSpPr txBox="1"/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86B2AD9-9D19-4583-822D-4C8F0AB8A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38DA1B0-C65B-46F1-8F74-5789EF579C9F}"/>
                  </a:ext>
                </a:extLst>
              </p:cNvPr>
              <p:cNvSpPr/>
              <p:nvPr/>
            </p:nvSpPr>
            <p:spPr>
              <a:xfrm>
                <a:off x="2134827" y="747933"/>
                <a:ext cx="207999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ko-KR" sz="280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38DA1B0-C65B-46F1-8F74-5789EF579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827" y="747933"/>
                <a:ext cx="2079993" cy="1384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530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DD72FD-F6E9-4724-AB00-AA14581C8217}"/>
              </a:ext>
            </a:extLst>
          </p:cNvPr>
          <p:cNvCxnSpPr>
            <a:cxnSpLocks/>
          </p:cNvCxnSpPr>
          <p:nvPr/>
        </p:nvCxnSpPr>
        <p:spPr>
          <a:xfrm flipV="1">
            <a:off x="1789907" y="860038"/>
            <a:ext cx="2793163" cy="27604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7C5E7-A93D-4AA5-8AB5-45B9188E1CA7}"/>
              </a:ext>
            </a:extLst>
          </p:cNvPr>
          <p:cNvSpPr/>
          <p:nvPr/>
        </p:nvSpPr>
        <p:spPr>
          <a:xfrm>
            <a:off x="2075373" y="235814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B482D5-9B36-4DF1-9CB4-D578C78CA5BD}"/>
              </a:ext>
            </a:extLst>
          </p:cNvPr>
          <p:cNvSpPr/>
          <p:nvPr/>
        </p:nvSpPr>
        <p:spPr>
          <a:xfrm>
            <a:off x="3075925" y="235814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42E1C-011F-4F13-B03B-785F314FFE7E}"/>
              </a:ext>
            </a:extLst>
          </p:cNvPr>
          <p:cNvSpPr/>
          <p:nvPr/>
        </p:nvSpPr>
        <p:spPr>
          <a:xfrm>
            <a:off x="4076477" y="235814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ABAA7-19F8-4428-B9B9-466F045CBD64}"/>
              </a:ext>
            </a:extLst>
          </p:cNvPr>
          <p:cNvSpPr/>
          <p:nvPr/>
        </p:nvSpPr>
        <p:spPr>
          <a:xfrm>
            <a:off x="2075372" y="3358692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FE7B6-2ED4-46B1-894D-A04D14EFDCB4}"/>
              </a:ext>
            </a:extLst>
          </p:cNvPr>
          <p:cNvSpPr/>
          <p:nvPr/>
        </p:nvSpPr>
        <p:spPr>
          <a:xfrm>
            <a:off x="3075924" y="335869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A827A-75CE-4D66-B5BE-FCD196CAB52B}"/>
              </a:ext>
            </a:extLst>
          </p:cNvPr>
          <p:cNvSpPr/>
          <p:nvPr/>
        </p:nvSpPr>
        <p:spPr>
          <a:xfrm>
            <a:off x="4076475" y="335869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E231A1-4A6D-47CF-BAFA-125F8B0BFB12}"/>
              </a:ext>
            </a:extLst>
          </p:cNvPr>
          <p:cNvSpPr/>
          <p:nvPr/>
        </p:nvSpPr>
        <p:spPr>
          <a:xfrm>
            <a:off x="2075372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A34AD2-0CF4-4E92-9ADC-56C4CF3F73C6}"/>
              </a:ext>
            </a:extLst>
          </p:cNvPr>
          <p:cNvSpPr/>
          <p:nvPr/>
        </p:nvSpPr>
        <p:spPr>
          <a:xfrm>
            <a:off x="3075924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FC1D6-1C2A-41D4-A68B-954F6BA769EB}"/>
              </a:ext>
            </a:extLst>
          </p:cNvPr>
          <p:cNvSpPr/>
          <p:nvPr/>
        </p:nvSpPr>
        <p:spPr>
          <a:xfrm>
            <a:off x="4076475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7F52A7-347E-4CFA-B20E-5C36C88636E6}"/>
              </a:ext>
            </a:extLst>
          </p:cNvPr>
          <p:cNvCxnSpPr/>
          <p:nvPr/>
        </p:nvCxnSpPr>
        <p:spPr>
          <a:xfrm flipV="1">
            <a:off x="2075372" y="1838267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4BD085-8C63-4F68-A0B6-D69101DEE8AF}"/>
              </a:ext>
            </a:extLst>
          </p:cNvPr>
          <p:cNvCxnSpPr>
            <a:cxnSpLocks/>
          </p:cNvCxnSpPr>
          <p:nvPr/>
        </p:nvCxnSpPr>
        <p:spPr>
          <a:xfrm flipV="1">
            <a:off x="2075373" y="5359788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F4D286-168D-4437-9028-5D0190C9FC4B}"/>
              </a:ext>
            </a:extLst>
          </p:cNvPr>
          <p:cNvSpPr txBox="1"/>
          <p:nvPr/>
        </p:nvSpPr>
        <p:spPr>
          <a:xfrm>
            <a:off x="1640427" y="50178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4D025-D674-431D-AE8A-94BAFAA11908}"/>
              </a:ext>
            </a:extLst>
          </p:cNvPr>
          <p:cNvSpPr txBox="1"/>
          <p:nvPr/>
        </p:nvSpPr>
        <p:spPr>
          <a:xfrm>
            <a:off x="1640427" y="40785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707B8-83EB-4AE1-B659-C8A6BFCAE282}"/>
              </a:ext>
            </a:extLst>
          </p:cNvPr>
          <p:cNvSpPr txBox="1"/>
          <p:nvPr/>
        </p:nvSpPr>
        <p:spPr>
          <a:xfrm>
            <a:off x="1640427" y="30546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DE1CF-315B-411A-A36B-95DB44FE83B2}"/>
              </a:ext>
            </a:extLst>
          </p:cNvPr>
          <p:cNvSpPr txBox="1"/>
          <p:nvPr/>
        </p:nvSpPr>
        <p:spPr>
          <a:xfrm>
            <a:off x="1640427" y="20603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04EA2-F1DA-4EBF-AE00-B0FFAB785E3C}"/>
              </a:ext>
            </a:extLst>
          </p:cNvPr>
          <p:cNvSpPr txBox="1"/>
          <p:nvPr/>
        </p:nvSpPr>
        <p:spPr>
          <a:xfrm>
            <a:off x="1856043" y="52680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73AF2-C2E3-443C-8A31-82895270B60C}"/>
              </a:ext>
            </a:extLst>
          </p:cNvPr>
          <p:cNvSpPr txBox="1"/>
          <p:nvPr/>
        </p:nvSpPr>
        <p:spPr>
          <a:xfrm>
            <a:off x="2901199" y="52680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F76F3-04F7-40AC-98C4-63001827F048}"/>
              </a:ext>
            </a:extLst>
          </p:cNvPr>
          <p:cNvSpPr txBox="1"/>
          <p:nvPr/>
        </p:nvSpPr>
        <p:spPr>
          <a:xfrm>
            <a:off x="3874755" y="5268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713AD-59A6-431F-A638-8C413DEA324C}"/>
              </a:ext>
            </a:extLst>
          </p:cNvPr>
          <p:cNvSpPr txBox="1"/>
          <p:nvPr/>
        </p:nvSpPr>
        <p:spPr>
          <a:xfrm>
            <a:off x="4879020" y="52680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87BC4-90FB-4446-B8FE-023AC6D77F0C}"/>
              </a:ext>
            </a:extLst>
          </p:cNvPr>
          <p:cNvSpPr txBox="1"/>
          <p:nvPr/>
        </p:nvSpPr>
        <p:spPr>
          <a:xfrm>
            <a:off x="3523710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" name="십자형 27">
            <a:extLst>
              <a:ext uri="{FF2B5EF4-FFF2-40B4-BE49-F238E27FC236}">
                <a16:creationId xmlns:a16="http://schemas.microsoft.com/office/drawing/2014/main" id="{FCF1D242-120F-421C-B8C0-06D2DE4FCD6E}"/>
              </a:ext>
            </a:extLst>
          </p:cNvPr>
          <p:cNvSpPr/>
          <p:nvPr/>
        </p:nvSpPr>
        <p:spPr>
          <a:xfrm rot="2700000">
            <a:off x="2976859" y="424643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94378BF1-2ED4-4674-A17C-EDB15E217381}"/>
              </a:ext>
            </a:extLst>
          </p:cNvPr>
          <p:cNvSpPr/>
          <p:nvPr/>
        </p:nvSpPr>
        <p:spPr>
          <a:xfrm rot="2700000">
            <a:off x="3977319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십자형 29">
            <a:extLst>
              <a:ext uri="{FF2B5EF4-FFF2-40B4-BE49-F238E27FC236}">
                <a16:creationId xmlns:a16="http://schemas.microsoft.com/office/drawing/2014/main" id="{21BDAD21-8D43-4223-BDE7-F97FAD946B06}"/>
              </a:ext>
            </a:extLst>
          </p:cNvPr>
          <p:cNvSpPr/>
          <p:nvPr/>
        </p:nvSpPr>
        <p:spPr>
          <a:xfrm rot="2700000">
            <a:off x="4991860" y="22524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E9480D-1645-4F28-BE5A-58572310CB80}"/>
              </a:ext>
            </a:extLst>
          </p:cNvPr>
          <p:cNvSpPr/>
          <p:nvPr/>
        </p:nvSpPr>
        <p:spPr>
          <a:xfrm>
            <a:off x="7517064" y="2344789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DDDDBE-6DD5-4F41-9935-D9314B15C541}"/>
              </a:ext>
            </a:extLst>
          </p:cNvPr>
          <p:cNvSpPr/>
          <p:nvPr/>
        </p:nvSpPr>
        <p:spPr>
          <a:xfrm>
            <a:off x="8517616" y="234478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B6C7BC-AB51-41F9-9917-EAB7BCE06B57}"/>
              </a:ext>
            </a:extLst>
          </p:cNvPr>
          <p:cNvSpPr/>
          <p:nvPr/>
        </p:nvSpPr>
        <p:spPr>
          <a:xfrm>
            <a:off x="9518168" y="234478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B6810D-B77C-4889-AAA0-55E1478D7DA7}"/>
              </a:ext>
            </a:extLst>
          </p:cNvPr>
          <p:cNvSpPr/>
          <p:nvPr/>
        </p:nvSpPr>
        <p:spPr>
          <a:xfrm>
            <a:off x="7517063" y="3345338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3C7425-8AAF-462E-BEB8-33233F515CBD}"/>
              </a:ext>
            </a:extLst>
          </p:cNvPr>
          <p:cNvSpPr/>
          <p:nvPr/>
        </p:nvSpPr>
        <p:spPr>
          <a:xfrm>
            <a:off x="8517615" y="33453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420C6-53E2-42A1-AE92-60CD1E5F6CE2}"/>
              </a:ext>
            </a:extLst>
          </p:cNvPr>
          <p:cNvSpPr/>
          <p:nvPr/>
        </p:nvSpPr>
        <p:spPr>
          <a:xfrm>
            <a:off x="9518166" y="334533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B2EF88-C855-401A-A932-BF44E4BD80D3}"/>
              </a:ext>
            </a:extLst>
          </p:cNvPr>
          <p:cNvSpPr/>
          <p:nvPr/>
        </p:nvSpPr>
        <p:spPr>
          <a:xfrm>
            <a:off x="7517063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5CCC1B-CD8F-4213-838D-C96BADB781F9}"/>
              </a:ext>
            </a:extLst>
          </p:cNvPr>
          <p:cNvSpPr/>
          <p:nvPr/>
        </p:nvSpPr>
        <p:spPr>
          <a:xfrm>
            <a:off x="8517615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8FE02A-9F48-430D-82D2-03AE3ADFB09C}"/>
              </a:ext>
            </a:extLst>
          </p:cNvPr>
          <p:cNvSpPr/>
          <p:nvPr/>
        </p:nvSpPr>
        <p:spPr>
          <a:xfrm>
            <a:off x="9518166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9237A2-E1F7-409B-AF64-C99A342B97D5}"/>
              </a:ext>
            </a:extLst>
          </p:cNvPr>
          <p:cNvCxnSpPr/>
          <p:nvPr/>
        </p:nvCxnSpPr>
        <p:spPr>
          <a:xfrm flipV="1">
            <a:off x="7517063" y="1824913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8C77EE-C9CC-4E54-AFA7-C7171A5649C7}"/>
              </a:ext>
            </a:extLst>
          </p:cNvPr>
          <p:cNvCxnSpPr>
            <a:cxnSpLocks/>
          </p:cNvCxnSpPr>
          <p:nvPr/>
        </p:nvCxnSpPr>
        <p:spPr>
          <a:xfrm flipV="1">
            <a:off x="7517064" y="5346434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7C4924-2F85-4239-856E-7EEA2A44B0FD}"/>
              </a:ext>
            </a:extLst>
          </p:cNvPr>
          <p:cNvSpPr txBox="1"/>
          <p:nvPr/>
        </p:nvSpPr>
        <p:spPr>
          <a:xfrm>
            <a:off x="7082118" y="500451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F0C3-ECB0-44A1-8B04-B625C4867D5C}"/>
              </a:ext>
            </a:extLst>
          </p:cNvPr>
          <p:cNvSpPr txBox="1"/>
          <p:nvPr/>
        </p:nvSpPr>
        <p:spPr>
          <a:xfrm>
            <a:off x="7082118" y="40651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0D074-62F9-4144-B94E-8212455B81C6}"/>
              </a:ext>
            </a:extLst>
          </p:cNvPr>
          <p:cNvSpPr txBox="1"/>
          <p:nvPr/>
        </p:nvSpPr>
        <p:spPr>
          <a:xfrm>
            <a:off x="7082118" y="30412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4211F9-6015-4BF4-88F2-8AD3018784AC}"/>
              </a:ext>
            </a:extLst>
          </p:cNvPr>
          <p:cNvSpPr txBox="1"/>
          <p:nvPr/>
        </p:nvSpPr>
        <p:spPr>
          <a:xfrm>
            <a:off x="7082118" y="20470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D84B3C-3933-4DF5-A23E-55274346FAA3}"/>
              </a:ext>
            </a:extLst>
          </p:cNvPr>
          <p:cNvSpPr txBox="1"/>
          <p:nvPr/>
        </p:nvSpPr>
        <p:spPr>
          <a:xfrm>
            <a:off x="7297734" y="5254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E15DE-819C-460D-8D68-6828F121ED5C}"/>
              </a:ext>
            </a:extLst>
          </p:cNvPr>
          <p:cNvSpPr txBox="1"/>
          <p:nvPr/>
        </p:nvSpPr>
        <p:spPr>
          <a:xfrm>
            <a:off x="8298286" y="52546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2B08F9-8A7A-42BF-B4D8-3FC8B6B4058E}"/>
              </a:ext>
            </a:extLst>
          </p:cNvPr>
          <p:cNvSpPr txBox="1"/>
          <p:nvPr/>
        </p:nvSpPr>
        <p:spPr>
          <a:xfrm>
            <a:off x="9316446" y="52546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16263C-A7A1-4B8F-BBF8-3E870A66959C}"/>
              </a:ext>
            </a:extLst>
          </p:cNvPr>
          <p:cNvSpPr txBox="1"/>
          <p:nvPr/>
        </p:nvSpPr>
        <p:spPr>
          <a:xfrm>
            <a:off x="10320711" y="52546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547280-0F83-4C44-8A2B-2D225C8711BD}"/>
              </a:ext>
            </a:extLst>
          </p:cNvPr>
          <p:cNvSpPr txBox="1"/>
          <p:nvPr/>
        </p:nvSpPr>
        <p:spPr>
          <a:xfrm>
            <a:off x="8971035" y="553537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B23E9-3FAC-4998-AECF-19031C943EE4}"/>
              </a:ext>
            </a:extLst>
          </p:cNvPr>
          <p:cNvSpPr txBox="1"/>
          <p:nvPr/>
        </p:nvSpPr>
        <p:spPr>
          <a:xfrm>
            <a:off x="1313644" y="3492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/>
              <p:nvPr/>
            </p:nvSpPr>
            <p:spPr>
              <a:xfrm>
                <a:off x="6703072" y="3492717"/>
                <a:ext cx="449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072" y="3492717"/>
                <a:ext cx="449161" cy="461665"/>
              </a:xfrm>
              <a:prstGeom prst="rect">
                <a:avLst/>
              </a:prstGeom>
              <a:blipFill>
                <a:blip r:embed="rId3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909128F-DFB6-4C10-B096-AEE087EEEC1A}"/>
              </a:ext>
            </a:extLst>
          </p:cNvPr>
          <p:cNvCxnSpPr>
            <a:cxnSpLocks/>
          </p:cNvCxnSpPr>
          <p:nvPr/>
        </p:nvCxnSpPr>
        <p:spPr>
          <a:xfrm>
            <a:off x="4076475" y="1367883"/>
            <a:ext cx="0" cy="2007864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276423-9239-4792-A28F-736333591DD1}"/>
              </a:ext>
            </a:extLst>
          </p:cNvPr>
          <p:cNvGrpSpPr/>
          <p:nvPr/>
        </p:nvGrpSpPr>
        <p:grpSpPr>
          <a:xfrm>
            <a:off x="7408270" y="3262991"/>
            <a:ext cx="2215631" cy="2186219"/>
            <a:chOff x="5885993" y="3262990"/>
            <a:chExt cx="2215631" cy="2186219"/>
          </a:xfrm>
        </p:grpSpPr>
        <p:sp>
          <p:nvSpPr>
            <p:cNvPr id="57" name="십자형 56">
              <a:extLst>
                <a:ext uri="{FF2B5EF4-FFF2-40B4-BE49-F238E27FC236}">
                  <a16:creationId xmlns:a16="http://schemas.microsoft.com/office/drawing/2014/main" id="{83207844-9309-49F0-9A8B-35837F76759B}"/>
                </a:ext>
              </a:extLst>
            </p:cNvPr>
            <p:cNvSpPr/>
            <p:nvPr/>
          </p:nvSpPr>
          <p:spPr>
            <a:xfrm rot="2700000">
              <a:off x="5888950" y="5240696"/>
              <a:ext cx="205556" cy="211470"/>
            </a:xfrm>
            <a:prstGeom prst="plus">
              <a:avLst>
                <a:gd name="adj" fmla="val 37787"/>
              </a:avLst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십자형 60">
              <a:extLst>
                <a:ext uri="{FF2B5EF4-FFF2-40B4-BE49-F238E27FC236}">
                  <a16:creationId xmlns:a16="http://schemas.microsoft.com/office/drawing/2014/main" id="{725667AF-0F15-435B-ADA5-4F32BFB1076F}"/>
                </a:ext>
              </a:extLst>
            </p:cNvPr>
            <p:cNvSpPr/>
            <p:nvPr/>
          </p:nvSpPr>
          <p:spPr>
            <a:xfrm rot="2700000">
              <a:off x="6392285" y="5013066"/>
              <a:ext cx="205556" cy="211470"/>
            </a:xfrm>
            <a:prstGeom prst="plus">
              <a:avLst>
                <a:gd name="adj" fmla="val 37787"/>
              </a:avLst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십자형 58">
              <a:extLst>
                <a:ext uri="{FF2B5EF4-FFF2-40B4-BE49-F238E27FC236}">
                  <a16:creationId xmlns:a16="http://schemas.microsoft.com/office/drawing/2014/main" id="{18A577AD-1CFC-41F2-B272-F84670718354}"/>
                </a:ext>
              </a:extLst>
            </p:cNvPr>
            <p:cNvSpPr/>
            <p:nvPr/>
          </p:nvSpPr>
          <p:spPr>
            <a:xfrm rot="2700000">
              <a:off x="6896274" y="4691685"/>
              <a:ext cx="205556" cy="211470"/>
            </a:xfrm>
            <a:prstGeom prst="plus">
              <a:avLst>
                <a:gd name="adj" fmla="val 37787"/>
              </a:avLst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십자형 59">
              <a:extLst>
                <a:ext uri="{FF2B5EF4-FFF2-40B4-BE49-F238E27FC236}">
                  <a16:creationId xmlns:a16="http://schemas.microsoft.com/office/drawing/2014/main" id="{AFE3DF4E-FD73-42A5-AA67-869A59C24624}"/>
                </a:ext>
              </a:extLst>
            </p:cNvPr>
            <p:cNvSpPr/>
            <p:nvPr/>
          </p:nvSpPr>
          <p:spPr>
            <a:xfrm rot="2700000">
              <a:off x="7893111" y="3260033"/>
              <a:ext cx="205556" cy="211470"/>
            </a:xfrm>
            <a:prstGeom prst="plus">
              <a:avLst>
                <a:gd name="adj" fmla="val 37787"/>
              </a:avLst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4" name="십자형 63">
            <a:extLst>
              <a:ext uri="{FF2B5EF4-FFF2-40B4-BE49-F238E27FC236}">
                <a16:creationId xmlns:a16="http://schemas.microsoft.com/office/drawing/2014/main" id="{7D16F2F1-95B8-44A3-B709-2E6D6C5C1C05}"/>
              </a:ext>
            </a:extLst>
          </p:cNvPr>
          <p:cNvSpPr/>
          <p:nvPr/>
        </p:nvSpPr>
        <p:spPr>
          <a:xfrm rot="18900000" flipH="1">
            <a:off x="6908558" y="5009352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십자형 64">
            <a:extLst>
              <a:ext uri="{FF2B5EF4-FFF2-40B4-BE49-F238E27FC236}">
                <a16:creationId xmlns:a16="http://schemas.microsoft.com/office/drawing/2014/main" id="{95F88D26-BB05-4463-94E9-0C1C4322182D}"/>
              </a:ext>
            </a:extLst>
          </p:cNvPr>
          <p:cNvSpPr/>
          <p:nvPr/>
        </p:nvSpPr>
        <p:spPr>
          <a:xfrm rot="18900000" flipH="1">
            <a:off x="6404569" y="468797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십자형 65">
            <a:extLst>
              <a:ext uri="{FF2B5EF4-FFF2-40B4-BE49-F238E27FC236}">
                <a16:creationId xmlns:a16="http://schemas.microsoft.com/office/drawing/2014/main" id="{09780F09-4CFF-49FA-BD98-B5389F5D1F31}"/>
              </a:ext>
            </a:extLst>
          </p:cNvPr>
          <p:cNvSpPr/>
          <p:nvPr/>
        </p:nvSpPr>
        <p:spPr>
          <a:xfrm rot="18900000" flipH="1">
            <a:off x="5407732" y="3256319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FA353B0-611B-4B1D-9805-35BE3BE522DA}"/>
                  </a:ext>
                </a:extLst>
              </p:cNvPr>
              <p:cNvSpPr txBox="1"/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FA353B0-611B-4B1D-9805-35BE3BE52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3E8BBD00-7888-407D-9705-EDA3DF004D0E}"/>
                  </a:ext>
                </a:extLst>
              </p:cNvPr>
              <p:cNvSpPr/>
              <p:nvPr/>
            </p:nvSpPr>
            <p:spPr>
              <a:xfrm>
                <a:off x="2134827" y="747933"/>
                <a:ext cx="207999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ko-KR" sz="280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3E8BBD00-7888-407D-9705-EDA3DF004D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827" y="747933"/>
                <a:ext cx="2079993" cy="1384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603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8437E6BC-306F-4E39-BAAA-108E903CA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020" y="1712642"/>
            <a:ext cx="5942528" cy="407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1F319836-8C9A-43E4-AE8B-42E534921C8C}"/>
              </a:ext>
            </a:extLst>
          </p:cNvPr>
          <p:cNvSpPr txBox="1"/>
          <p:nvPr/>
        </p:nvSpPr>
        <p:spPr>
          <a:xfrm>
            <a:off x="6107335" y="572123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47648E-83E9-4F27-B482-70A651ED9EA6}"/>
              </a:ext>
            </a:extLst>
          </p:cNvPr>
          <p:cNvSpPr txBox="1"/>
          <p:nvPr/>
        </p:nvSpPr>
        <p:spPr>
          <a:xfrm>
            <a:off x="2830503" y="35173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6205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99619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299619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299619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3580606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2.1 MSE(Mean Squared Error)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2.2 SGD (Stochastic Gradient Descent)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역전파 구현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선형회귀 구현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시그모이드 함수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2.6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로지스틱 회귀 구현</a:t>
            </a: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2637571" y="1116014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600" b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딥러닝을 위한 수학</a:t>
            </a:r>
          </a:p>
        </p:txBody>
      </p:sp>
    </p:spTree>
    <p:extLst>
      <p:ext uri="{BB962C8B-B14F-4D97-AF65-F5344CB8AC3E}">
        <p14:creationId xmlns:p14="http://schemas.microsoft.com/office/powerpoint/2010/main" val="289550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2C6CCF-1D31-4CA3-9C30-2B1E153B6F96}"/>
              </a:ext>
            </a:extLst>
          </p:cNvPr>
          <p:cNvSpPr txBox="1"/>
          <p:nvPr/>
        </p:nvSpPr>
        <p:spPr>
          <a:xfrm>
            <a:off x="226337" y="226337"/>
            <a:ext cx="53110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plt.figure(figsize=(10,6))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plt.subplot(411)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plt.subplot(423)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plt.subplot(424)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plt.subplot(413)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plt.subplot(414)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plt.show()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84F097-C478-463F-88F6-5BCBEB9986D5}"/>
              </a:ext>
            </a:extLst>
          </p:cNvPr>
          <p:cNvSpPr/>
          <p:nvPr/>
        </p:nvSpPr>
        <p:spPr>
          <a:xfrm>
            <a:off x="5797533" y="425512"/>
            <a:ext cx="5311069" cy="3983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A641FA-E4BE-4D37-9319-6B5E6B4DAC9C}"/>
              </a:ext>
            </a:extLst>
          </p:cNvPr>
          <p:cNvSpPr/>
          <p:nvPr/>
        </p:nvSpPr>
        <p:spPr>
          <a:xfrm>
            <a:off x="5797532" y="425512"/>
            <a:ext cx="5311069" cy="9958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DFCBF-1E73-410B-874E-075D62C5FA93}"/>
              </a:ext>
            </a:extLst>
          </p:cNvPr>
          <p:cNvSpPr txBox="1"/>
          <p:nvPr/>
        </p:nvSpPr>
        <p:spPr>
          <a:xfrm>
            <a:off x="8130010" y="-3527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751482-7EDE-48BC-A5D3-50A70E6766CB}"/>
              </a:ext>
            </a:extLst>
          </p:cNvPr>
          <p:cNvSpPr/>
          <p:nvPr/>
        </p:nvSpPr>
        <p:spPr>
          <a:xfrm>
            <a:off x="5797532" y="1421393"/>
            <a:ext cx="2649352" cy="9958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356FD60-75F1-42A9-9A22-4E253DE72177}"/>
              </a:ext>
            </a:extLst>
          </p:cNvPr>
          <p:cNvSpPr/>
          <p:nvPr/>
        </p:nvSpPr>
        <p:spPr>
          <a:xfrm>
            <a:off x="5797531" y="2417274"/>
            <a:ext cx="5311069" cy="9958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2B6E18-5BFB-4B67-B601-779709F8D5A5}"/>
              </a:ext>
            </a:extLst>
          </p:cNvPr>
          <p:cNvSpPr/>
          <p:nvPr/>
        </p:nvSpPr>
        <p:spPr>
          <a:xfrm>
            <a:off x="5797531" y="3413155"/>
            <a:ext cx="5311069" cy="9958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3A40F1-C75E-424E-9C08-50200E465795}"/>
              </a:ext>
            </a:extLst>
          </p:cNvPr>
          <p:cNvSpPr/>
          <p:nvPr/>
        </p:nvSpPr>
        <p:spPr>
          <a:xfrm>
            <a:off x="8459249" y="1421393"/>
            <a:ext cx="2649352" cy="9958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4795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622C3C-D175-4310-920D-D44FA79D5091}"/>
              </a:ext>
            </a:extLst>
          </p:cNvPr>
          <p:cNvSpPr/>
          <p:nvPr/>
        </p:nvSpPr>
        <p:spPr>
          <a:xfrm>
            <a:off x="1959475" y="1267418"/>
            <a:ext cx="74188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>
                <a:latin typeface="고도 M" panose="02000503000000020004" pitchFamily="2" charset="-127"/>
                <a:ea typeface="고도 M" panose="02000503000000020004" pitchFamily="2" charset="-127"/>
              </a:rPr>
              <a:t>Gradient descent algorithm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01EAF3-1BAC-4E00-89B8-9399B57A3CCA}"/>
              </a:ext>
            </a:extLst>
          </p:cNvPr>
          <p:cNvSpPr/>
          <p:nvPr/>
        </p:nvSpPr>
        <p:spPr>
          <a:xfrm>
            <a:off x="2386593" y="2143486"/>
            <a:ext cx="741881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비용 함수 최소화</a:t>
            </a:r>
            <a:endParaRPr lang="en-US" altLang="ko-KR" sz="2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경사 하강은 많은 최소화 문제에 사용된다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주어진 비용 함수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비용 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(W, b)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에 대해 비용을 최소화하기 위해 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W, b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를 찾는다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일반적인 함수 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비용 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(w1, w2,…)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에 적용 가능</a:t>
            </a:r>
            <a:endParaRPr lang="en-US" altLang="ko-KR" sz="2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22429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622C3C-D175-4310-920D-D44FA79D5091}"/>
              </a:ext>
            </a:extLst>
          </p:cNvPr>
          <p:cNvSpPr/>
          <p:nvPr/>
        </p:nvSpPr>
        <p:spPr>
          <a:xfrm>
            <a:off x="1959475" y="1267418"/>
            <a:ext cx="74188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>
                <a:latin typeface="고도 M" panose="02000503000000020004" pitchFamily="2" charset="-127"/>
                <a:ea typeface="고도 M" panose="02000503000000020004" pitchFamily="2" charset="-127"/>
              </a:rPr>
              <a:t>작동 방식</a:t>
            </a:r>
            <a:endParaRPr lang="en-US" altLang="ko-KR" sz="28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01EAF3-1BAC-4E00-89B8-9399B57A3CCA}"/>
              </a:ext>
            </a:extLst>
          </p:cNvPr>
          <p:cNvSpPr/>
          <p:nvPr/>
        </p:nvSpPr>
        <p:spPr>
          <a:xfrm>
            <a:off x="2386593" y="1935142"/>
            <a:ext cx="7418814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초기 추측으로 시작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0,0 (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또는 다른 값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에서 시작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W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와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b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를 약간 변경하여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cost(W, b)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의 비용을 줄이려고 노력</a:t>
            </a:r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매개 변수를 변경할 때마다 가능한 가장 낮은 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cost(W, b)</a:t>
            </a: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을 감소시키는 기울기를 선택</a:t>
            </a:r>
            <a:endParaRPr lang="en-US" altLang="ko-KR" sz="20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반복</a:t>
            </a:r>
            <a:endParaRPr lang="en-US" altLang="ko-KR" sz="20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0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최소한의 지역으로 수렴 할 때까지 수행</a:t>
            </a:r>
            <a:endParaRPr lang="en-US" altLang="ko-KR" sz="20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3563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622C3C-D175-4310-920D-D44FA79D5091}"/>
              </a:ext>
            </a:extLst>
          </p:cNvPr>
          <p:cNvSpPr/>
          <p:nvPr/>
        </p:nvSpPr>
        <p:spPr>
          <a:xfrm>
            <a:off x="1959475" y="1267418"/>
            <a:ext cx="74188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>
                <a:latin typeface="고도 M" panose="02000503000000020004" pitchFamily="2" charset="-127"/>
                <a:ea typeface="고도 M" panose="02000503000000020004" pitchFamily="2" charset="-127"/>
              </a:rPr>
              <a:t>Gradient descent algorithm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F6DA819-4592-4E29-9446-390737E54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977" y="2241499"/>
            <a:ext cx="4824829" cy="330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1843EE0-ACDA-465C-9B75-4A558909E9BC}"/>
              </a:ext>
            </a:extLst>
          </p:cNvPr>
          <p:cNvCxnSpPr>
            <a:cxnSpLocks/>
          </p:cNvCxnSpPr>
          <p:nvPr/>
        </p:nvCxnSpPr>
        <p:spPr>
          <a:xfrm flipV="1">
            <a:off x="4374003" y="5133227"/>
            <a:ext cx="2960921" cy="349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B91A5D0-3560-4706-9E80-2F2E04D3AAAA}"/>
              </a:ext>
            </a:extLst>
          </p:cNvPr>
          <p:cNvSpPr txBox="1"/>
          <p:nvPr/>
        </p:nvSpPr>
        <p:spPr>
          <a:xfrm>
            <a:off x="5594542" y="5498952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6E03D8-1A82-48B2-83CB-707235E149EC}"/>
              </a:ext>
            </a:extLst>
          </p:cNvPr>
          <p:cNvSpPr txBox="1"/>
          <p:nvPr/>
        </p:nvSpPr>
        <p:spPr>
          <a:xfrm>
            <a:off x="2892392" y="3637011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37CA9D-7A5D-463B-B99A-0F55E2A1BF32}"/>
              </a:ext>
            </a:extLst>
          </p:cNvPr>
          <p:cNvSpPr/>
          <p:nvPr/>
        </p:nvSpPr>
        <p:spPr>
          <a:xfrm>
            <a:off x="8186912" y="2412860"/>
            <a:ext cx="1705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Gradient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513CF88-227E-4603-9F73-CFC0CDD768AB}"/>
              </a:ext>
            </a:extLst>
          </p:cNvPr>
          <p:cNvSpPr/>
          <p:nvPr/>
        </p:nvSpPr>
        <p:spPr>
          <a:xfrm>
            <a:off x="5613313" y="4774304"/>
            <a:ext cx="330782" cy="33078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E334AD5-8997-4B07-8C4B-322926824058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8005512" y="2164468"/>
            <a:ext cx="181400" cy="43305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E571D89-1821-4AC2-9274-226C8FF697A7}"/>
              </a:ext>
            </a:extLst>
          </p:cNvPr>
          <p:cNvCxnSpPr>
            <a:cxnSpLocks/>
          </p:cNvCxnSpPr>
          <p:nvPr/>
        </p:nvCxnSpPr>
        <p:spPr>
          <a:xfrm flipH="1">
            <a:off x="6972068" y="3379819"/>
            <a:ext cx="296509" cy="514385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67961EB-A2CD-4023-A1C0-5A4216E773AC}"/>
              </a:ext>
            </a:extLst>
          </p:cNvPr>
          <p:cNvCxnSpPr>
            <a:cxnSpLocks/>
          </p:cNvCxnSpPr>
          <p:nvPr/>
        </p:nvCxnSpPr>
        <p:spPr>
          <a:xfrm flipH="1">
            <a:off x="6717389" y="3894204"/>
            <a:ext cx="235374" cy="378965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064181A-1BC6-47FE-8BDB-ED9357D5D31A}"/>
              </a:ext>
            </a:extLst>
          </p:cNvPr>
          <p:cNvCxnSpPr>
            <a:cxnSpLocks/>
          </p:cNvCxnSpPr>
          <p:nvPr/>
        </p:nvCxnSpPr>
        <p:spPr>
          <a:xfrm flipH="1">
            <a:off x="6455870" y="4294817"/>
            <a:ext cx="235374" cy="27139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86CAB76-AA0B-4411-A97E-3618170FF9EE}"/>
              </a:ext>
            </a:extLst>
          </p:cNvPr>
          <p:cNvCxnSpPr>
            <a:cxnSpLocks/>
          </p:cNvCxnSpPr>
          <p:nvPr/>
        </p:nvCxnSpPr>
        <p:spPr>
          <a:xfrm flipH="1">
            <a:off x="6195149" y="4569158"/>
            <a:ext cx="235374" cy="205146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6010B4-4D36-4A63-A096-3D713CF203DC}"/>
              </a:ext>
            </a:extLst>
          </p:cNvPr>
          <p:cNvCxnSpPr>
            <a:cxnSpLocks/>
          </p:cNvCxnSpPr>
          <p:nvPr/>
        </p:nvCxnSpPr>
        <p:spPr>
          <a:xfrm flipH="1">
            <a:off x="5949126" y="4809282"/>
            <a:ext cx="223166" cy="15047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52BE4D6-8DA9-4A70-99CB-458E93352BE1}"/>
              </a:ext>
            </a:extLst>
          </p:cNvPr>
          <p:cNvSpPr/>
          <p:nvPr/>
        </p:nvSpPr>
        <p:spPr>
          <a:xfrm>
            <a:off x="7079391" y="4500416"/>
            <a:ext cx="2159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Minimum cost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24EDF35-D45F-46F4-9CA7-E58327B9D7CD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5748448" y="4685082"/>
            <a:ext cx="1330942" cy="47705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AE0AAC-A468-4D0A-B253-E59A64F24A18}"/>
              </a:ext>
            </a:extLst>
          </p:cNvPr>
          <p:cNvSpPr/>
          <p:nvPr/>
        </p:nvSpPr>
        <p:spPr>
          <a:xfrm>
            <a:off x="4668908" y="2405720"/>
            <a:ext cx="2159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Initial Weight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73AE5C8-6C7E-4090-B76B-B4715F345ED9}"/>
              </a:ext>
            </a:extLst>
          </p:cNvPr>
          <p:cNvCxnSpPr>
            <a:cxnSpLocks/>
          </p:cNvCxnSpPr>
          <p:nvPr/>
        </p:nvCxnSpPr>
        <p:spPr>
          <a:xfrm>
            <a:off x="6407665" y="2621891"/>
            <a:ext cx="832070" cy="51988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A53A61-BCF6-4478-BF84-D838281E3EE5}"/>
              </a:ext>
            </a:extLst>
          </p:cNvPr>
          <p:cNvSpPr/>
          <p:nvPr/>
        </p:nvSpPr>
        <p:spPr>
          <a:xfrm>
            <a:off x="4382157" y="3122056"/>
            <a:ext cx="2159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Increment Step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1ADCD87-A118-40A1-98D0-CE33E4EA30E5}"/>
              </a:ext>
            </a:extLst>
          </p:cNvPr>
          <p:cNvCxnSpPr>
            <a:cxnSpLocks/>
          </p:cNvCxnSpPr>
          <p:nvPr/>
        </p:nvCxnSpPr>
        <p:spPr>
          <a:xfrm>
            <a:off x="6120914" y="3338227"/>
            <a:ext cx="832070" cy="51988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DDE287-C765-411F-BEBA-661937B4B333}"/>
              </a:ext>
            </a:extLst>
          </p:cNvPr>
          <p:cNvSpPr txBox="1"/>
          <p:nvPr/>
        </p:nvSpPr>
        <p:spPr>
          <a:xfrm>
            <a:off x="9529802" y="1445571"/>
            <a:ext cx="3294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w = w - G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2894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9FF4DA6-63DC-4299-9BA0-0CB935E1F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390" y="2010005"/>
            <a:ext cx="4824829" cy="330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3AAA05-32B2-469C-9C73-2CE86296211F}"/>
                  </a:ext>
                </a:extLst>
              </p:cNvPr>
              <p:cNvSpPr txBox="1"/>
              <p:nvPr/>
            </p:nvSpPr>
            <p:spPr>
              <a:xfrm>
                <a:off x="1479884" y="1658815"/>
                <a:ext cx="3473067" cy="1743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2400">
                    <a:latin typeface="고도 M" panose="02000503000000020004" pitchFamily="2" charset="-127"/>
                    <a:ea typeface="고도 M" panose="02000503000000020004" pitchFamily="2" charset="-127"/>
                  </a:rPr>
                  <a:t>수렴까지 반복</a:t>
                </a:r>
                <a:endParaRPr lang="en-US" altLang="ko-KR" sz="2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en-US" altLang="ko-KR" sz="2400">
                    <a:latin typeface="Consolas" panose="020B0609020204030204" pitchFamily="49" charset="0"/>
                  </a:rPr>
                  <a:t>{</a:t>
                </a:r>
              </a:p>
              <a:p>
                <a:pPr algn="l"/>
                <a:r>
                  <a:rPr lang="en-US" altLang="ko-KR" sz="2400">
                    <a:latin typeface="Consolas" panose="020B06090202040302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ko-KR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ko-KR" sz="240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:r>
                  <a:rPr lang="en-US" altLang="ko-KR" sz="2400">
                    <a:latin typeface="Consolas" panose="020B0609020204030204" pitchFamily="49" charset="0"/>
                  </a:rPr>
                  <a:t>}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3AAA05-32B2-469C-9C73-2CE862962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884" y="1658815"/>
                <a:ext cx="3473067" cy="1743362"/>
              </a:xfrm>
              <a:prstGeom prst="rect">
                <a:avLst/>
              </a:prstGeom>
              <a:blipFill>
                <a:blip r:embed="rId4"/>
                <a:stretch>
                  <a:fillRect l="-2812" t="-2797" b="-69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435B657A-DADE-4A58-91F8-614A3FC44497}"/>
              </a:ext>
            </a:extLst>
          </p:cNvPr>
          <p:cNvSpPr/>
          <p:nvPr/>
        </p:nvSpPr>
        <p:spPr>
          <a:xfrm>
            <a:off x="1941871" y="3282113"/>
            <a:ext cx="1427356" cy="617034"/>
          </a:xfrm>
          <a:prstGeom prst="wedgeRectCallout">
            <a:avLst>
              <a:gd name="adj1" fmla="val 48939"/>
              <a:gd name="adj2" fmla="val -117010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learning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rate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BDD4C9F5-B1E6-44B1-BBD9-67F4A11DD3E4}"/>
              </a:ext>
            </a:extLst>
          </p:cNvPr>
          <p:cNvSpPr/>
          <p:nvPr/>
        </p:nvSpPr>
        <p:spPr>
          <a:xfrm>
            <a:off x="4193617" y="3278957"/>
            <a:ext cx="1427356" cy="617034"/>
          </a:xfrm>
          <a:prstGeom prst="wedgeRectCallout">
            <a:avLst>
              <a:gd name="adj1" fmla="val -81324"/>
              <a:gd name="adj2" fmla="val -94620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derivative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십자형 7">
            <a:extLst>
              <a:ext uri="{FF2B5EF4-FFF2-40B4-BE49-F238E27FC236}">
                <a16:creationId xmlns:a16="http://schemas.microsoft.com/office/drawing/2014/main" id="{91EAFCB7-BCF3-4E77-B720-F3948ED85F6D}"/>
              </a:ext>
            </a:extLst>
          </p:cNvPr>
          <p:cNvSpPr/>
          <p:nvPr/>
        </p:nvSpPr>
        <p:spPr>
          <a:xfrm rot="2700000">
            <a:off x="9389376" y="4107837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0428DD6-830E-428D-8058-637DDD989C54}"/>
              </a:ext>
            </a:extLst>
          </p:cNvPr>
          <p:cNvCxnSpPr>
            <a:cxnSpLocks/>
          </p:cNvCxnSpPr>
          <p:nvPr/>
        </p:nvCxnSpPr>
        <p:spPr>
          <a:xfrm flipH="1">
            <a:off x="8889207" y="2817541"/>
            <a:ext cx="1799373" cy="22005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9D392CB-F441-48B7-8A1A-AB52813BE69F}"/>
                  </a:ext>
                </a:extLst>
              </p:cNvPr>
              <p:cNvSpPr/>
              <p:nvPr/>
            </p:nvSpPr>
            <p:spPr>
              <a:xfrm>
                <a:off x="1503422" y="4607668"/>
                <a:ext cx="2624373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40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J(w,b)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9D392CB-F441-48B7-8A1A-AB52813BE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22" y="4607668"/>
                <a:ext cx="2624373" cy="613886"/>
              </a:xfrm>
              <a:prstGeom prst="rect">
                <a:avLst/>
              </a:prstGeom>
              <a:blipFill>
                <a:blip r:embed="rId5"/>
                <a:stretch>
                  <a:fillRect l="-3721" b="-79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878F5E-175E-474C-B8AF-14834E32B859}"/>
                  </a:ext>
                </a:extLst>
              </p:cNvPr>
              <p:cNvSpPr txBox="1"/>
              <p:nvPr/>
            </p:nvSpPr>
            <p:spPr>
              <a:xfrm>
                <a:off x="1433067" y="5681167"/>
                <a:ext cx="7921656" cy="63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>
                    <a:latin typeface="고도 B" panose="02000503000000020004" pitchFamily="2" charset="-127"/>
                    <a:ea typeface="고도 B" panose="02000503000000020004" pitchFamily="2" charset="-127"/>
                  </a:rPr>
                  <a:t>는</a:t>
                </a:r>
                <a:r>
                  <a:rPr lang="ko-KR" altLang="en-US" sz="240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400">
                    <a:latin typeface="Consolas" panose="020B0609020204030204" pitchFamily="49" charset="0"/>
                  </a:rPr>
                  <a:t> </a:t>
                </a:r>
                <a:r>
                  <a:rPr lang="ko-KR" altLang="en-US" sz="2400">
                    <a:latin typeface="고도 B" panose="02000503000000020004" pitchFamily="2" charset="-127"/>
                    <a:ea typeface="고도 B" panose="02000503000000020004" pitchFamily="2" charset="-127"/>
                  </a:rPr>
                  <a:t>을 </a:t>
                </a:r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ko-KR" altLang="en-US" sz="2400">
                    <a:latin typeface="고도 B" panose="02000503000000020004" pitchFamily="2" charset="-127"/>
                    <a:ea typeface="고도 B" panose="02000503000000020004" pitchFamily="2" charset="-127"/>
                  </a:rPr>
                  <a:t>에 대해서 </a:t>
                </a:r>
                <a:r>
                  <a:rPr lang="ko-KR" altLang="en-US" sz="2400" err="1">
                    <a:latin typeface="고도 B" panose="02000503000000020004" pitchFamily="2" charset="-127"/>
                    <a:ea typeface="고도 B" panose="02000503000000020004" pitchFamily="2" charset="-127"/>
                  </a:rPr>
                  <a:t>편미분</a:t>
                </a:r>
                <a:r>
                  <a:rPr lang="ko-KR" altLang="en-US" sz="2400">
                    <a:latin typeface="고도 B" panose="02000503000000020004" pitchFamily="2" charset="-127"/>
                    <a:ea typeface="고도 B" panose="02000503000000020004" pitchFamily="2" charset="-127"/>
                  </a:rPr>
                  <a:t> 하면 된다</a:t>
                </a:r>
                <a:r>
                  <a:rPr lang="en-US" altLang="ko-KR" sz="2400">
                    <a:latin typeface="고도 B" panose="02000503000000020004" pitchFamily="2" charset="-127"/>
                    <a:ea typeface="고도 B" panose="02000503000000020004" pitchFamily="2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878F5E-175E-474C-B8AF-14834E32B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067" y="5681167"/>
                <a:ext cx="7921656" cy="635367"/>
              </a:xfrm>
              <a:prstGeom prst="rect">
                <a:avLst/>
              </a:prstGeom>
              <a:blipFill>
                <a:blip r:embed="rId6"/>
                <a:stretch>
                  <a:fillRect r="-308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D8AF3B3-33BF-4E3B-BE0E-741E8CEC4211}"/>
              </a:ext>
            </a:extLst>
          </p:cNvPr>
          <p:cNvSpPr txBox="1"/>
          <p:nvPr/>
        </p:nvSpPr>
        <p:spPr>
          <a:xfrm>
            <a:off x="8331955" y="5267458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74827-4842-4E3B-91CD-57132EA04753}"/>
              </a:ext>
            </a:extLst>
          </p:cNvPr>
          <p:cNvSpPr txBox="1"/>
          <p:nvPr/>
        </p:nvSpPr>
        <p:spPr>
          <a:xfrm>
            <a:off x="5690941" y="3971227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6559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9D392CB-F441-48B7-8A1A-AB52813BE69F}"/>
                  </a:ext>
                </a:extLst>
              </p:cNvPr>
              <p:cNvSpPr/>
              <p:nvPr/>
            </p:nvSpPr>
            <p:spPr>
              <a:xfrm>
                <a:off x="7636283" y="1223399"/>
                <a:ext cx="3352841" cy="1131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altLang="ko-KR" sz="280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altLang="ko-KR" sz="280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wx</a:t>
                </a:r>
                <a:r>
                  <a:rPr lang="en-US" altLang="ko-KR" sz="280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b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ko-KR" altLang="en-US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9D392CB-F441-48B7-8A1A-AB52813BE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283" y="1223399"/>
                <a:ext cx="3352841" cy="1131592"/>
              </a:xfrm>
              <a:prstGeom prst="rect">
                <a:avLst/>
              </a:prstGeom>
              <a:blipFill>
                <a:blip r:embed="rId3"/>
                <a:stretch>
                  <a:fillRect t="-59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02C2DF3-AAC5-4C81-B878-B18800F3E413}"/>
                  </a:ext>
                </a:extLst>
              </p:cNvPr>
              <p:cNvSpPr/>
              <p:nvPr/>
            </p:nvSpPr>
            <p:spPr>
              <a:xfrm>
                <a:off x="1272963" y="978072"/>
                <a:ext cx="6409127" cy="64477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wx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ko-KR" altLang="en-US">
                    <a:latin typeface="Cambria Math" panose="02040503050406030204" pitchFamily="18" charset="0"/>
                  </a:rPr>
                  <a:t> </a:t>
                </a:r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:endParaRPr lang="en-US" altLang="ko-KR" sz="2400" i="1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wx</m:t>
                            </m:r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2(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wx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ko-KR" altLang="en-US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a:t> </a:t>
                </a:r>
                <a:endParaRPr lang="en-US" altLang="ko-KR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wx</m:t>
                            </m:r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ywx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− 2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ko-KR" altLang="en-US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a:t> </a:t>
                </a:r>
                <a:endParaRPr lang="en-US" altLang="ko-KR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 </m:t>
                          </m:r>
                          <m:sSup>
                            <m:sSup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wxb</m:t>
                              </m:r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ko-KR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ywx</m:t>
                          </m:r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− 2</m:t>
                          </m:r>
                          <m:r>
                            <m:rPr>
                              <m:sty m:val="p"/>
                            </m:rP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altLang="ko-KR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ko-KR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400" i="1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 </m:t>
                          </m:r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  <m:sSup>
                            <m:sSup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m:rPr>
                              <m:sty m:val="p"/>
                            </m:rP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xb</m:t>
                          </m:r>
                          <m:r>
                            <m:rPr>
                              <m:nor/>
                            </m:rPr>
                            <a:rPr lang="en-US" altLang="ko-KR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yx</m:t>
                          </m:r>
                          <m:r>
                            <m:rPr>
                              <m:nor/>
                            </m:rPr>
                            <a:rPr lang="en-US" altLang="ko-KR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 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wx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altLang="ko-KR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</a:p>
              <a:p>
                <a:pPr lvl="0"/>
                <a:endParaRPr lang="en-US" altLang="ko-KR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altLang="ko-KR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y"  = −(y − y ̂) </a:t>
                </a:r>
              </a:p>
              <a:p>
                <a:pPr lvl="0"/>
                <a:endParaRPr lang="en-US" altLang="ko-KR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:endParaRPr lang="ko-KR" altLang="en-US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  <a:p>
                <a:endParaRPr lang="ko-KR" altLang="en-US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02C2DF3-AAC5-4C81-B878-B18800F3E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963" y="978072"/>
                <a:ext cx="6409127" cy="6447727"/>
              </a:xfrm>
              <a:prstGeom prst="rect">
                <a:avLst/>
              </a:prstGeom>
              <a:blipFill>
                <a:blip r:embed="rId4"/>
                <a:stretch>
                  <a:fillRect l="-8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048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9D392CB-F441-48B7-8A1A-AB52813BE69F}"/>
                  </a:ext>
                </a:extLst>
              </p:cNvPr>
              <p:cNvSpPr/>
              <p:nvPr/>
            </p:nvSpPr>
            <p:spPr>
              <a:xfrm>
                <a:off x="7309319" y="1667819"/>
                <a:ext cx="3062377" cy="22496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altLang="ko-KR" sz="280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wx + b</a:t>
                </a:r>
              </a:p>
              <a:p>
                <a:r>
                  <a:rPr lang="en-US" altLang="ko-KR" sz="280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J(w,b)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p>
                  </m:oMath>
                </a14:m>
                <a:endParaRPr lang="en-US" altLang="ko-KR" sz="280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80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den>
                    </m:f>
                  </m:oMath>
                </a14:m>
                <a:r>
                  <a:rPr lang="en-US" altLang="ko-KR" sz="28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J(w,b)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</m:oMath>
                </a14:m>
                <a:r>
                  <a:rPr lang="ko-KR" altLang="en-US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den>
                    </m:f>
                  </m:oMath>
                </a14:m>
                <a:endParaRPr lang="ko-KR" altLang="en-US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9D392CB-F441-48B7-8A1A-AB52813BE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319" y="1667819"/>
                <a:ext cx="3062377" cy="2249655"/>
              </a:xfrm>
              <a:prstGeom prst="rect">
                <a:avLst/>
              </a:prstGeom>
              <a:blipFill>
                <a:blip r:embed="rId3"/>
                <a:stretch>
                  <a:fillRect l="-3984" t="-29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02C2DF3-AAC5-4C81-B878-B18800F3E413}"/>
                  </a:ext>
                </a:extLst>
              </p:cNvPr>
              <p:cNvSpPr/>
              <p:nvPr/>
            </p:nvSpPr>
            <p:spPr>
              <a:xfrm>
                <a:off x="1272963" y="978071"/>
                <a:ext cx="3297056" cy="47788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ko-KR" altLang="en-US">
                    <a:latin typeface="Cambria Math" panose="02040503050406030204" pitchFamily="18" charset="0"/>
                  </a:rPr>
                  <a:t> </a:t>
                </a:r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ko-KR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nor/>
                        </m:rPr>
                        <a:rPr lang="en-US" altLang="ko-KR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en-US" altLang="ko-KR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den>
                    </m:f>
                  </m:oMath>
                </a14:m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wx</m:t>
                    </m:r>
                    <m:r>
                      <m:rPr>
                        <m:nor/>
                      </m:rP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endParaRPr lang="en-US" altLang="ko-KR" sz="280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num>
                      <m:den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</m:oMath>
                </a14:m>
                <a:r>
                  <a:rPr lang="ko-KR" altLang="en-US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den>
                    </m:f>
                  </m:oMath>
                </a14:m>
                <a:r>
                  <a:rPr lang="ko-KR" altLang="en-US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altLang="ko-K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ko-KR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ko-KR" altLang="en-US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02C2DF3-AAC5-4C81-B878-B18800F3E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963" y="978071"/>
                <a:ext cx="3297056" cy="47788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F228BF7-E1D0-4757-A9BE-7024464E886A}"/>
              </a:ext>
            </a:extLst>
          </p:cNvPr>
          <p:cNvSpPr txBox="1"/>
          <p:nvPr/>
        </p:nvSpPr>
        <p:spPr>
          <a:xfrm>
            <a:off x="7256973" y="1033348"/>
            <a:ext cx="2669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Chain Rule </a:t>
            </a:r>
            <a:r>
              <a:rPr lang="ko-KR" altLang="en-US" sz="2400">
                <a:latin typeface="Consolas" panose="020B0609020204030204" pitchFamily="49" charset="0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9719747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3AAA05-32B2-469C-9C73-2CE86296211F}"/>
                  </a:ext>
                </a:extLst>
              </p:cNvPr>
              <p:cNvSpPr txBox="1"/>
              <p:nvPr/>
            </p:nvSpPr>
            <p:spPr>
              <a:xfrm>
                <a:off x="1262083" y="1769327"/>
                <a:ext cx="4096827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>
                    <a:latin typeface="고도 M" panose="02000503000000020004" pitchFamily="2" charset="-127"/>
                    <a:ea typeface="고도 M" panose="02000503000000020004" pitchFamily="2" charset="-127"/>
                  </a:rPr>
                  <a:t>수렴까지 반복</a:t>
                </a:r>
                <a:endParaRPr lang="en-US" altLang="ko-KR" sz="2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en-US" altLang="ko-KR" sz="240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altLang="ko-KR" sz="2400">
                    <a:latin typeface="Consolas" panose="020B0609020204030204" pitchFamily="49" charset="0"/>
                  </a:rPr>
                  <a:t>   </a:t>
                </a:r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 = w +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ko-KR" alt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ko-KR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en-US" altLang="ko-KR" sz="2400">
                  <a:latin typeface="Consolas" panose="020B0609020204030204" pitchFamily="49" charset="0"/>
                </a:endParaRPr>
              </a:p>
              <a:p>
                <a:r>
                  <a:rPr lang="en-US" altLang="ko-KR" sz="2400">
                    <a:latin typeface="Consolas" panose="020B0609020204030204" pitchFamily="49" charset="0"/>
                  </a:rPr>
                  <a:t>}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3AAA05-32B2-469C-9C73-2CE862962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083" y="1769327"/>
                <a:ext cx="4096827" cy="1569660"/>
              </a:xfrm>
              <a:prstGeom prst="rect">
                <a:avLst/>
              </a:prstGeom>
              <a:blipFill>
                <a:blip r:embed="rId3"/>
                <a:stretch>
                  <a:fillRect l="-2232" t="-3101" b="-7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0457ED9-E99E-4C50-98B4-5DFC4D7E52EE}"/>
              </a:ext>
            </a:extLst>
          </p:cNvPr>
          <p:cNvSpPr txBox="1"/>
          <p:nvPr/>
        </p:nvSpPr>
        <p:spPr>
          <a:xfrm>
            <a:off x="8317086" y="54046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7603DF7-42F8-4682-9929-1BDEDE3BC6E6}"/>
                  </a:ext>
                </a:extLst>
              </p:cNvPr>
              <p:cNvSpPr/>
              <p:nvPr/>
            </p:nvSpPr>
            <p:spPr>
              <a:xfrm>
                <a:off x="1839137" y="4565409"/>
                <a:ext cx="5482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>
                  <a:latin typeface="Consolas" panose="020B060902020403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7603DF7-42F8-4682-9929-1BDEDE3BC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137" y="4565409"/>
                <a:ext cx="54822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6A644D-FB77-4C96-9BC1-C6D5E8448A32}"/>
              </a:ext>
            </a:extLst>
          </p:cNvPr>
          <p:cNvSpPr/>
          <p:nvPr/>
        </p:nvSpPr>
        <p:spPr>
          <a:xfrm>
            <a:off x="2184749" y="4600309"/>
            <a:ext cx="2210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가 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0.01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인 경우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40B4DF-5F4D-4911-BFEE-B962F490B7FC}"/>
              </a:ext>
            </a:extLst>
          </p:cNvPr>
          <p:cNvSpPr txBox="1"/>
          <p:nvPr/>
        </p:nvSpPr>
        <p:spPr>
          <a:xfrm>
            <a:off x="5347495" y="354974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pic>
        <p:nvPicPr>
          <p:cNvPr id="20486" name="Picture 6">
            <a:extLst>
              <a:ext uri="{FF2B5EF4-FFF2-40B4-BE49-F238E27FC236}">
                <a16:creationId xmlns:a16="http://schemas.microsoft.com/office/drawing/2014/main" id="{70414122-C684-4366-A6C8-3758F4F6B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080" y="2001130"/>
            <a:ext cx="5194841" cy="355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7327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57ED9-E99E-4C50-98B4-5DFC4D7E52EE}"/>
              </a:ext>
            </a:extLst>
          </p:cNvPr>
          <p:cNvSpPr txBox="1"/>
          <p:nvPr/>
        </p:nvSpPr>
        <p:spPr>
          <a:xfrm>
            <a:off x="8317086" y="54046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595E29-4A68-4CCE-B260-300AB2478029}"/>
              </a:ext>
            </a:extLst>
          </p:cNvPr>
          <p:cNvSpPr txBox="1"/>
          <p:nvPr/>
        </p:nvSpPr>
        <p:spPr>
          <a:xfrm>
            <a:off x="5347495" y="354974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7603DF7-42F8-4682-9929-1BDEDE3BC6E6}"/>
                  </a:ext>
                </a:extLst>
              </p:cNvPr>
              <p:cNvSpPr/>
              <p:nvPr/>
            </p:nvSpPr>
            <p:spPr>
              <a:xfrm>
                <a:off x="1839137" y="4565409"/>
                <a:ext cx="5482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>
                  <a:latin typeface="Consolas" panose="020B060902020403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7603DF7-42F8-4682-9929-1BDEDE3BC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137" y="4565409"/>
                <a:ext cx="54822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6A644D-FB77-4C96-9BC1-C6D5E8448A32}"/>
              </a:ext>
            </a:extLst>
          </p:cNvPr>
          <p:cNvSpPr/>
          <p:nvPr/>
        </p:nvSpPr>
        <p:spPr>
          <a:xfrm>
            <a:off x="2184750" y="4600309"/>
            <a:ext cx="2055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가 𝟎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.4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인 경우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A48ACE-6BE3-4852-B094-E1743A27E8C9}"/>
                  </a:ext>
                </a:extLst>
              </p:cNvPr>
              <p:cNvSpPr txBox="1"/>
              <p:nvPr/>
            </p:nvSpPr>
            <p:spPr>
              <a:xfrm>
                <a:off x="1262083" y="1769327"/>
                <a:ext cx="4096827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>
                    <a:latin typeface="고도 M" panose="02000503000000020004" pitchFamily="2" charset="-127"/>
                    <a:ea typeface="고도 M" panose="02000503000000020004" pitchFamily="2" charset="-127"/>
                  </a:rPr>
                  <a:t>수렴까지 반복</a:t>
                </a:r>
                <a:endParaRPr lang="en-US" altLang="ko-KR" sz="2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en-US" altLang="ko-KR" sz="240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altLang="ko-KR" sz="2400">
                    <a:latin typeface="Consolas" panose="020B0609020204030204" pitchFamily="49" charset="0"/>
                  </a:rPr>
                  <a:t>   </a:t>
                </a:r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 = w +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ko-KR" alt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ko-KR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en-US" altLang="ko-KR" sz="2400">
                  <a:latin typeface="Consolas" panose="020B0609020204030204" pitchFamily="49" charset="0"/>
                </a:endParaRPr>
              </a:p>
              <a:p>
                <a:r>
                  <a:rPr lang="en-US" altLang="ko-KR" sz="2400">
                    <a:latin typeface="Consolas" panose="020B0609020204030204" pitchFamily="49" charset="0"/>
                  </a:rPr>
                  <a:t>}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A48ACE-6BE3-4852-B094-E1743A27E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083" y="1769327"/>
                <a:ext cx="4096827" cy="1569660"/>
              </a:xfrm>
              <a:prstGeom prst="rect">
                <a:avLst/>
              </a:prstGeom>
              <a:blipFill>
                <a:blip r:embed="rId4"/>
                <a:stretch>
                  <a:fillRect l="-2232" t="-3101" b="-7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628" name="Picture 4">
            <a:extLst>
              <a:ext uri="{FF2B5EF4-FFF2-40B4-BE49-F238E27FC236}">
                <a16:creationId xmlns:a16="http://schemas.microsoft.com/office/drawing/2014/main" id="{B1573C82-3EC2-48B7-9932-1AFA5BDDD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079" y="1900331"/>
            <a:ext cx="5115684" cy="350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5295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57ED9-E99E-4C50-98B4-5DFC4D7E52EE}"/>
              </a:ext>
            </a:extLst>
          </p:cNvPr>
          <p:cNvSpPr txBox="1"/>
          <p:nvPr/>
        </p:nvSpPr>
        <p:spPr>
          <a:xfrm>
            <a:off x="8317086" y="54046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595E29-4A68-4CCE-B260-300AB2478029}"/>
              </a:ext>
            </a:extLst>
          </p:cNvPr>
          <p:cNvSpPr txBox="1"/>
          <p:nvPr/>
        </p:nvSpPr>
        <p:spPr>
          <a:xfrm>
            <a:off x="5441767" y="363109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7603DF7-42F8-4682-9929-1BDEDE3BC6E6}"/>
                  </a:ext>
                </a:extLst>
              </p:cNvPr>
              <p:cNvSpPr/>
              <p:nvPr/>
            </p:nvSpPr>
            <p:spPr>
              <a:xfrm>
                <a:off x="1839137" y="4565409"/>
                <a:ext cx="5482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>
                  <a:latin typeface="Consolas" panose="020B060902020403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7603DF7-42F8-4682-9929-1BDEDE3BC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137" y="4565409"/>
                <a:ext cx="54822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6A644D-FB77-4C96-9BC1-C6D5E8448A32}"/>
              </a:ext>
            </a:extLst>
          </p:cNvPr>
          <p:cNvSpPr/>
          <p:nvPr/>
        </p:nvSpPr>
        <p:spPr>
          <a:xfrm>
            <a:off x="2184749" y="4600309"/>
            <a:ext cx="2210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가 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0.51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인 경우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3A3786-E092-4D9F-BB70-ADEE97D0133C}"/>
                  </a:ext>
                </a:extLst>
              </p:cNvPr>
              <p:cNvSpPr txBox="1"/>
              <p:nvPr/>
            </p:nvSpPr>
            <p:spPr>
              <a:xfrm>
                <a:off x="1262083" y="1769327"/>
                <a:ext cx="393697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>
                    <a:latin typeface="고도 M" panose="02000503000000020004" pitchFamily="2" charset="-127"/>
                    <a:ea typeface="고도 M" panose="02000503000000020004" pitchFamily="2" charset="-127"/>
                  </a:rPr>
                  <a:t>수렴까지 반복</a:t>
                </a:r>
                <a:endParaRPr lang="en-US" altLang="ko-KR" sz="2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en-US" altLang="ko-KR" sz="240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altLang="ko-KR" sz="2400">
                    <a:latin typeface="Consolas" panose="020B0609020204030204" pitchFamily="49" charset="0"/>
                  </a:rPr>
                  <a:t>   </a:t>
                </a:r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 = w -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ko-KR" alt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</m:t>
                    </m:r>
                    <m:acc>
                      <m:accPr>
                        <m:chr m:val="̂"/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ko-KR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ko-KR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en-US" altLang="ko-KR" sz="2400">
                  <a:latin typeface="Consolas" panose="020B0609020204030204" pitchFamily="49" charset="0"/>
                </a:endParaRPr>
              </a:p>
              <a:p>
                <a:r>
                  <a:rPr lang="en-US" altLang="ko-KR" sz="2400">
                    <a:latin typeface="Consolas" panose="020B0609020204030204" pitchFamily="49" charset="0"/>
                  </a:rPr>
                  <a:t>}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3A3786-E092-4D9F-BB70-ADEE97D01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083" y="1769327"/>
                <a:ext cx="3936975" cy="1569660"/>
              </a:xfrm>
              <a:prstGeom prst="rect">
                <a:avLst/>
              </a:prstGeom>
              <a:blipFill>
                <a:blip r:embed="rId4"/>
                <a:stretch>
                  <a:fillRect l="-2322" t="-3101" b="-7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652" name="Picture 4">
            <a:extLst>
              <a:ext uri="{FF2B5EF4-FFF2-40B4-BE49-F238E27FC236}">
                <a16:creationId xmlns:a16="http://schemas.microsoft.com/office/drawing/2014/main" id="{9A4C7F24-FF01-4D74-AC9B-24CC6708E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351" y="2088394"/>
            <a:ext cx="5200474" cy="354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994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9D392CB-F441-48B7-8A1A-AB52813BE69F}"/>
                  </a:ext>
                </a:extLst>
              </p:cNvPr>
              <p:cNvSpPr/>
              <p:nvPr/>
            </p:nvSpPr>
            <p:spPr>
              <a:xfrm>
                <a:off x="7309319" y="1667819"/>
                <a:ext cx="3062377" cy="22496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altLang="ko-KR" sz="280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wx + b</a:t>
                </a:r>
              </a:p>
              <a:p>
                <a:r>
                  <a:rPr lang="en-US" altLang="ko-KR" sz="280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J(w,b)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p>
                  </m:oMath>
                </a14:m>
                <a:endParaRPr lang="en-US" altLang="ko-KR" sz="280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80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den>
                    </m:f>
                  </m:oMath>
                </a14:m>
                <a:r>
                  <a:rPr lang="en-US" altLang="ko-KR" sz="28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J(w,b)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</m:oMath>
                </a14:m>
                <a:r>
                  <a:rPr lang="ko-KR" altLang="en-US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den>
                    </m:f>
                  </m:oMath>
                </a14:m>
                <a:endParaRPr lang="ko-KR" altLang="en-US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9D392CB-F441-48B7-8A1A-AB52813BE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319" y="1667819"/>
                <a:ext cx="3062377" cy="2249655"/>
              </a:xfrm>
              <a:prstGeom prst="rect">
                <a:avLst/>
              </a:prstGeom>
              <a:blipFill>
                <a:blip r:embed="rId3"/>
                <a:stretch>
                  <a:fillRect l="-3984" t="-29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02C2DF3-AAC5-4C81-B878-B18800F3E413}"/>
                  </a:ext>
                </a:extLst>
              </p:cNvPr>
              <p:cNvSpPr/>
              <p:nvPr/>
            </p:nvSpPr>
            <p:spPr>
              <a:xfrm>
                <a:off x="1272963" y="978072"/>
                <a:ext cx="3067571" cy="47788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ko-KR" altLang="en-US">
                    <a:latin typeface="Cambria Math" panose="02040503050406030204" pitchFamily="18" charset="0"/>
                  </a:rPr>
                  <a:t> </a:t>
                </a:r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ko-KR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nor/>
                        </m:rPr>
                        <a:rPr lang="en-US" altLang="ko-KR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en-US" altLang="ko-KR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den>
                    </m:f>
                  </m:oMath>
                </a14:m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wx</m:t>
                    </m:r>
                    <m:r>
                      <m:rPr>
                        <m:nor/>
                      </m:rP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endParaRPr lang="en-US" altLang="ko-KR" sz="280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1</m:t>
                      </m:r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num>
                      <m:den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</m:oMath>
                </a14:m>
                <a:r>
                  <a:rPr lang="ko-KR" altLang="en-US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den>
                    </m:f>
                  </m:oMath>
                </a14:m>
                <a:r>
                  <a:rPr lang="ko-KR" altLang="en-US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m:rPr>
                        <m:nor/>
                      </m:rPr>
                      <a:rPr lang="en-US" altLang="ko-KR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ko-KR" altLang="en-US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02C2DF3-AAC5-4C81-B878-B18800F3E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963" y="978072"/>
                <a:ext cx="3067571" cy="47788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F228BF7-E1D0-4757-A9BE-7024464E886A}"/>
              </a:ext>
            </a:extLst>
          </p:cNvPr>
          <p:cNvSpPr txBox="1"/>
          <p:nvPr/>
        </p:nvSpPr>
        <p:spPr>
          <a:xfrm>
            <a:off x="7256973" y="1033348"/>
            <a:ext cx="2669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Chain Rule </a:t>
            </a:r>
            <a:r>
              <a:rPr lang="ko-KR" altLang="en-US" sz="2400">
                <a:latin typeface="Consolas" panose="020B0609020204030204" pitchFamily="49" charset="0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7001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9403D8-FAE5-4184-9A62-2583D12855B6}"/>
              </a:ext>
            </a:extLst>
          </p:cNvPr>
          <p:cNvSpPr txBox="1"/>
          <p:nvPr/>
        </p:nvSpPr>
        <p:spPr>
          <a:xfrm>
            <a:off x="90535" y="0"/>
            <a:ext cx="749435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gu_name = []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 name in station_addreess: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tmp = name.split()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tmp_gu = [gu for gu in tmp if gu[-1] == '</a:t>
            </a:r>
            <a:r>
              <a:rPr lang="ko-KR" altLang="en-US" sz="2000">
                <a:latin typeface="Consolas" panose="020B0609020204030204" pitchFamily="49" charset="0"/>
              </a:rPr>
              <a:t>구</a:t>
            </a:r>
            <a:r>
              <a:rPr lang="en-US" altLang="ko-KR" sz="2000">
                <a:latin typeface="Consolas" panose="020B0609020204030204" pitchFamily="49" charset="0"/>
              </a:rPr>
              <a:t>'][0]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gu_name.append(tmp_gu)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crime_anal_police['</a:t>
            </a:r>
            <a:r>
              <a:rPr lang="ko-KR" altLang="en-US" sz="2000">
                <a:latin typeface="Consolas" panose="020B0609020204030204" pitchFamily="49" charset="0"/>
              </a:rPr>
              <a:t>구별</a:t>
            </a:r>
            <a:r>
              <a:rPr lang="en-US" altLang="ko-KR" sz="2000">
                <a:latin typeface="Consolas" panose="020B0609020204030204" pitchFamily="49" charset="0"/>
              </a:rPr>
              <a:t>'] = gu_name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crime_anal_police.head()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FF722-981B-4FF9-8E66-45F3053652BC}"/>
              </a:ext>
            </a:extLst>
          </p:cNvPr>
          <p:cNvSpPr txBox="1"/>
          <p:nvPr/>
        </p:nvSpPr>
        <p:spPr>
          <a:xfrm>
            <a:off x="968720" y="3829616"/>
            <a:ext cx="1197154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name = '</a:t>
            </a:r>
            <a:r>
              <a:rPr lang="ko-KR" altLang="en-US" sz="2800">
                <a:latin typeface="Consolas" panose="020B0609020204030204" pitchFamily="49" charset="0"/>
              </a:rPr>
              <a:t>대한민국 서울특별시 중구 을지로동 수표로 </a:t>
            </a:r>
            <a:r>
              <a:rPr lang="en-US" altLang="ko-KR" sz="2800">
                <a:latin typeface="Consolas" panose="020B0609020204030204" pitchFamily="49" charset="0"/>
              </a:rPr>
              <a:t>27'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tmp = ['</a:t>
            </a:r>
            <a:r>
              <a:rPr lang="ko-KR" altLang="en-US" sz="2800">
                <a:latin typeface="Consolas" panose="020B0609020204030204" pitchFamily="49" charset="0"/>
              </a:rPr>
              <a:t>대한민국</a:t>
            </a:r>
            <a:r>
              <a:rPr lang="en-US" altLang="ko-KR" sz="2800">
                <a:latin typeface="Consolas" panose="020B0609020204030204" pitchFamily="49" charset="0"/>
              </a:rPr>
              <a:t>','</a:t>
            </a:r>
            <a:r>
              <a:rPr lang="ko-KR" altLang="en-US" sz="2800">
                <a:latin typeface="Consolas" panose="020B0609020204030204" pitchFamily="49" charset="0"/>
              </a:rPr>
              <a:t>서울특별시</a:t>
            </a:r>
            <a:r>
              <a:rPr lang="en-US" altLang="ko-KR" sz="2800">
                <a:latin typeface="Consolas" panose="020B0609020204030204" pitchFamily="49" charset="0"/>
              </a:rPr>
              <a:t>','</a:t>
            </a:r>
            <a:r>
              <a:rPr lang="ko-KR" altLang="en-US" sz="2800">
                <a:latin typeface="Consolas" panose="020B0609020204030204" pitchFamily="49" charset="0"/>
              </a:rPr>
              <a:t>중구</a:t>
            </a:r>
            <a:r>
              <a:rPr lang="en-US" altLang="ko-KR" sz="2800">
                <a:latin typeface="Consolas" panose="020B0609020204030204" pitchFamily="49" charset="0"/>
              </a:rPr>
              <a:t>','</a:t>
            </a:r>
            <a:r>
              <a:rPr lang="ko-KR" altLang="en-US" sz="2800">
                <a:latin typeface="Consolas" panose="020B0609020204030204" pitchFamily="49" charset="0"/>
              </a:rPr>
              <a:t>을지로동</a:t>
            </a:r>
            <a:r>
              <a:rPr lang="en-US" altLang="ko-KR" sz="2800">
                <a:latin typeface="Consolas" panose="020B0609020204030204" pitchFamily="49" charset="0"/>
              </a:rPr>
              <a:t>','</a:t>
            </a:r>
            <a:r>
              <a:rPr lang="ko-KR" altLang="en-US" sz="2800">
                <a:latin typeface="Consolas" panose="020B0609020204030204" pitchFamily="49" charset="0"/>
              </a:rPr>
              <a:t>수표로</a:t>
            </a:r>
            <a:r>
              <a:rPr lang="en-US" altLang="ko-KR" sz="2800">
                <a:latin typeface="Consolas" panose="020B0609020204030204" pitchFamily="49" charset="0"/>
              </a:rPr>
              <a:t>','27']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gu = '</a:t>
            </a:r>
            <a:r>
              <a:rPr lang="ko-KR" altLang="en-US" sz="2800">
                <a:latin typeface="Consolas" panose="020B0609020204030204" pitchFamily="49" charset="0"/>
              </a:rPr>
              <a:t>중</a:t>
            </a:r>
            <a:r>
              <a:rPr lang="ko-KR" altLang="en-US" sz="2800">
                <a:solidFill>
                  <a:srgbClr val="FF0000"/>
                </a:solidFill>
                <a:latin typeface="Consolas" panose="020B0609020204030204" pitchFamily="49" charset="0"/>
              </a:rPr>
              <a:t>구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['</a:t>
            </a:r>
            <a:r>
              <a:rPr lang="ko-KR" altLang="en-US" sz="2800">
                <a:latin typeface="Consolas" panose="020B0609020204030204" pitchFamily="49" charset="0"/>
              </a:rPr>
              <a:t>중구</a:t>
            </a:r>
            <a:r>
              <a:rPr lang="en-US" altLang="ko-KR" sz="2800">
                <a:latin typeface="Consolas" panose="020B0609020204030204" pitchFamily="49" charset="0"/>
              </a:rPr>
              <a:t>'][0]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'</a:t>
            </a:r>
            <a:r>
              <a:rPr lang="ko-KR" altLang="en-US" sz="2800">
                <a:latin typeface="Consolas" panose="020B0609020204030204" pitchFamily="49" charset="0"/>
              </a:rPr>
              <a:t>중구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gu_name = ['</a:t>
            </a:r>
            <a:r>
              <a:rPr lang="ko-KR" altLang="en-US" sz="2800">
                <a:latin typeface="Consolas" panose="020B0609020204030204" pitchFamily="49" charset="0"/>
              </a:rPr>
              <a:t>중구</a:t>
            </a:r>
            <a:r>
              <a:rPr lang="en-US" altLang="ko-KR" sz="2800">
                <a:latin typeface="Consolas" panose="020B0609020204030204" pitchFamily="49" charset="0"/>
              </a:rPr>
              <a:t>',...]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849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57ED9-E99E-4C50-98B4-5DFC4D7E52EE}"/>
              </a:ext>
            </a:extLst>
          </p:cNvPr>
          <p:cNvSpPr txBox="1"/>
          <p:nvPr/>
        </p:nvSpPr>
        <p:spPr>
          <a:xfrm>
            <a:off x="8317086" y="54046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595E29-4A68-4CCE-B260-300AB2478029}"/>
              </a:ext>
            </a:extLst>
          </p:cNvPr>
          <p:cNvSpPr txBox="1"/>
          <p:nvPr/>
        </p:nvSpPr>
        <p:spPr>
          <a:xfrm>
            <a:off x="5423789" y="372136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7603DF7-42F8-4682-9929-1BDEDE3BC6E6}"/>
                  </a:ext>
                </a:extLst>
              </p:cNvPr>
              <p:cNvSpPr/>
              <p:nvPr/>
            </p:nvSpPr>
            <p:spPr>
              <a:xfrm>
                <a:off x="1839137" y="4565409"/>
                <a:ext cx="5482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>
                  <a:latin typeface="Consolas" panose="020B060902020403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7603DF7-42F8-4682-9929-1BDEDE3BC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137" y="4565409"/>
                <a:ext cx="54822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6A644D-FB77-4C96-9BC1-C6D5E8448A32}"/>
              </a:ext>
            </a:extLst>
          </p:cNvPr>
          <p:cNvSpPr/>
          <p:nvPr/>
        </p:nvSpPr>
        <p:spPr>
          <a:xfrm>
            <a:off x="2184750" y="4600309"/>
            <a:ext cx="2254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가 𝟎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𝟎𝟑인 경우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7F1A8E-B5E8-4E6E-9B56-48A0A481BDE7}"/>
                  </a:ext>
                </a:extLst>
              </p:cNvPr>
              <p:cNvSpPr txBox="1"/>
              <p:nvPr/>
            </p:nvSpPr>
            <p:spPr>
              <a:xfrm>
                <a:off x="1262082" y="1769327"/>
                <a:ext cx="3293594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>
                    <a:latin typeface="고도 M" panose="02000503000000020004" pitchFamily="2" charset="-127"/>
                    <a:ea typeface="고도 M" panose="02000503000000020004" pitchFamily="2" charset="-127"/>
                  </a:rPr>
                  <a:t>수렴까지 반복</a:t>
                </a:r>
                <a:endParaRPr lang="en-US" altLang="ko-KR" sz="2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en-US" altLang="ko-KR" sz="240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altLang="ko-KR" sz="2400">
                    <a:latin typeface="Consolas" panose="020B0609020204030204" pitchFamily="49" charset="0"/>
                  </a:rPr>
                  <a:t>   </a:t>
                </a:r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 = b -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ko-KR" alt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</m:t>
                    </m:r>
                    <m:acc>
                      <m:accPr>
                        <m:chr m:val="̂"/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ko-KR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en-US" altLang="ko-KR" sz="2400">
                  <a:latin typeface="Consolas" panose="020B0609020204030204" pitchFamily="49" charset="0"/>
                </a:endParaRPr>
              </a:p>
              <a:p>
                <a:r>
                  <a:rPr lang="en-US" altLang="ko-KR" sz="2400">
                    <a:latin typeface="Consolas" panose="020B0609020204030204" pitchFamily="49" charset="0"/>
                  </a:rPr>
                  <a:t>}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7F1A8E-B5E8-4E6E-9B56-48A0A481B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082" y="1769327"/>
                <a:ext cx="3293594" cy="1569660"/>
              </a:xfrm>
              <a:prstGeom prst="rect">
                <a:avLst/>
              </a:prstGeom>
              <a:blipFill>
                <a:blip r:embed="rId4"/>
                <a:stretch>
                  <a:fillRect l="-2778" t="-3101" b="-7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674" name="Picture 2">
            <a:extLst>
              <a:ext uri="{FF2B5EF4-FFF2-40B4-BE49-F238E27FC236}">
                <a16:creationId xmlns:a16="http://schemas.microsoft.com/office/drawing/2014/main" id="{5D6EF8B4-7616-4A6B-B5A9-28DE08730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4" y="2038940"/>
            <a:ext cx="5151545" cy="352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9966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57ED9-E99E-4C50-98B4-5DFC4D7E52EE}"/>
              </a:ext>
            </a:extLst>
          </p:cNvPr>
          <p:cNvSpPr txBox="1"/>
          <p:nvPr/>
        </p:nvSpPr>
        <p:spPr>
          <a:xfrm>
            <a:off x="3028301" y="342900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595E29-4A68-4CCE-B260-300AB2478029}"/>
              </a:ext>
            </a:extLst>
          </p:cNvPr>
          <p:cNvSpPr txBox="1"/>
          <p:nvPr/>
        </p:nvSpPr>
        <p:spPr>
          <a:xfrm>
            <a:off x="1130349" y="226209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5D6EF8B4-7616-4A6B-B5A9-28DE08730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99" y="1102238"/>
            <a:ext cx="3551457" cy="243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367E5F-BBDE-4CE2-9FBA-E03CD0F73C96}"/>
              </a:ext>
            </a:extLst>
          </p:cNvPr>
          <p:cNvSpPr txBox="1"/>
          <p:nvPr/>
        </p:nvSpPr>
        <p:spPr>
          <a:xfrm>
            <a:off x="8589390" y="342048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AEB02E-3910-4220-BE0C-1C109EF470DE}"/>
              </a:ext>
            </a:extLst>
          </p:cNvPr>
          <p:cNvSpPr txBox="1"/>
          <p:nvPr/>
        </p:nvSpPr>
        <p:spPr>
          <a:xfrm>
            <a:off x="6566695" y="21570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1286357E-5C14-4EEE-8FC1-C59F67E5E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216" y="1102238"/>
            <a:ext cx="3538393" cy="242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2" name="Picture 2">
            <a:extLst>
              <a:ext uri="{FF2B5EF4-FFF2-40B4-BE49-F238E27FC236}">
                <a16:creationId xmlns:a16="http://schemas.microsoft.com/office/drawing/2014/main" id="{FF460F95-56EE-4148-BAFD-DFDB66C82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091" y="3735588"/>
            <a:ext cx="4241545" cy="280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4C6E62-85CA-4A1D-8D7C-CFD759BF7323}"/>
              </a:ext>
            </a:extLst>
          </p:cNvPr>
          <p:cNvSpPr txBox="1"/>
          <p:nvPr/>
        </p:nvSpPr>
        <p:spPr>
          <a:xfrm>
            <a:off x="9568163" y="61255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1F2A71-9E5E-4539-AB37-D83F1EC260EC}"/>
              </a:ext>
            </a:extLst>
          </p:cNvPr>
          <p:cNvSpPr txBox="1"/>
          <p:nvPr/>
        </p:nvSpPr>
        <p:spPr>
          <a:xfrm>
            <a:off x="7513231" y="631219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260853-6C01-45E0-AD6E-A9170AE63A5C}"/>
              </a:ext>
            </a:extLst>
          </p:cNvPr>
          <p:cNvSpPr txBox="1"/>
          <p:nvPr/>
        </p:nvSpPr>
        <p:spPr>
          <a:xfrm>
            <a:off x="10400344" y="46350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EA85963E-8816-452F-B669-A9E99C405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973" y="4006697"/>
            <a:ext cx="35623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8A7327-BF1C-4AA5-90B6-941A9287FFDE}"/>
              </a:ext>
            </a:extLst>
          </p:cNvPr>
          <p:cNvSpPr txBox="1"/>
          <p:nvPr/>
        </p:nvSpPr>
        <p:spPr>
          <a:xfrm>
            <a:off x="3028301" y="63121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776EC8-FE01-41FC-8DF4-4DAA10392437}"/>
              </a:ext>
            </a:extLst>
          </p:cNvPr>
          <p:cNvSpPr txBox="1"/>
          <p:nvPr/>
        </p:nvSpPr>
        <p:spPr>
          <a:xfrm>
            <a:off x="1020214" y="474518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1210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99619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299619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299619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3580606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2.1 MSE(Mean Squared Error)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2.2 SGD (Stochastic Gradient Descent)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 b="1" u="sng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역전파 구현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선형회귀 구현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시그모이드 함수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2.6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로지스틱 회귀 구현</a:t>
            </a: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2637571" y="1116014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600" b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딥러닝을 위한 수학</a:t>
            </a:r>
          </a:p>
        </p:txBody>
      </p:sp>
    </p:spTree>
    <p:extLst>
      <p:ext uri="{BB962C8B-B14F-4D97-AF65-F5344CB8AC3E}">
        <p14:creationId xmlns:p14="http://schemas.microsoft.com/office/powerpoint/2010/main" val="18007941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Data Set 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이용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역전파 구현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513B94-9D54-493F-86FE-7118706210CA}"/>
              </a:ext>
            </a:extLst>
          </p:cNvPr>
          <p:cNvSpPr/>
          <p:nvPr/>
        </p:nvSpPr>
        <p:spPr>
          <a:xfrm>
            <a:off x="1899657" y="1594817"/>
            <a:ext cx="5094152" cy="3416320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from </a:t>
            </a:r>
            <a:r>
              <a:rPr lang="en-US" altLang="ko-KR" err="1">
                <a:latin typeface="Consolas" panose="020B0609020204030204" pitchFamily="49" charset="0"/>
              </a:rPr>
              <a:t>sklearn.datasets</a:t>
            </a:r>
            <a:r>
              <a:rPr lang="en-US" altLang="ko-KR">
                <a:latin typeface="Consolas" panose="020B0609020204030204" pitchFamily="49" charset="0"/>
              </a:rPr>
              <a:t> import </a:t>
            </a:r>
            <a:r>
              <a:rPr lang="en-US" altLang="ko-KR" err="1">
                <a:latin typeface="Consolas" panose="020B0609020204030204" pitchFamily="49" charset="0"/>
              </a:rPr>
              <a:t>load_diabetes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diabetes = </a:t>
            </a:r>
            <a:r>
              <a:rPr lang="en-US" altLang="ko-KR" err="1">
                <a:latin typeface="Consolas" panose="020B0609020204030204" pitchFamily="49" charset="0"/>
              </a:rPr>
              <a:t>load_diabetes</a:t>
            </a:r>
            <a:r>
              <a:rPr lang="en-US" altLang="ko-KR">
                <a:latin typeface="Consolas" panose="020B0609020204030204" pitchFamily="49" charset="0"/>
              </a:rPr>
              <a:t>()</a:t>
            </a:r>
          </a:p>
          <a:p>
            <a:r>
              <a:rPr lang="en-US" altLang="ko-KR">
                <a:latin typeface="Consolas" panose="020B0609020204030204" pitchFamily="49" charset="0"/>
              </a:rPr>
              <a:t>import </a:t>
            </a:r>
            <a:r>
              <a:rPr lang="en-US" altLang="ko-KR" err="1">
                <a:latin typeface="Consolas" panose="020B0609020204030204" pitchFamily="49" charset="0"/>
              </a:rPr>
              <a:t>matplotlib.pyplot</a:t>
            </a:r>
            <a:r>
              <a:rPr lang="en-US" altLang="ko-KR">
                <a:latin typeface="Consolas" panose="020B0609020204030204" pitchFamily="49" charset="0"/>
              </a:rPr>
              <a:t> as </a:t>
            </a:r>
            <a:r>
              <a:rPr lang="en-US" altLang="ko-KR" err="1">
                <a:latin typeface="Consolas" panose="020B0609020204030204" pitchFamily="49" charset="0"/>
              </a:rPr>
              <a:t>plt</a:t>
            </a:r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x = </a:t>
            </a:r>
            <a:r>
              <a:rPr lang="en-US" altLang="ko-KR" err="1">
                <a:latin typeface="Consolas" panose="020B0609020204030204" pitchFamily="49" charset="0"/>
              </a:rPr>
              <a:t>diabetes.data</a:t>
            </a:r>
            <a:r>
              <a:rPr lang="en-US" altLang="ko-KR">
                <a:latin typeface="Consolas" panose="020B0609020204030204" pitchFamily="49" charset="0"/>
              </a:rPr>
              <a:t>[:, 2]</a:t>
            </a:r>
          </a:p>
          <a:p>
            <a:r>
              <a:rPr lang="en-US" altLang="ko-KR">
                <a:latin typeface="Consolas" panose="020B0609020204030204" pitchFamily="49" charset="0"/>
              </a:rPr>
              <a:t>y = </a:t>
            </a:r>
            <a:r>
              <a:rPr lang="en-US" altLang="ko-KR" err="1">
                <a:latin typeface="Consolas" panose="020B0609020204030204" pitchFamily="49" charset="0"/>
              </a:rPr>
              <a:t>diabetes.target</a:t>
            </a:r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 err="1">
                <a:latin typeface="Consolas" panose="020B0609020204030204" pitchFamily="49" charset="0"/>
              </a:rPr>
              <a:t>plt.scatter</a:t>
            </a:r>
            <a:r>
              <a:rPr lang="en-US" altLang="ko-KR">
                <a:latin typeface="Consolas" panose="020B0609020204030204" pitchFamily="49" charset="0"/>
              </a:rPr>
              <a:t>(x, y)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plt.xlabel</a:t>
            </a:r>
            <a:r>
              <a:rPr lang="en-US" altLang="ko-KR">
                <a:latin typeface="Consolas" panose="020B0609020204030204" pitchFamily="49" charset="0"/>
              </a:rPr>
              <a:t>('x')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plt.ylabel</a:t>
            </a:r>
            <a:r>
              <a:rPr lang="en-US" altLang="ko-KR">
                <a:latin typeface="Consolas" panose="020B0609020204030204" pitchFamily="49" charset="0"/>
              </a:rPr>
              <a:t>('y')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plt.show</a:t>
            </a:r>
            <a:r>
              <a:rPr lang="en-US" altLang="ko-KR">
                <a:latin typeface="Consolas" panose="020B0609020204030204" pitchFamily="49" charset="0"/>
              </a:rPr>
              <a:t>()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28A46-2F1C-44E2-8A9E-79E0195930F8}"/>
              </a:ext>
            </a:extLst>
          </p:cNvPr>
          <p:cNvSpPr txBox="1"/>
          <p:nvPr/>
        </p:nvSpPr>
        <p:spPr>
          <a:xfrm>
            <a:off x="1899656" y="1144860"/>
            <a:ext cx="4814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data set 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준비</a:t>
            </a:r>
            <a:r>
              <a:rPr lang="en-US" altLang="ko-KR" sz="2400">
                <a:latin typeface="Consolas" panose="020B0609020204030204" pitchFamily="49" charset="0"/>
              </a:rPr>
              <a:t>(sklearn 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r>
              <a:rPr lang="en-US" altLang="ko-KR" sz="2400">
                <a:latin typeface="Consolas" panose="020B0609020204030204" pitchFamily="49" charset="0"/>
              </a:rPr>
              <a:t>) 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pic>
        <p:nvPicPr>
          <p:cNvPr id="32772" name="Picture 4">
            <a:extLst>
              <a:ext uri="{FF2B5EF4-FFF2-40B4-BE49-F238E27FC236}">
                <a16:creationId xmlns:a16="http://schemas.microsoft.com/office/drawing/2014/main" id="{B2EDB049-1226-4081-ADA1-4FBFCC1B9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594" y="1594817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7208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69405" y="83521"/>
            <a:ext cx="67956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data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C1EF00-929E-42AC-BB00-2015DAC4399C}"/>
              </a:ext>
            </a:extLst>
          </p:cNvPr>
          <p:cNvSpPr/>
          <p:nvPr/>
        </p:nvSpPr>
        <p:spPr>
          <a:xfrm>
            <a:off x="2109457" y="63374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DC8482-8F1A-4727-AA39-152F97F5C7EB}"/>
              </a:ext>
            </a:extLst>
          </p:cNvPr>
          <p:cNvSpPr/>
          <p:nvPr/>
        </p:nvSpPr>
        <p:spPr>
          <a:xfrm>
            <a:off x="2489703" y="63374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8661C5-2737-41F8-9219-38B1DFDB6A55}"/>
              </a:ext>
            </a:extLst>
          </p:cNvPr>
          <p:cNvSpPr/>
          <p:nvPr/>
        </p:nvSpPr>
        <p:spPr>
          <a:xfrm>
            <a:off x="2869949" y="63374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00AD60-A06C-41F8-A666-7BD16AC6F2CB}"/>
              </a:ext>
            </a:extLst>
          </p:cNvPr>
          <p:cNvSpPr/>
          <p:nvPr/>
        </p:nvSpPr>
        <p:spPr>
          <a:xfrm>
            <a:off x="3250195" y="63374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43BD9-8405-4D1D-8F3E-D5CAA2D5F076}"/>
              </a:ext>
            </a:extLst>
          </p:cNvPr>
          <p:cNvSpPr/>
          <p:nvPr/>
        </p:nvSpPr>
        <p:spPr>
          <a:xfrm>
            <a:off x="3630441" y="63373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F80C24-B1A2-49B8-B370-AD1A3AF36A3D}"/>
              </a:ext>
            </a:extLst>
          </p:cNvPr>
          <p:cNvSpPr/>
          <p:nvPr/>
        </p:nvSpPr>
        <p:spPr>
          <a:xfrm>
            <a:off x="4010687" y="63373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9375B8-324D-4EAE-B062-5FCF170CC172}"/>
              </a:ext>
            </a:extLst>
          </p:cNvPr>
          <p:cNvSpPr/>
          <p:nvPr/>
        </p:nvSpPr>
        <p:spPr>
          <a:xfrm>
            <a:off x="4390933" y="63373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04704D-E382-476E-AFD5-A490B298540E}"/>
              </a:ext>
            </a:extLst>
          </p:cNvPr>
          <p:cNvSpPr/>
          <p:nvPr/>
        </p:nvSpPr>
        <p:spPr>
          <a:xfrm>
            <a:off x="4771179" y="63373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1A00A6-B245-407D-8AB9-C4759E30530A}"/>
              </a:ext>
            </a:extLst>
          </p:cNvPr>
          <p:cNvSpPr/>
          <p:nvPr/>
        </p:nvSpPr>
        <p:spPr>
          <a:xfrm>
            <a:off x="5151425" y="63373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5C981F-C7E9-4EEA-AB35-1BD35FA5B910}"/>
              </a:ext>
            </a:extLst>
          </p:cNvPr>
          <p:cNvSpPr/>
          <p:nvPr/>
        </p:nvSpPr>
        <p:spPr>
          <a:xfrm>
            <a:off x="5531671" y="63373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6CF6534-9295-452B-AB96-D45B99111BEE}"/>
              </a:ext>
            </a:extLst>
          </p:cNvPr>
          <p:cNvSpPr/>
          <p:nvPr/>
        </p:nvSpPr>
        <p:spPr>
          <a:xfrm>
            <a:off x="2109457" y="103537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72CB60-0BAD-4B71-AA8D-A1FBA22B1E24}"/>
              </a:ext>
            </a:extLst>
          </p:cNvPr>
          <p:cNvSpPr/>
          <p:nvPr/>
        </p:nvSpPr>
        <p:spPr>
          <a:xfrm>
            <a:off x="2489703" y="103537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3224FC-1D89-4DE9-A004-200ADB95B832}"/>
              </a:ext>
            </a:extLst>
          </p:cNvPr>
          <p:cNvSpPr/>
          <p:nvPr/>
        </p:nvSpPr>
        <p:spPr>
          <a:xfrm>
            <a:off x="2869949" y="103537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09DC7FB-72B8-4AEB-AA79-E9F304EEE5B9}"/>
              </a:ext>
            </a:extLst>
          </p:cNvPr>
          <p:cNvSpPr/>
          <p:nvPr/>
        </p:nvSpPr>
        <p:spPr>
          <a:xfrm>
            <a:off x="3250195" y="103537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55E042E-D1F8-4DC1-B813-68691D20CDEE}"/>
              </a:ext>
            </a:extLst>
          </p:cNvPr>
          <p:cNvSpPr/>
          <p:nvPr/>
        </p:nvSpPr>
        <p:spPr>
          <a:xfrm>
            <a:off x="3630441" y="103537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F035B8-AF6D-458D-B14E-64160F3F41DD}"/>
              </a:ext>
            </a:extLst>
          </p:cNvPr>
          <p:cNvSpPr/>
          <p:nvPr/>
        </p:nvSpPr>
        <p:spPr>
          <a:xfrm>
            <a:off x="4010687" y="103536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C0E2F2-FC80-44D7-8496-ADD65F960AF7}"/>
              </a:ext>
            </a:extLst>
          </p:cNvPr>
          <p:cNvSpPr/>
          <p:nvPr/>
        </p:nvSpPr>
        <p:spPr>
          <a:xfrm>
            <a:off x="4390933" y="103536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0A99ABB-545F-4EB8-A1D4-945DC6335E27}"/>
              </a:ext>
            </a:extLst>
          </p:cNvPr>
          <p:cNvSpPr/>
          <p:nvPr/>
        </p:nvSpPr>
        <p:spPr>
          <a:xfrm>
            <a:off x="4771179" y="103536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57DDC6-2258-493F-BEC7-780726FF4EF6}"/>
              </a:ext>
            </a:extLst>
          </p:cNvPr>
          <p:cNvSpPr/>
          <p:nvPr/>
        </p:nvSpPr>
        <p:spPr>
          <a:xfrm>
            <a:off x="5151425" y="103536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CF96B24-25F4-43FA-8F03-256E16FB65ED}"/>
              </a:ext>
            </a:extLst>
          </p:cNvPr>
          <p:cNvSpPr/>
          <p:nvPr/>
        </p:nvSpPr>
        <p:spPr>
          <a:xfrm>
            <a:off x="5531671" y="103536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6A9D00C-C442-412C-BA78-16F39D8DE026}"/>
              </a:ext>
            </a:extLst>
          </p:cNvPr>
          <p:cNvSpPr/>
          <p:nvPr/>
        </p:nvSpPr>
        <p:spPr>
          <a:xfrm>
            <a:off x="2109457" y="143700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DD83D22-995F-4B6B-BC1A-D25D25B6E8FF}"/>
              </a:ext>
            </a:extLst>
          </p:cNvPr>
          <p:cNvSpPr/>
          <p:nvPr/>
        </p:nvSpPr>
        <p:spPr>
          <a:xfrm>
            <a:off x="2489703" y="143700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0A0F851-F2A3-47AF-9DF7-8A7044068AE5}"/>
              </a:ext>
            </a:extLst>
          </p:cNvPr>
          <p:cNvSpPr/>
          <p:nvPr/>
        </p:nvSpPr>
        <p:spPr>
          <a:xfrm>
            <a:off x="2869949" y="143700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292C75-FF77-4611-A890-DDC2961AD789}"/>
              </a:ext>
            </a:extLst>
          </p:cNvPr>
          <p:cNvSpPr/>
          <p:nvPr/>
        </p:nvSpPr>
        <p:spPr>
          <a:xfrm>
            <a:off x="3250195" y="143700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C685926-99A5-41BD-9B5F-F531C5220B29}"/>
              </a:ext>
            </a:extLst>
          </p:cNvPr>
          <p:cNvSpPr/>
          <p:nvPr/>
        </p:nvSpPr>
        <p:spPr>
          <a:xfrm>
            <a:off x="3630441" y="143700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06F6B6C-92F5-4E50-BD38-EABA6058D896}"/>
              </a:ext>
            </a:extLst>
          </p:cNvPr>
          <p:cNvSpPr/>
          <p:nvPr/>
        </p:nvSpPr>
        <p:spPr>
          <a:xfrm>
            <a:off x="4010687" y="143700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A0E601F-B84C-47DD-AAE1-31BC03AAEA3B}"/>
              </a:ext>
            </a:extLst>
          </p:cNvPr>
          <p:cNvSpPr/>
          <p:nvPr/>
        </p:nvSpPr>
        <p:spPr>
          <a:xfrm>
            <a:off x="4390933" y="143699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CACF3D8-CB0F-47DD-80F0-F4308D1E5573}"/>
              </a:ext>
            </a:extLst>
          </p:cNvPr>
          <p:cNvSpPr/>
          <p:nvPr/>
        </p:nvSpPr>
        <p:spPr>
          <a:xfrm>
            <a:off x="4771179" y="143699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98A4F64-0144-49CC-BF1C-BEB11981DC70}"/>
              </a:ext>
            </a:extLst>
          </p:cNvPr>
          <p:cNvSpPr/>
          <p:nvPr/>
        </p:nvSpPr>
        <p:spPr>
          <a:xfrm>
            <a:off x="5151425" y="143699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FE9C3A-F365-4389-B599-0859726AE68E}"/>
              </a:ext>
            </a:extLst>
          </p:cNvPr>
          <p:cNvSpPr/>
          <p:nvPr/>
        </p:nvSpPr>
        <p:spPr>
          <a:xfrm>
            <a:off x="5531671" y="143699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DE1BAC5-9B23-4103-9906-487B25A4CB0C}"/>
              </a:ext>
            </a:extLst>
          </p:cNvPr>
          <p:cNvSpPr/>
          <p:nvPr/>
        </p:nvSpPr>
        <p:spPr>
          <a:xfrm>
            <a:off x="2109457" y="183863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EBD8371-0A60-4574-8001-51B3B2921EDA}"/>
              </a:ext>
            </a:extLst>
          </p:cNvPr>
          <p:cNvSpPr/>
          <p:nvPr/>
        </p:nvSpPr>
        <p:spPr>
          <a:xfrm>
            <a:off x="2489703" y="183863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DF31D3E-4371-4256-818E-1A69AB4E2843}"/>
              </a:ext>
            </a:extLst>
          </p:cNvPr>
          <p:cNvSpPr/>
          <p:nvPr/>
        </p:nvSpPr>
        <p:spPr>
          <a:xfrm>
            <a:off x="2869949" y="183863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4A21946-FED8-4592-A32F-B7401FEB9C0C}"/>
              </a:ext>
            </a:extLst>
          </p:cNvPr>
          <p:cNvSpPr/>
          <p:nvPr/>
        </p:nvSpPr>
        <p:spPr>
          <a:xfrm>
            <a:off x="3250195" y="183863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7D2ACCF-D1C8-45DF-80CF-13C534E877A4}"/>
              </a:ext>
            </a:extLst>
          </p:cNvPr>
          <p:cNvSpPr/>
          <p:nvPr/>
        </p:nvSpPr>
        <p:spPr>
          <a:xfrm>
            <a:off x="3630441" y="183863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A545338-0665-42B6-8799-E6885E0EB1F9}"/>
              </a:ext>
            </a:extLst>
          </p:cNvPr>
          <p:cNvSpPr/>
          <p:nvPr/>
        </p:nvSpPr>
        <p:spPr>
          <a:xfrm>
            <a:off x="4010687" y="183863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CDF8ADB-79BD-4F06-AAC2-AD4086B87536}"/>
              </a:ext>
            </a:extLst>
          </p:cNvPr>
          <p:cNvSpPr/>
          <p:nvPr/>
        </p:nvSpPr>
        <p:spPr>
          <a:xfrm>
            <a:off x="4390933" y="183863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D548048-1281-4CED-97D2-D43BD8190F4A}"/>
              </a:ext>
            </a:extLst>
          </p:cNvPr>
          <p:cNvSpPr/>
          <p:nvPr/>
        </p:nvSpPr>
        <p:spPr>
          <a:xfrm>
            <a:off x="4771179" y="183862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666FC63-389F-4D48-BFE8-CAAC4FDA3E24}"/>
              </a:ext>
            </a:extLst>
          </p:cNvPr>
          <p:cNvSpPr/>
          <p:nvPr/>
        </p:nvSpPr>
        <p:spPr>
          <a:xfrm>
            <a:off x="5151425" y="183862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CEAAFD7-F574-4FCC-882F-62ED0AD06EBD}"/>
              </a:ext>
            </a:extLst>
          </p:cNvPr>
          <p:cNvSpPr/>
          <p:nvPr/>
        </p:nvSpPr>
        <p:spPr>
          <a:xfrm>
            <a:off x="5531671" y="183862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3E863FC-03D6-4B2F-A7BF-8275BC381AFC}"/>
              </a:ext>
            </a:extLst>
          </p:cNvPr>
          <p:cNvSpPr/>
          <p:nvPr/>
        </p:nvSpPr>
        <p:spPr>
          <a:xfrm>
            <a:off x="2109457" y="224026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A69FAF1-1F95-467B-BE77-1A4503294E1C}"/>
              </a:ext>
            </a:extLst>
          </p:cNvPr>
          <p:cNvSpPr/>
          <p:nvPr/>
        </p:nvSpPr>
        <p:spPr>
          <a:xfrm>
            <a:off x="2489703" y="224026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A8FB04F-EF83-4AAD-9488-FC8BED9ADE41}"/>
              </a:ext>
            </a:extLst>
          </p:cNvPr>
          <p:cNvSpPr/>
          <p:nvPr/>
        </p:nvSpPr>
        <p:spPr>
          <a:xfrm>
            <a:off x="2869949" y="224026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A8072E7-41EA-4A6A-A065-B6D34265BF36}"/>
              </a:ext>
            </a:extLst>
          </p:cNvPr>
          <p:cNvSpPr/>
          <p:nvPr/>
        </p:nvSpPr>
        <p:spPr>
          <a:xfrm>
            <a:off x="3250195" y="224026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8C11E7C-B228-4D04-A2C6-3DB4F116BB87}"/>
              </a:ext>
            </a:extLst>
          </p:cNvPr>
          <p:cNvSpPr/>
          <p:nvPr/>
        </p:nvSpPr>
        <p:spPr>
          <a:xfrm>
            <a:off x="3630441" y="224026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4B14FBB-7D1A-425E-9A4C-71867D553BF1}"/>
              </a:ext>
            </a:extLst>
          </p:cNvPr>
          <p:cNvSpPr/>
          <p:nvPr/>
        </p:nvSpPr>
        <p:spPr>
          <a:xfrm>
            <a:off x="4010687" y="224026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862B46B-A4ED-463C-B322-71563E6A639E}"/>
              </a:ext>
            </a:extLst>
          </p:cNvPr>
          <p:cNvSpPr/>
          <p:nvPr/>
        </p:nvSpPr>
        <p:spPr>
          <a:xfrm>
            <a:off x="4390933" y="224026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0413FB5-8529-49D1-83CB-E01D888DE315}"/>
              </a:ext>
            </a:extLst>
          </p:cNvPr>
          <p:cNvSpPr/>
          <p:nvPr/>
        </p:nvSpPr>
        <p:spPr>
          <a:xfrm>
            <a:off x="4771179" y="224026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64E79CD-2E6C-4B48-AEB5-44E6733819E1}"/>
              </a:ext>
            </a:extLst>
          </p:cNvPr>
          <p:cNvSpPr/>
          <p:nvPr/>
        </p:nvSpPr>
        <p:spPr>
          <a:xfrm>
            <a:off x="5151425" y="224025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7872345-1624-4CF3-982A-3A1995966CD9}"/>
              </a:ext>
            </a:extLst>
          </p:cNvPr>
          <p:cNvSpPr/>
          <p:nvPr/>
        </p:nvSpPr>
        <p:spPr>
          <a:xfrm>
            <a:off x="5531671" y="224025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D8E3B88-A05F-4845-8A46-64BFB1135FC8}"/>
              </a:ext>
            </a:extLst>
          </p:cNvPr>
          <p:cNvSpPr/>
          <p:nvPr/>
        </p:nvSpPr>
        <p:spPr>
          <a:xfrm>
            <a:off x="2109457" y="264189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9868E4B-AD35-424C-A52F-197230496E50}"/>
              </a:ext>
            </a:extLst>
          </p:cNvPr>
          <p:cNvSpPr/>
          <p:nvPr/>
        </p:nvSpPr>
        <p:spPr>
          <a:xfrm>
            <a:off x="2489703" y="264189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61C2CD2-0DB5-4B20-AB12-6EFD87346180}"/>
              </a:ext>
            </a:extLst>
          </p:cNvPr>
          <p:cNvSpPr/>
          <p:nvPr/>
        </p:nvSpPr>
        <p:spPr>
          <a:xfrm>
            <a:off x="2869949" y="264189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D0A2FE9-1191-4F8E-92E4-5C69331302DD}"/>
              </a:ext>
            </a:extLst>
          </p:cNvPr>
          <p:cNvSpPr/>
          <p:nvPr/>
        </p:nvSpPr>
        <p:spPr>
          <a:xfrm>
            <a:off x="3250195" y="264189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66E787C-51FA-4B42-8722-4DB7994E2283}"/>
              </a:ext>
            </a:extLst>
          </p:cNvPr>
          <p:cNvSpPr/>
          <p:nvPr/>
        </p:nvSpPr>
        <p:spPr>
          <a:xfrm>
            <a:off x="3630441" y="264189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F95AA5D-A5AC-4839-A14A-2EDE1BC9D499}"/>
              </a:ext>
            </a:extLst>
          </p:cNvPr>
          <p:cNvSpPr/>
          <p:nvPr/>
        </p:nvSpPr>
        <p:spPr>
          <a:xfrm>
            <a:off x="4010687" y="264189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ED382B6-0D72-4A59-9A6B-05A1989F2384}"/>
              </a:ext>
            </a:extLst>
          </p:cNvPr>
          <p:cNvSpPr/>
          <p:nvPr/>
        </p:nvSpPr>
        <p:spPr>
          <a:xfrm>
            <a:off x="4390933" y="264189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911D0F7-5459-4EA6-B8D5-0143BF032E00}"/>
              </a:ext>
            </a:extLst>
          </p:cNvPr>
          <p:cNvSpPr/>
          <p:nvPr/>
        </p:nvSpPr>
        <p:spPr>
          <a:xfrm>
            <a:off x="4771179" y="264189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1FBDE98-CE4A-467D-80E1-23D126F2E061}"/>
              </a:ext>
            </a:extLst>
          </p:cNvPr>
          <p:cNvSpPr/>
          <p:nvPr/>
        </p:nvSpPr>
        <p:spPr>
          <a:xfrm>
            <a:off x="5151425" y="264189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A02216E-E7C1-4D55-9640-DF1FE813AA9D}"/>
              </a:ext>
            </a:extLst>
          </p:cNvPr>
          <p:cNvSpPr/>
          <p:nvPr/>
        </p:nvSpPr>
        <p:spPr>
          <a:xfrm>
            <a:off x="5531671" y="264188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4A7AC8C-1B05-4B61-9551-AF7269F5256C}"/>
              </a:ext>
            </a:extLst>
          </p:cNvPr>
          <p:cNvSpPr/>
          <p:nvPr/>
        </p:nvSpPr>
        <p:spPr>
          <a:xfrm>
            <a:off x="2109457" y="304352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A221F4B-C044-42E4-A44D-A81C2F8BF038}"/>
              </a:ext>
            </a:extLst>
          </p:cNvPr>
          <p:cNvSpPr/>
          <p:nvPr/>
        </p:nvSpPr>
        <p:spPr>
          <a:xfrm>
            <a:off x="2489703" y="304352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EBE02DC-BF77-4639-AC93-A3B29B314692}"/>
              </a:ext>
            </a:extLst>
          </p:cNvPr>
          <p:cNvSpPr/>
          <p:nvPr/>
        </p:nvSpPr>
        <p:spPr>
          <a:xfrm>
            <a:off x="2869949" y="304352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C7B0BE7-4B2C-4211-99EA-666EE63E1176}"/>
              </a:ext>
            </a:extLst>
          </p:cNvPr>
          <p:cNvSpPr/>
          <p:nvPr/>
        </p:nvSpPr>
        <p:spPr>
          <a:xfrm>
            <a:off x="3250195" y="304352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3A83847-EF51-441D-844B-52B9ED59223A}"/>
              </a:ext>
            </a:extLst>
          </p:cNvPr>
          <p:cNvSpPr/>
          <p:nvPr/>
        </p:nvSpPr>
        <p:spPr>
          <a:xfrm>
            <a:off x="3630441" y="304352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43C1EED-0FDA-42DE-9BC2-E1F850D3069C}"/>
              </a:ext>
            </a:extLst>
          </p:cNvPr>
          <p:cNvSpPr/>
          <p:nvPr/>
        </p:nvSpPr>
        <p:spPr>
          <a:xfrm>
            <a:off x="4010687" y="304352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BF6DD80-EA1F-49F2-A6C9-5D38B0F3A7B8}"/>
              </a:ext>
            </a:extLst>
          </p:cNvPr>
          <p:cNvSpPr/>
          <p:nvPr/>
        </p:nvSpPr>
        <p:spPr>
          <a:xfrm>
            <a:off x="4390933" y="304352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8A87E57-6EA3-4C19-9E8E-0F3F49E4AD94}"/>
              </a:ext>
            </a:extLst>
          </p:cNvPr>
          <p:cNvSpPr/>
          <p:nvPr/>
        </p:nvSpPr>
        <p:spPr>
          <a:xfrm>
            <a:off x="4771179" y="304352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04B60FC-018C-4BF5-9F80-CA297DEFFA83}"/>
              </a:ext>
            </a:extLst>
          </p:cNvPr>
          <p:cNvSpPr/>
          <p:nvPr/>
        </p:nvSpPr>
        <p:spPr>
          <a:xfrm>
            <a:off x="5151425" y="304352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2869C3F-D311-4B16-BE2A-E337B117CAB2}"/>
              </a:ext>
            </a:extLst>
          </p:cNvPr>
          <p:cNvSpPr/>
          <p:nvPr/>
        </p:nvSpPr>
        <p:spPr>
          <a:xfrm>
            <a:off x="5531671" y="304352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9453B3E-F57A-4AE8-B2D6-F184572818A5}"/>
              </a:ext>
            </a:extLst>
          </p:cNvPr>
          <p:cNvSpPr/>
          <p:nvPr/>
        </p:nvSpPr>
        <p:spPr>
          <a:xfrm>
            <a:off x="2109457" y="344516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AC929F8-EA02-40C2-B8AD-F28C4FC864B9}"/>
              </a:ext>
            </a:extLst>
          </p:cNvPr>
          <p:cNvSpPr/>
          <p:nvPr/>
        </p:nvSpPr>
        <p:spPr>
          <a:xfrm>
            <a:off x="2489703" y="344515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650691E-0CC4-41C8-AF1F-32A895CB3FD4}"/>
              </a:ext>
            </a:extLst>
          </p:cNvPr>
          <p:cNvSpPr/>
          <p:nvPr/>
        </p:nvSpPr>
        <p:spPr>
          <a:xfrm>
            <a:off x="2869949" y="344515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E718F3C-F4B2-405A-B076-8637AE476370}"/>
              </a:ext>
            </a:extLst>
          </p:cNvPr>
          <p:cNvSpPr/>
          <p:nvPr/>
        </p:nvSpPr>
        <p:spPr>
          <a:xfrm>
            <a:off x="3250195" y="344515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E67E1E6-839B-427B-8F73-8B64233890B3}"/>
              </a:ext>
            </a:extLst>
          </p:cNvPr>
          <p:cNvSpPr/>
          <p:nvPr/>
        </p:nvSpPr>
        <p:spPr>
          <a:xfrm>
            <a:off x="3630441" y="344515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8F96E33-C698-4BB5-9A63-CB81DEB1F72D}"/>
              </a:ext>
            </a:extLst>
          </p:cNvPr>
          <p:cNvSpPr/>
          <p:nvPr/>
        </p:nvSpPr>
        <p:spPr>
          <a:xfrm>
            <a:off x="4010687" y="344515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9F8DE0A-4823-4034-B337-BE40409ED0FD}"/>
              </a:ext>
            </a:extLst>
          </p:cNvPr>
          <p:cNvSpPr/>
          <p:nvPr/>
        </p:nvSpPr>
        <p:spPr>
          <a:xfrm>
            <a:off x="4390933" y="344515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82AC1AB-EDC1-46C5-8EED-989DC97633C0}"/>
              </a:ext>
            </a:extLst>
          </p:cNvPr>
          <p:cNvSpPr/>
          <p:nvPr/>
        </p:nvSpPr>
        <p:spPr>
          <a:xfrm>
            <a:off x="4771179" y="344515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C309369-2019-4716-9358-5B196416A0F1}"/>
              </a:ext>
            </a:extLst>
          </p:cNvPr>
          <p:cNvSpPr/>
          <p:nvPr/>
        </p:nvSpPr>
        <p:spPr>
          <a:xfrm>
            <a:off x="5151425" y="344515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9E8342E-DF79-4592-8703-0EAE802978F9}"/>
              </a:ext>
            </a:extLst>
          </p:cNvPr>
          <p:cNvSpPr/>
          <p:nvPr/>
        </p:nvSpPr>
        <p:spPr>
          <a:xfrm>
            <a:off x="5531671" y="344515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F7CE02F-69DF-48E9-88FF-FCCB01E16C22}"/>
              </a:ext>
            </a:extLst>
          </p:cNvPr>
          <p:cNvSpPr/>
          <p:nvPr/>
        </p:nvSpPr>
        <p:spPr>
          <a:xfrm>
            <a:off x="2109457" y="384679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44EC222-106F-4439-ABEA-BAA44A81AC8A}"/>
              </a:ext>
            </a:extLst>
          </p:cNvPr>
          <p:cNvSpPr/>
          <p:nvPr/>
        </p:nvSpPr>
        <p:spPr>
          <a:xfrm>
            <a:off x="2489703" y="384679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507473D-E411-4C2D-8A60-9F1C449A9260}"/>
              </a:ext>
            </a:extLst>
          </p:cNvPr>
          <p:cNvSpPr/>
          <p:nvPr/>
        </p:nvSpPr>
        <p:spPr>
          <a:xfrm>
            <a:off x="2869949" y="384678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246AD49-1A9C-4636-B88B-1CD7EA01E98E}"/>
              </a:ext>
            </a:extLst>
          </p:cNvPr>
          <p:cNvSpPr/>
          <p:nvPr/>
        </p:nvSpPr>
        <p:spPr>
          <a:xfrm>
            <a:off x="3250195" y="384678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6ECFD19-0050-4DC3-8229-2C54A342BF43}"/>
              </a:ext>
            </a:extLst>
          </p:cNvPr>
          <p:cNvSpPr/>
          <p:nvPr/>
        </p:nvSpPr>
        <p:spPr>
          <a:xfrm>
            <a:off x="3630441" y="384678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6956688-F301-4054-82EE-E80F7F465DF3}"/>
              </a:ext>
            </a:extLst>
          </p:cNvPr>
          <p:cNvSpPr/>
          <p:nvPr/>
        </p:nvSpPr>
        <p:spPr>
          <a:xfrm>
            <a:off x="4010687" y="384678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7EF1892-76BA-4B5E-BB37-5090AE4EF5DE}"/>
              </a:ext>
            </a:extLst>
          </p:cNvPr>
          <p:cNvSpPr/>
          <p:nvPr/>
        </p:nvSpPr>
        <p:spPr>
          <a:xfrm>
            <a:off x="4390933" y="384678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9A3153C-F8C3-4A9C-8485-C937820823FC}"/>
              </a:ext>
            </a:extLst>
          </p:cNvPr>
          <p:cNvSpPr/>
          <p:nvPr/>
        </p:nvSpPr>
        <p:spPr>
          <a:xfrm>
            <a:off x="4771179" y="384678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7E92ACF-A091-44BD-80CE-730A8C13BC16}"/>
              </a:ext>
            </a:extLst>
          </p:cNvPr>
          <p:cNvSpPr/>
          <p:nvPr/>
        </p:nvSpPr>
        <p:spPr>
          <a:xfrm>
            <a:off x="5151425" y="384678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4B85D52-2D1F-469D-9F4E-05CAAA7F0DAE}"/>
              </a:ext>
            </a:extLst>
          </p:cNvPr>
          <p:cNvSpPr/>
          <p:nvPr/>
        </p:nvSpPr>
        <p:spPr>
          <a:xfrm>
            <a:off x="5531671" y="384678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4A8977C-9414-48ED-B752-B5AABAD50BB8}"/>
              </a:ext>
            </a:extLst>
          </p:cNvPr>
          <p:cNvSpPr/>
          <p:nvPr/>
        </p:nvSpPr>
        <p:spPr>
          <a:xfrm>
            <a:off x="2109457" y="424842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F718B3C-D0A1-4873-9889-D67AF563B94D}"/>
              </a:ext>
            </a:extLst>
          </p:cNvPr>
          <p:cNvSpPr/>
          <p:nvPr/>
        </p:nvSpPr>
        <p:spPr>
          <a:xfrm>
            <a:off x="2489703" y="424842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E49C313-E1AD-43F7-A060-41717D116142}"/>
              </a:ext>
            </a:extLst>
          </p:cNvPr>
          <p:cNvSpPr/>
          <p:nvPr/>
        </p:nvSpPr>
        <p:spPr>
          <a:xfrm>
            <a:off x="2869949" y="424842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9D5C661-8BCE-4E8D-89F7-4BE1DA9EEEF0}"/>
              </a:ext>
            </a:extLst>
          </p:cNvPr>
          <p:cNvSpPr/>
          <p:nvPr/>
        </p:nvSpPr>
        <p:spPr>
          <a:xfrm>
            <a:off x="3250195" y="424841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9DAB70D-D03F-4D0D-841B-C431DB9CAABD}"/>
              </a:ext>
            </a:extLst>
          </p:cNvPr>
          <p:cNvSpPr/>
          <p:nvPr/>
        </p:nvSpPr>
        <p:spPr>
          <a:xfrm>
            <a:off x="3630441" y="424841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3D2CDF3-3A81-4F33-81ED-C86816ED6B2A}"/>
              </a:ext>
            </a:extLst>
          </p:cNvPr>
          <p:cNvSpPr/>
          <p:nvPr/>
        </p:nvSpPr>
        <p:spPr>
          <a:xfrm>
            <a:off x="4010687" y="424841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9AECAFF-408A-4675-8452-2C8E01ECC3E5}"/>
              </a:ext>
            </a:extLst>
          </p:cNvPr>
          <p:cNvSpPr/>
          <p:nvPr/>
        </p:nvSpPr>
        <p:spPr>
          <a:xfrm>
            <a:off x="4390933" y="424841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1BB7C9D-4481-46B7-B583-F2F490DFF958}"/>
              </a:ext>
            </a:extLst>
          </p:cNvPr>
          <p:cNvSpPr/>
          <p:nvPr/>
        </p:nvSpPr>
        <p:spPr>
          <a:xfrm>
            <a:off x="4771179" y="424841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377C21F-5EF7-4085-A300-82D2517C4F66}"/>
              </a:ext>
            </a:extLst>
          </p:cNvPr>
          <p:cNvSpPr/>
          <p:nvPr/>
        </p:nvSpPr>
        <p:spPr>
          <a:xfrm>
            <a:off x="5151425" y="424841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E44F318-1DBB-4DA2-BF45-B461C72536BF}"/>
              </a:ext>
            </a:extLst>
          </p:cNvPr>
          <p:cNvSpPr/>
          <p:nvPr/>
        </p:nvSpPr>
        <p:spPr>
          <a:xfrm>
            <a:off x="5531671" y="424841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AA42018-A711-4825-BB12-0422F07D7B9F}"/>
              </a:ext>
            </a:extLst>
          </p:cNvPr>
          <p:cNvSpPr/>
          <p:nvPr/>
        </p:nvSpPr>
        <p:spPr>
          <a:xfrm>
            <a:off x="2109457" y="465005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23D094C-48C2-40DC-B35B-6A0F41EA754E}"/>
              </a:ext>
            </a:extLst>
          </p:cNvPr>
          <p:cNvSpPr/>
          <p:nvPr/>
        </p:nvSpPr>
        <p:spPr>
          <a:xfrm>
            <a:off x="2489703" y="465005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5A608A8-2F17-488A-AB09-DDA66296CD49}"/>
              </a:ext>
            </a:extLst>
          </p:cNvPr>
          <p:cNvSpPr/>
          <p:nvPr/>
        </p:nvSpPr>
        <p:spPr>
          <a:xfrm>
            <a:off x="2869949" y="465005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71F8D16-316C-417C-8AF9-CE354C7EE9FA}"/>
              </a:ext>
            </a:extLst>
          </p:cNvPr>
          <p:cNvSpPr/>
          <p:nvPr/>
        </p:nvSpPr>
        <p:spPr>
          <a:xfrm>
            <a:off x="3250195" y="465005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B58B60B-93D5-40DA-8535-008EB7B98F21}"/>
              </a:ext>
            </a:extLst>
          </p:cNvPr>
          <p:cNvSpPr/>
          <p:nvPr/>
        </p:nvSpPr>
        <p:spPr>
          <a:xfrm>
            <a:off x="3630441" y="465004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9F47A48-75BD-481B-9A4E-16953DBCD774}"/>
              </a:ext>
            </a:extLst>
          </p:cNvPr>
          <p:cNvSpPr/>
          <p:nvPr/>
        </p:nvSpPr>
        <p:spPr>
          <a:xfrm>
            <a:off x="4010687" y="465004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D53DB83-4B60-4322-B6C0-743ED52E89C1}"/>
              </a:ext>
            </a:extLst>
          </p:cNvPr>
          <p:cNvSpPr/>
          <p:nvPr/>
        </p:nvSpPr>
        <p:spPr>
          <a:xfrm>
            <a:off x="4390933" y="465004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13C8723-A431-4AF1-9274-413006D3CE59}"/>
              </a:ext>
            </a:extLst>
          </p:cNvPr>
          <p:cNvSpPr/>
          <p:nvPr/>
        </p:nvSpPr>
        <p:spPr>
          <a:xfrm>
            <a:off x="4771179" y="465004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B0E379F-F585-4E00-A3DF-8670EB891D5C}"/>
              </a:ext>
            </a:extLst>
          </p:cNvPr>
          <p:cNvSpPr/>
          <p:nvPr/>
        </p:nvSpPr>
        <p:spPr>
          <a:xfrm>
            <a:off x="5151425" y="465004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E8B9B9E-8102-4038-BB94-7B915C9ADD57}"/>
              </a:ext>
            </a:extLst>
          </p:cNvPr>
          <p:cNvSpPr/>
          <p:nvPr/>
        </p:nvSpPr>
        <p:spPr>
          <a:xfrm>
            <a:off x="5531671" y="465004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22CC3D9-B567-4D21-9F86-EF6D0776D298}"/>
              </a:ext>
            </a:extLst>
          </p:cNvPr>
          <p:cNvSpPr/>
          <p:nvPr/>
        </p:nvSpPr>
        <p:spPr>
          <a:xfrm>
            <a:off x="2109457" y="505168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13F15E0-482E-4348-B913-3374807E4105}"/>
              </a:ext>
            </a:extLst>
          </p:cNvPr>
          <p:cNvSpPr/>
          <p:nvPr/>
        </p:nvSpPr>
        <p:spPr>
          <a:xfrm>
            <a:off x="2489703" y="505168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53DAFE1-A79F-4573-BA24-4DF5C0F212A9}"/>
              </a:ext>
            </a:extLst>
          </p:cNvPr>
          <p:cNvSpPr/>
          <p:nvPr/>
        </p:nvSpPr>
        <p:spPr>
          <a:xfrm>
            <a:off x="2869949" y="505168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2A55288-B064-464B-91AD-4E3747047E5B}"/>
              </a:ext>
            </a:extLst>
          </p:cNvPr>
          <p:cNvSpPr/>
          <p:nvPr/>
        </p:nvSpPr>
        <p:spPr>
          <a:xfrm>
            <a:off x="3250195" y="505168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BEF827E7-B737-4AF9-8615-02EF05A3BA75}"/>
              </a:ext>
            </a:extLst>
          </p:cNvPr>
          <p:cNvSpPr/>
          <p:nvPr/>
        </p:nvSpPr>
        <p:spPr>
          <a:xfrm>
            <a:off x="3630441" y="505168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D2062D5E-A611-4EC2-9BAD-67769FC82C89}"/>
              </a:ext>
            </a:extLst>
          </p:cNvPr>
          <p:cNvSpPr/>
          <p:nvPr/>
        </p:nvSpPr>
        <p:spPr>
          <a:xfrm>
            <a:off x="4010687" y="505167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E205310-5344-41AB-892A-78EF7CD7026B}"/>
              </a:ext>
            </a:extLst>
          </p:cNvPr>
          <p:cNvSpPr/>
          <p:nvPr/>
        </p:nvSpPr>
        <p:spPr>
          <a:xfrm>
            <a:off x="4390933" y="505167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03F5C2D-7177-49A4-9FB8-2345BE1C8A00}"/>
              </a:ext>
            </a:extLst>
          </p:cNvPr>
          <p:cNvSpPr/>
          <p:nvPr/>
        </p:nvSpPr>
        <p:spPr>
          <a:xfrm>
            <a:off x="4771179" y="505167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C605537-24EF-4CDC-9347-4A7409C8EFC5}"/>
              </a:ext>
            </a:extLst>
          </p:cNvPr>
          <p:cNvSpPr/>
          <p:nvPr/>
        </p:nvSpPr>
        <p:spPr>
          <a:xfrm>
            <a:off x="5151425" y="505167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93322F1-499F-470C-A9F2-D8735AAEF7B1}"/>
              </a:ext>
            </a:extLst>
          </p:cNvPr>
          <p:cNvSpPr/>
          <p:nvPr/>
        </p:nvSpPr>
        <p:spPr>
          <a:xfrm>
            <a:off x="5531671" y="505167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87AF1A6-94D5-42D1-BF7A-1691D887E457}"/>
              </a:ext>
            </a:extLst>
          </p:cNvPr>
          <p:cNvSpPr/>
          <p:nvPr/>
        </p:nvSpPr>
        <p:spPr>
          <a:xfrm>
            <a:off x="2109457" y="545331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0FFC92F-875F-4E8D-9BF9-5AC2BC57569D}"/>
              </a:ext>
            </a:extLst>
          </p:cNvPr>
          <p:cNvSpPr/>
          <p:nvPr/>
        </p:nvSpPr>
        <p:spPr>
          <a:xfrm>
            <a:off x="2489703" y="545331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DCD07E0-4797-4180-807B-8E7DD6702C23}"/>
              </a:ext>
            </a:extLst>
          </p:cNvPr>
          <p:cNvSpPr/>
          <p:nvPr/>
        </p:nvSpPr>
        <p:spPr>
          <a:xfrm>
            <a:off x="2869949" y="545331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FFF5425-4802-46AD-BC11-CE2A7D77ACD4}"/>
              </a:ext>
            </a:extLst>
          </p:cNvPr>
          <p:cNvSpPr/>
          <p:nvPr/>
        </p:nvSpPr>
        <p:spPr>
          <a:xfrm>
            <a:off x="3250195" y="545331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59F7FC0E-9849-410C-ADFA-7BCC50A53AAC}"/>
              </a:ext>
            </a:extLst>
          </p:cNvPr>
          <p:cNvSpPr/>
          <p:nvPr/>
        </p:nvSpPr>
        <p:spPr>
          <a:xfrm>
            <a:off x="3630441" y="545331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C4A0AF0-097B-48A8-B5E3-A348F3A481CB}"/>
              </a:ext>
            </a:extLst>
          </p:cNvPr>
          <p:cNvSpPr/>
          <p:nvPr/>
        </p:nvSpPr>
        <p:spPr>
          <a:xfrm>
            <a:off x="4010687" y="545331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B9921E41-DC2F-4B59-AC0E-A095C558B1A7}"/>
              </a:ext>
            </a:extLst>
          </p:cNvPr>
          <p:cNvSpPr/>
          <p:nvPr/>
        </p:nvSpPr>
        <p:spPr>
          <a:xfrm>
            <a:off x="4390933" y="545330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D8CB0FE-0B47-4996-BCAD-67371BD0EF4C}"/>
              </a:ext>
            </a:extLst>
          </p:cNvPr>
          <p:cNvSpPr/>
          <p:nvPr/>
        </p:nvSpPr>
        <p:spPr>
          <a:xfrm>
            <a:off x="4771179" y="545330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FD4C61E-E5B5-478C-958A-C893CEFA76B2}"/>
              </a:ext>
            </a:extLst>
          </p:cNvPr>
          <p:cNvSpPr/>
          <p:nvPr/>
        </p:nvSpPr>
        <p:spPr>
          <a:xfrm>
            <a:off x="5151425" y="545330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CEE2D76-1935-4881-8D53-422ED8A3CB2F}"/>
              </a:ext>
            </a:extLst>
          </p:cNvPr>
          <p:cNvSpPr/>
          <p:nvPr/>
        </p:nvSpPr>
        <p:spPr>
          <a:xfrm>
            <a:off x="5531671" y="545330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7304932B-6CA0-4AA0-A718-B26074F5F677}"/>
              </a:ext>
            </a:extLst>
          </p:cNvPr>
          <p:cNvSpPr/>
          <p:nvPr/>
        </p:nvSpPr>
        <p:spPr>
          <a:xfrm>
            <a:off x="2109457" y="585494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ED27845-A48A-4F1A-AA80-A37DBCC5C8FB}"/>
              </a:ext>
            </a:extLst>
          </p:cNvPr>
          <p:cNvSpPr/>
          <p:nvPr/>
        </p:nvSpPr>
        <p:spPr>
          <a:xfrm>
            <a:off x="2489703" y="585494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8E71ACA6-1F04-4E5E-ACA0-FE46C2ADAE95}"/>
              </a:ext>
            </a:extLst>
          </p:cNvPr>
          <p:cNvSpPr/>
          <p:nvPr/>
        </p:nvSpPr>
        <p:spPr>
          <a:xfrm>
            <a:off x="2869949" y="585494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BC331620-CCB3-4DC6-A557-83FF9AABAF4A}"/>
              </a:ext>
            </a:extLst>
          </p:cNvPr>
          <p:cNvSpPr/>
          <p:nvPr/>
        </p:nvSpPr>
        <p:spPr>
          <a:xfrm>
            <a:off x="3250195" y="585494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028CCB98-7DB2-4709-A59E-B2EA22D27C83}"/>
              </a:ext>
            </a:extLst>
          </p:cNvPr>
          <p:cNvSpPr/>
          <p:nvPr/>
        </p:nvSpPr>
        <p:spPr>
          <a:xfrm>
            <a:off x="3630441" y="585494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05C3E782-3DF5-474B-B9C8-5DAD79DB5957}"/>
              </a:ext>
            </a:extLst>
          </p:cNvPr>
          <p:cNvSpPr/>
          <p:nvPr/>
        </p:nvSpPr>
        <p:spPr>
          <a:xfrm>
            <a:off x="4010687" y="585494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ADA80A5-BF97-450E-A58F-25568F14B165}"/>
              </a:ext>
            </a:extLst>
          </p:cNvPr>
          <p:cNvSpPr/>
          <p:nvPr/>
        </p:nvSpPr>
        <p:spPr>
          <a:xfrm>
            <a:off x="4390933" y="585494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FFA2300E-92C4-41D5-8229-883E81C1A960}"/>
              </a:ext>
            </a:extLst>
          </p:cNvPr>
          <p:cNvSpPr/>
          <p:nvPr/>
        </p:nvSpPr>
        <p:spPr>
          <a:xfrm>
            <a:off x="4771179" y="585493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23280236-4252-4399-B626-32C8C697459B}"/>
              </a:ext>
            </a:extLst>
          </p:cNvPr>
          <p:cNvSpPr/>
          <p:nvPr/>
        </p:nvSpPr>
        <p:spPr>
          <a:xfrm>
            <a:off x="5151425" y="585493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17C0CCF-5773-4068-9868-6F0E4E5729BD}"/>
              </a:ext>
            </a:extLst>
          </p:cNvPr>
          <p:cNvSpPr/>
          <p:nvPr/>
        </p:nvSpPr>
        <p:spPr>
          <a:xfrm>
            <a:off x="5531671" y="585493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C6B28-A62D-4F76-B25E-C993CE3D80D4}"/>
              </a:ext>
            </a:extLst>
          </p:cNvPr>
          <p:cNvSpPr txBox="1"/>
          <p:nvPr/>
        </p:nvSpPr>
        <p:spPr>
          <a:xfrm>
            <a:off x="2108662" y="22354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A7DFDAB-E109-41C1-B1F8-F5D5F93E5BFE}"/>
              </a:ext>
            </a:extLst>
          </p:cNvPr>
          <p:cNvSpPr txBox="1"/>
          <p:nvPr/>
        </p:nvSpPr>
        <p:spPr>
          <a:xfrm>
            <a:off x="5519438" y="22354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9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D7591BB-BFAA-44C1-A4EA-2CBFCBF6380D}"/>
              </a:ext>
            </a:extLst>
          </p:cNvPr>
          <p:cNvSpPr txBox="1"/>
          <p:nvPr/>
        </p:nvSpPr>
        <p:spPr>
          <a:xfrm>
            <a:off x="1727224" y="57725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F2310EE-F510-46B9-9F55-F2DA92F062B9}"/>
              </a:ext>
            </a:extLst>
          </p:cNvPr>
          <p:cNvSpPr txBox="1"/>
          <p:nvPr/>
        </p:nvSpPr>
        <p:spPr>
          <a:xfrm>
            <a:off x="1418218" y="579414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441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E2DE6FE7-A92E-42EB-816B-EAADFF8E7937}"/>
              </a:ext>
            </a:extLst>
          </p:cNvPr>
          <p:cNvSpPr/>
          <p:nvPr/>
        </p:nvSpPr>
        <p:spPr>
          <a:xfrm>
            <a:off x="8360640" y="63374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38575DC-C01E-4222-8319-96D3F44AAFC5}"/>
              </a:ext>
            </a:extLst>
          </p:cNvPr>
          <p:cNvSpPr/>
          <p:nvPr/>
        </p:nvSpPr>
        <p:spPr>
          <a:xfrm>
            <a:off x="8360640" y="103537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3F6C8B3D-51BB-4A51-9FE9-4171DE3B00CA}"/>
              </a:ext>
            </a:extLst>
          </p:cNvPr>
          <p:cNvSpPr/>
          <p:nvPr/>
        </p:nvSpPr>
        <p:spPr>
          <a:xfrm>
            <a:off x="8360640" y="143700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7539E6C-F58E-4EBA-B28F-C4FEB1E9BB57}"/>
              </a:ext>
            </a:extLst>
          </p:cNvPr>
          <p:cNvSpPr/>
          <p:nvPr/>
        </p:nvSpPr>
        <p:spPr>
          <a:xfrm>
            <a:off x="8360640" y="183863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5ED7D3E-63B7-45A8-9496-BA2561DAE75A}"/>
              </a:ext>
            </a:extLst>
          </p:cNvPr>
          <p:cNvSpPr/>
          <p:nvPr/>
        </p:nvSpPr>
        <p:spPr>
          <a:xfrm>
            <a:off x="8360640" y="224026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4AB7F52-55FC-444F-B597-26804641E0C8}"/>
              </a:ext>
            </a:extLst>
          </p:cNvPr>
          <p:cNvSpPr/>
          <p:nvPr/>
        </p:nvSpPr>
        <p:spPr>
          <a:xfrm>
            <a:off x="8360640" y="264189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D94FDB4E-F699-478A-96F9-3B655806C8F1}"/>
              </a:ext>
            </a:extLst>
          </p:cNvPr>
          <p:cNvSpPr/>
          <p:nvPr/>
        </p:nvSpPr>
        <p:spPr>
          <a:xfrm>
            <a:off x="8360640" y="304352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763F073-A3CA-4B77-B433-753CA6C621EE}"/>
              </a:ext>
            </a:extLst>
          </p:cNvPr>
          <p:cNvSpPr/>
          <p:nvPr/>
        </p:nvSpPr>
        <p:spPr>
          <a:xfrm>
            <a:off x="8360640" y="344516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D0574FA9-230C-446E-B487-7CB8B97D71DE}"/>
              </a:ext>
            </a:extLst>
          </p:cNvPr>
          <p:cNvSpPr/>
          <p:nvPr/>
        </p:nvSpPr>
        <p:spPr>
          <a:xfrm>
            <a:off x="8360640" y="384679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04EE0D81-3CFF-48D4-A4A1-78B1429A938A}"/>
              </a:ext>
            </a:extLst>
          </p:cNvPr>
          <p:cNvSpPr/>
          <p:nvPr/>
        </p:nvSpPr>
        <p:spPr>
          <a:xfrm>
            <a:off x="8360640" y="424842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56AA4A7C-88F7-4812-BFFA-450B93D813A2}"/>
              </a:ext>
            </a:extLst>
          </p:cNvPr>
          <p:cNvSpPr/>
          <p:nvPr/>
        </p:nvSpPr>
        <p:spPr>
          <a:xfrm>
            <a:off x="8360640" y="465005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F56AF0F-963A-465F-8578-27BE066D06BE}"/>
              </a:ext>
            </a:extLst>
          </p:cNvPr>
          <p:cNvSpPr/>
          <p:nvPr/>
        </p:nvSpPr>
        <p:spPr>
          <a:xfrm>
            <a:off x="8360640" y="505168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69485E15-943D-4306-A567-C4C5D5986C12}"/>
              </a:ext>
            </a:extLst>
          </p:cNvPr>
          <p:cNvSpPr/>
          <p:nvPr/>
        </p:nvSpPr>
        <p:spPr>
          <a:xfrm>
            <a:off x="8360640" y="545331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F1928427-8EF7-456F-A569-4C7D064EE489}"/>
              </a:ext>
            </a:extLst>
          </p:cNvPr>
          <p:cNvSpPr/>
          <p:nvPr/>
        </p:nvSpPr>
        <p:spPr>
          <a:xfrm>
            <a:off x="8360640" y="585494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B2AA48B-B968-4679-846E-42BAAEC6B5A1}"/>
              </a:ext>
            </a:extLst>
          </p:cNvPr>
          <p:cNvSpPr txBox="1"/>
          <p:nvPr/>
        </p:nvSpPr>
        <p:spPr>
          <a:xfrm>
            <a:off x="8359845" y="22354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8180692-ADA0-4D8A-B131-56EF1AC86DCD}"/>
              </a:ext>
            </a:extLst>
          </p:cNvPr>
          <p:cNvSpPr txBox="1"/>
          <p:nvPr/>
        </p:nvSpPr>
        <p:spPr>
          <a:xfrm>
            <a:off x="7944099" y="57725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0CA5BD1-A395-441D-8DE0-FC526A3388AD}"/>
              </a:ext>
            </a:extLst>
          </p:cNvPr>
          <p:cNvSpPr txBox="1"/>
          <p:nvPr/>
        </p:nvSpPr>
        <p:spPr>
          <a:xfrm>
            <a:off x="7669401" y="579414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441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9" name="Rectangle 10">
            <a:extLst>
              <a:ext uri="{FF2B5EF4-FFF2-40B4-BE49-F238E27FC236}">
                <a16:creationId xmlns:a16="http://schemas.microsoft.com/office/drawing/2014/main" id="{066DCF5B-E352-46AF-8D4A-00ED76BEB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114" y="138998"/>
            <a:ext cx="1032646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target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91185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133388" y="-68793"/>
            <a:ext cx="321453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x = diabetes.data[:, 2]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169" name="Rectangle 10">
            <a:extLst>
              <a:ext uri="{FF2B5EF4-FFF2-40B4-BE49-F238E27FC236}">
                <a16:creationId xmlns:a16="http://schemas.microsoft.com/office/drawing/2014/main" id="{066DCF5B-E352-46AF-8D4A-00ED76BEB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114" y="138998"/>
            <a:ext cx="1032646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target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37DE2E-E7F0-4E33-9882-C20DC5217A52}"/>
              </a:ext>
            </a:extLst>
          </p:cNvPr>
          <p:cNvSpPr/>
          <p:nvPr/>
        </p:nvSpPr>
        <p:spPr>
          <a:xfrm>
            <a:off x="479837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29D155A9-2D9D-4B08-BF41-FEDC8E0E627A}"/>
              </a:ext>
            </a:extLst>
          </p:cNvPr>
          <p:cNvSpPr/>
          <p:nvPr/>
        </p:nvSpPr>
        <p:spPr>
          <a:xfrm>
            <a:off x="860083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8F254CAE-5692-41AD-92BE-5F976E69B33F}"/>
              </a:ext>
            </a:extLst>
          </p:cNvPr>
          <p:cNvSpPr/>
          <p:nvPr/>
        </p:nvSpPr>
        <p:spPr>
          <a:xfrm>
            <a:off x="1240329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638F5606-E0A8-4CB4-B228-836F9F360149}"/>
              </a:ext>
            </a:extLst>
          </p:cNvPr>
          <p:cNvSpPr/>
          <p:nvPr/>
        </p:nvSpPr>
        <p:spPr>
          <a:xfrm>
            <a:off x="1620575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8656800-8B20-432B-B71F-4318BCA35A3C}"/>
              </a:ext>
            </a:extLst>
          </p:cNvPr>
          <p:cNvSpPr/>
          <p:nvPr/>
        </p:nvSpPr>
        <p:spPr>
          <a:xfrm>
            <a:off x="2000821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7955B9F7-D251-4474-9F8F-5E24283653B8}"/>
              </a:ext>
            </a:extLst>
          </p:cNvPr>
          <p:cNvSpPr/>
          <p:nvPr/>
        </p:nvSpPr>
        <p:spPr>
          <a:xfrm>
            <a:off x="2381067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14BEA5C-049E-4EAA-8F95-6F94B33D348B}"/>
              </a:ext>
            </a:extLst>
          </p:cNvPr>
          <p:cNvSpPr/>
          <p:nvPr/>
        </p:nvSpPr>
        <p:spPr>
          <a:xfrm>
            <a:off x="2761313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5E6B608F-BF5A-4803-AC02-08B1B40FC064}"/>
              </a:ext>
            </a:extLst>
          </p:cNvPr>
          <p:cNvSpPr/>
          <p:nvPr/>
        </p:nvSpPr>
        <p:spPr>
          <a:xfrm>
            <a:off x="3141559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D07906D7-9A13-4AFB-B441-BEA892BC6E8E}"/>
              </a:ext>
            </a:extLst>
          </p:cNvPr>
          <p:cNvSpPr/>
          <p:nvPr/>
        </p:nvSpPr>
        <p:spPr>
          <a:xfrm>
            <a:off x="3521805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83592C77-3417-4BA0-B3F4-BCE2D5FF6EC5}"/>
              </a:ext>
            </a:extLst>
          </p:cNvPr>
          <p:cNvSpPr/>
          <p:nvPr/>
        </p:nvSpPr>
        <p:spPr>
          <a:xfrm>
            <a:off x="3902051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7F34D30A-26EB-4F34-9AF4-2DF44B70FF17}"/>
              </a:ext>
            </a:extLst>
          </p:cNvPr>
          <p:cNvSpPr/>
          <p:nvPr/>
        </p:nvSpPr>
        <p:spPr>
          <a:xfrm>
            <a:off x="4282297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632C4652-8EFE-4E8C-B8DF-1A53B6E5E2CC}"/>
              </a:ext>
            </a:extLst>
          </p:cNvPr>
          <p:cNvSpPr/>
          <p:nvPr/>
        </p:nvSpPr>
        <p:spPr>
          <a:xfrm>
            <a:off x="4662543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B911423-2FB3-46DE-86BE-E8CF2D349E6B}"/>
              </a:ext>
            </a:extLst>
          </p:cNvPr>
          <p:cNvSpPr/>
          <p:nvPr/>
        </p:nvSpPr>
        <p:spPr>
          <a:xfrm>
            <a:off x="5042789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B5D25F15-37EA-41E0-BC3F-FD78C8D914C4}"/>
              </a:ext>
            </a:extLst>
          </p:cNvPr>
          <p:cNvSpPr/>
          <p:nvPr/>
        </p:nvSpPr>
        <p:spPr>
          <a:xfrm>
            <a:off x="5423035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B278E8F-9DAC-480B-85C4-50E31BB0A92E}"/>
              </a:ext>
            </a:extLst>
          </p:cNvPr>
          <p:cNvSpPr txBox="1"/>
          <p:nvPr/>
        </p:nvSpPr>
        <p:spPr>
          <a:xfrm>
            <a:off x="467051" y="65647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6D0C33C-7225-41B8-92D4-16D98A926505}"/>
              </a:ext>
            </a:extLst>
          </p:cNvPr>
          <p:cNvSpPr txBox="1"/>
          <p:nvPr/>
        </p:nvSpPr>
        <p:spPr>
          <a:xfrm>
            <a:off x="5388330" y="64103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441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99B71650-7094-49EC-B57E-10FA77FCDA7E}"/>
              </a:ext>
            </a:extLst>
          </p:cNvPr>
          <p:cNvSpPr/>
          <p:nvPr/>
        </p:nvSpPr>
        <p:spPr>
          <a:xfrm>
            <a:off x="6790700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6A93F84-3644-40D9-9303-C08C993D6A26}"/>
              </a:ext>
            </a:extLst>
          </p:cNvPr>
          <p:cNvSpPr/>
          <p:nvPr/>
        </p:nvSpPr>
        <p:spPr>
          <a:xfrm>
            <a:off x="7170946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B1BFDFD2-A051-4420-A97B-0DF8BAE0E46E}"/>
              </a:ext>
            </a:extLst>
          </p:cNvPr>
          <p:cNvSpPr/>
          <p:nvPr/>
        </p:nvSpPr>
        <p:spPr>
          <a:xfrm>
            <a:off x="7551192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CB15BC6A-E587-49CC-848E-13EBC39A8B37}"/>
              </a:ext>
            </a:extLst>
          </p:cNvPr>
          <p:cNvSpPr/>
          <p:nvPr/>
        </p:nvSpPr>
        <p:spPr>
          <a:xfrm>
            <a:off x="7931438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40C70BFF-0EE5-48FB-9BBC-D0BCBF13CF6F}"/>
              </a:ext>
            </a:extLst>
          </p:cNvPr>
          <p:cNvSpPr/>
          <p:nvPr/>
        </p:nvSpPr>
        <p:spPr>
          <a:xfrm>
            <a:off x="8311684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563DE0A2-A2E6-4513-BAC2-4158B5C64671}"/>
              </a:ext>
            </a:extLst>
          </p:cNvPr>
          <p:cNvSpPr/>
          <p:nvPr/>
        </p:nvSpPr>
        <p:spPr>
          <a:xfrm>
            <a:off x="8691930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E510D1F-36EB-48E7-AFCB-EDB57EA420E0}"/>
              </a:ext>
            </a:extLst>
          </p:cNvPr>
          <p:cNvSpPr/>
          <p:nvPr/>
        </p:nvSpPr>
        <p:spPr>
          <a:xfrm>
            <a:off x="9072176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D386AFD-8D28-4A15-AFC5-CE2E522B0946}"/>
              </a:ext>
            </a:extLst>
          </p:cNvPr>
          <p:cNvSpPr/>
          <p:nvPr/>
        </p:nvSpPr>
        <p:spPr>
          <a:xfrm>
            <a:off x="9452422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9A7519F-943C-432C-8313-7B20B75FDB84}"/>
              </a:ext>
            </a:extLst>
          </p:cNvPr>
          <p:cNvSpPr/>
          <p:nvPr/>
        </p:nvSpPr>
        <p:spPr>
          <a:xfrm>
            <a:off x="9832668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A5CBD625-4713-4755-8AE6-F9BDAFB577A3}"/>
              </a:ext>
            </a:extLst>
          </p:cNvPr>
          <p:cNvSpPr/>
          <p:nvPr/>
        </p:nvSpPr>
        <p:spPr>
          <a:xfrm>
            <a:off x="10212914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9A8975BB-0D1F-40C2-9EB4-087133CA10B8}"/>
              </a:ext>
            </a:extLst>
          </p:cNvPr>
          <p:cNvSpPr/>
          <p:nvPr/>
        </p:nvSpPr>
        <p:spPr>
          <a:xfrm>
            <a:off x="10593160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DEB6C333-A456-4EDF-BC0E-1CDB48E9A1D0}"/>
              </a:ext>
            </a:extLst>
          </p:cNvPr>
          <p:cNvSpPr/>
          <p:nvPr/>
        </p:nvSpPr>
        <p:spPr>
          <a:xfrm>
            <a:off x="10973406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FB09923C-2F94-4E6A-A078-0A7B2A2D3977}"/>
              </a:ext>
            </a:extLst>
          </p:cNvPr>
          <p:cNvSpPr/>
          <p:nvPr/>
        </p:nvSpPr>
        <p:spPr>
          <a:xfrm>
            <a:off x="11353652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4E404FA-6CB5-4FDA-A652-F34D3A526EBC}"/>
              </a:ext>
            </a:extLst>
          </p:cNvPr>
          <p:cNvSpPr/>
          <p:nvPr/>
        </p:nvSpPr>
        <p:spPr>
          <a:xfrm>
            <a:off x="11733898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382FDCF-D785-45D5-8241-9997BFD62D08}"/>
              </a:ext>
            </a:extLst>
          </p:cNvPr>
          <p:cNvSpPr txBox="1"/>
          <p:nvPr/>
        </p:nvSpPr>
        <p:spPr>
          <a:xfrm>
            <a:off x="6777914" y="65881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6ABC617-5A30-4D0D-81E0-045C51D602F0}"/>
              </a:ext>
            </a:extLst>
          </p:cNvPr>
          <p:cNvSpPr txBox="1"/>
          <p:nvPr/>
        </p:nvSpPr>
        <p:spPr>
          <a:xfrm>
            <a:off x="11699193" y="64337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441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23D69B-314C-4BF6-9745-A96727CD0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773" y="2248348"/>
            <a:ext cx="5589280" cy="376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5A97692-87CB-49BE-80BE-73A15F1BDFEE}"/>
              </a:ext>
            </a:extLst>
          </p:cNvPr>
          <p:cNvCxnSpPr>
            <a:cxnSpLocks/>
          </p:cNvCxnSpPr>
          <p:nvPr/>
        </p:nvCxnSpPr>
        <p:spPr>
          <a:xfrm flipH="1">
            <a:off x="3811510" y="2266131"/>
            <a:ext cx="5260666" cy="32021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B7741330-EBE4-4A87-AFE4-EFFD6C0B9167}"/>
              </a:ext>
            </a:extLst>
          </p:cNvPr>
          <p:cNvSpPr/>
          <p:nvPr/>
        </p:nvSpPr>
        <p:spPr>
          <a:xfrm rot="10800000">
            <a:off x="6768945" y="1513668"/>
            <a:ext cx="380246" cy="3802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4" name="화살표: 아래쪽 203">
            <a:extLst>
              <a:ext uri="{FF2B5EF4-FFF2-40B4-BE49-F238E27FC236}">
                <a16:creationId xmlns:a16="http://schemas.microsoft.com/office/drawing/2014/main" id="{7B8972C3-76E7-4EEA-AC34-EB48303FA27E}"/>
              </a:ext>
            </a:extLst>
          </p:cNvPr>
          <p:cNvSpPr/>
          <p:nvPr/>
        </p:nvSpPr>
        <p:spPr>
          <a:xfrm rot="10800000">
            <a:off x="452222" y="1486057"/>
            <a:ext cx="380246" cy="3802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6937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133388" y="-68793"/>
            <a:ext cx="321453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x = diabetes.data[:, 2]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169" name="Rectangle 10">
            <a:extLst>
              <a:ext uri="{FF2B5EF4-FFF2-40B4-BE49-F238E27FC236}">
                <a16:creationId xmlns:a16="http://schemas.microsoft.com/office/drawing/2014/main" id="{066DCF5B-E352-46AF-8D4A-00ED76BEB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114" y="138998"/>
            <a:ext cx="1032646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target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37DE2E-E7F0-4E33-9882-C20DC5217A52}"/>
              </a:ext>
            </a:extLst>
          </p:cNvPr>
          <p:cNvSpPr/>
          <p:nvPr/>
        </p:nvSpPr>
        <p:spPr>
          <a:xfrm>
            <a:off x="479837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29D155A9-2D9D-4B08-BF41-FEDC8E0E627A}"/>
              </a:ext>
            </a:extLst>
          </p:cNvPr>
          <p:cNvSpPr/>
          <p:nvPr/>
        </p:nvSpPr>
        <p:spPr>
          <a:xfrm>
            <a:off x="860083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8F254CAE-5692-41AD-92BE-5F976E69B33F}"/>
              </a:ext>
            </a:extLst>
          </p:cNvPr>
          <p:cNvSpPr/>
          <p:nvPr/>
        </p:nvSpPr>
        <p:spPr>
          <a:xfrm>
            <a:off x="1240329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638F5606-E0A8-4CB4-B228-836F9F360149}"/>
              </a:ext>
            </a:extLst>
          </p:cNvPr>
          <p:cNvSpPr/>
          <p:nvPr/>
        </p:nvSpPr>
        <p:spPr>
          <a:xfrm>
            <a:off x="1620575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8656800-8B20-432B-B71F-4318BCA35A3C}"/>
              </a:ext>
            </a:extLst>
          </p:cNvPr>
          <p:cNvSpPr/>
          <p:nvPr/>
        </p:nvSpPr>
        <p:spPr>
          <a:xfrm>
            <a:off x="2000821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7955B9F7-D251-4474-9F8F-5E24283653B8}"/>
              </a:ext>
            </a:extLst>
          </p:cNvPr>
          <p:cNvSpPr/>
          <p:nvPr/>
        </p:nvSpPr>
        <p:spPr>
          <a:xfrm>
            <a:off x="2381067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14BEA5C-049E-4EAA-8F95-6F94B33D348B}"/>
              </a:ext>
            </a:extLst>
          </p:cNvPr>
          <p:cNvSpPr/>
          <p:nvPr/>
        </p:nvSpPr>
        <p:spPr>
          <a:xfrm>
            <a:off x="2761313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5E6B608F-BF5A-4803-AC02-08B1B40FC064}"/>
              </a:ext>
            </a:extLst>
          </p:cNvPr>
          <p:cNvSpPr/>
          <p:nvPr/>
        </p:nvSpPr>
        <p:spPr>
          <a:xfrm>
            <a:off x="3141559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D07906D7-9A13-4AFB-B441-BEA892BC6E8E}"/>
              </a:ext>
            </a:extLst>
          </p:cNvPr>
          <p:cNvSpPr/>
          <p:nvPr/>
        </p:nvSpPr>
        <p:spPr>
          <a:xfrm>
            <a:off x="3521805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83592C77-3417-4BA0-B3F4-BCE2D5FF6EC5}"/>
              </a:ext>
            </a:extLst>
          </p:cNvPr>
          <p:cNvSpPr/>
          <p:nvPr/>
        </p:nvSpPr>
        <p:spPr>
          <a:xfrm>
            <a:off x="3902051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7F34D30A-26EB-4F34-9AF4-2DF44B70FF17}"/>
              </a:ext>
            </a:extLst>
          </p:cNvPr>
          <p:cNvSpPr/>
          <p:nvPr/>
        </p:nvSpPr>
        <p:spPr>
          <a:xfrm>
            <a:off x="4282297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632C4652-8EFE-4E8C-B8DF-1A53B6E5E2CC}"/>
              </a:ext>
            </a:extLst>
          </p:cNvPr>
          <p:cNvSpPr/>
          <p:nvPr/>
        </p:nvSpPr>
        <p:spPr>
          <a:xfrm>
            <a:off x="4662543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B911423-2FB3-46DE-86BE-E8CF2D349E6B}"/>
              </a:ext>
            </a:extLst>
          </p:cNvPr>
          <p:cNvSpPr/>
          <p:nvPr/>
        </p:nvSpPr>
        <p:spPr>
          <a:xfrm>
            <a:off x="5042789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B5D25F15-37EA-41E0-BC3F-FD78C8D914C4}"/>
              </a:ext>
            </a:extLst>
          </p:cNvPr>
          <p:cNvSpPr/>
          <p:nvPr/>
        </p:nvSpPr>
        <p:spPr>
          <a:xfrm>
            <a:off x="5423035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B278E8F-9DAC-480B-85C4-50E31BB0A92E}"/>
              </a:ext>
            </a:extLst>
          </p:cNvPr>
          <p:cNvSpPr txBox="1"/>
          <p:nvPr/>
        </p:nvSpPr>
        <p:spPr>
          <a:xfrm>
            <a:off x="467051" y="65647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6D0C33C-7225-41B8-92D4-16D98A926505}"/>
              </a:ext>
            </a:extLst>
          </p:cNvPr>
          <p:cNvSpPr txBox="1"/>
          <p:nvPr/>
        </p:nvSpPr>
        <p:spPr>
          <a:xfrm>
            <a:off x="5388330" y="64103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441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99B71650-7094-49EC-B57E-10FA77FCDA7E}"/>
              </a:ext>
            </a:extLst>
          </p:cNvPr>
          <p:cNvSpPr/>
          <p:nvPr/>
        </p:nvSpPr>
        <p:spPr>
          <a:xfrm>
            <a:off x="6790700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6A93F84-3644-40D9-9303-C08C993D6A26}"/>
              </a:ext>
            </a:extLst>
          </p:cNvPr>
          <p:cNvSpPr/>
          <p:nvPr/>
        </p:nvSpPr>
        <p:spPr>
          <a:xfrm>
            <a:off x="7170946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B1BFDFD2-A051-4420-A97B-0DF8BAE0E46E}"/>
              </a:ext>
            </a:extLst>
          </p:cNvPr>
          <p:cNvSpPr/>
          <p:nvPr/>
        </p:nvSpPr>
        <p:spPr>
          <a:xfrm>
            <a:off x="7551192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CB15BC6A-E587-49CC-848E-13EBC39A8B37}"/>
              </a:ext>
            </a:extLst>
          </p:cNvPr>
          <p:cNvSpPr/>
          <p:nvPr/>
        </p:nvSpPr>
        <p:spPr>
          <a:xfrm>
            <a:off x="7931438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40C70BFF-0EE5-48FB-9BBC-D0BCBF13CF6F}"/>
              </a:ext>
            </a:extLst>
          </p:cNvPr>
          <p:cNvSpPr/>
          <p:nvPr/>
        </p:nvSpPr>
        <p:spPr>
          <a:xfrm>
            <a:off x="8311684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563DE0A2-A2E6-4513-BAC2-4158B5C64671}"/>
              </a:ext>
            </a:extLst>
          </p:cNvPr>
          <p:cNvSpPr/>
          <p:nvPr/>
        </p:nvSpPr>
        <p:spPr>
          <a:xfrm>
            <a:off x="8691930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E510D1F-36EB-48E7-AFCB-EDB57EA420E0}"/>
              </a:ext>
            </a:extLst>
          </p:cNvPr>
          <p:cNvSpPr/>
          <p:nvPr/>
        </p:nvSpPr>
        <p:spPr>
          <a:xfrm>
            <a:off x="9072176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D386AFD-8D28-4A15-AFC5-CE2E522B0946}"/>
              </a:ext>
            </a:extLst>
          </p:cNvPr>
          <p:cNvSpPr/>
          <p:nvPr/>
        </p:nvSpPr>
        <p:spPr>
          <a:xfrm>
            <a:off x="9452422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9A7519F-943C-432C-8313-7B20B75FDB84}"/>
              </a:ext>
            </a:extLst>
          </p:cNvPr>
          <p:cNvSpPr/>
          <p:nvPr/>
        </p:nvSpPr>
        <p:spPr>
          <a:xfrm>
            <a:off x="9832668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A5CBD625-4713-4755-8AE6-F9BDAFB577A3}"/>
              </a:ext>
            </a:extLst>
          </p:cNvPr>
          <p:cNvSpPr/>
          <p:nvPr/>
        </p:nvSpPr>
        <p:spPr>
          <a:xfrm>
            <a:off x="10212914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9A8975BB-0D1F-40C2-9EB4-087133CA10B8}"/>
              </a:ext>
            </a:extLst>
          </p:cNvPr>
          <p:cNvSpPr/>
          <p:nvPr/>
        </p:nvSpPr>
        <p:spPr>
          <a:xfrm>
            <a:off x="10593160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DEB6C333-A456-4EDF-BC0E-1CDB48E9A1D0}"/>
              </a:ext>
            </a:extLst>
          </p:cNvPr>
          <p:cNvSpPr/>
          <p:nvPr/>
        </p:nvSpPr>
        <p:spPr>
          <a:xfrm>
            <a:off x="10973406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FB09923C-2F94-4E6A-A078-0A7B2A2D3977}"/>
              </a:ext>
            </a:extLst>
          </p:cNvPr>
          <p:cNvSpPr/>
          <p:nvPr/>
        </p:nvSpPr>
        <p:spPr>
          <a:xfrm>
            <a:off x="11353652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4E404FA-6CB5-4FDA-A652-F34D3A526EBC}"/>
              </a:ext>
            </a:extLst>
          </p:cNvPr>
          <p:cNvSpPr/>
          <p:nvPr/>
        </p:nvSpPr>
        <p:spPr>
          <a:xfrm>
            <a:off x="11733898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382FDCF-D785-45D5-8241-9997BFD62D08}"/>
              </a:ext>
            </a:extLst>
          </p:cNvPr>
          <p:cNvSpPr txBox="1"/>
          <p:nvPr/>
        </p:nvSpPr>
        <p:spPr>
          <a:xfrm>
            <a:off x="6777914" y="65881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6ABC617-5A30-4D0D-81E0-045C51D602F0}"/>
              </a:ext>
            </a:extLst>
          </p:cNvPr>
          <p:cNvSpPr txBox="1"/>
          <p:nvPr/>
        </p:nvSpPr>
        <p:spPr>
          <a:xfrm>
            <a:off x="11699193" y="64337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441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23D69B-314C-4BF6-9745-A96727CD0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773" y="2248348"/>
            <a:ext cx="5589280" cy="376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5A97692-87CB-49BE-80BE-73A15F1BDFEE}"/>
              </a:ext>
            </a:extLst>
          </p:cNvPr>
          <p:cNvCxnSpPr>
            <a:cxnSpLocks/>
          </p:cNvCxnSpPr>
          <p:nvPr/>
        </p:nvCxnSpPr>
        <p:spPr>
          <a:xfrm flipH="1">
            <a:off x="3811510" y="2266131"/>
            <a:ext cx="5260666" cy="32021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B7741330-EBE4-4A87-AFE4-EFFD6C0B9167}"/>
              </a:ext>
            </a:extLst>
          </p:cNvPr>
          <p:cNvSpPr/>
          <p:nvPr/>
        </p:nvSpPr>
        <p:spPr>
          <a:xfrm rot="10800000">
            <a:off x="6768945" y="1513668"/>
            <a:ext cx="380246" cy="3802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4" name="화살표: 아래쪽 203">
            <a:extLst>
              <a:ext uri="{FF2B5EF4-FFF2-40B4-BE49-F238E27FC236}">
                <a16:creationId xmlns:a16="http://schemas.microsoft.com/office/drawing/2014/main" id="{7B8972C3-76E7-4EEA-AC34-EB48303FA27E}"/>
              </a:ext>
            </a:extLst>
          </p:cNvPr>
          <p:cNvSpPr/>
          <p:nvPr/>
        </p:nvSpPr>
        <p:spPr>
          <a:xfrm rot="10800000">
            <a:off x="452222" y="1486057"/>
            <a:ext cx="380246" cy="3802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3104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역전파 구현 </a:t>
            </a:r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I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역전파 구현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513B94-9D54-493F-86FE-7118706210CA}"/>
              </a:ext>
            </a:extLst>
          </p:cNvPr>
          <p:cNvSpPr/>
          <p:nvPr/>
        </p:nvSpPr>
        <p:spPr>
          <a:xfrm>
            <a:off x="714592" y="1866409"/>
            <a:ext cx="5922072" cy="2585323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w = 1.0</a:t>
            </a:r>
          </a:p>
          <a:p>
            <a:r>
              <a:rPr lang="en-US" altLang="ko-KR">
                <a:latin typeface="Consolas" panose="020B0609020204030204" pitchFamily="49" charset="0"/>
              </a:rPr>
              <a:t>b = 1.0</a:t>
            </a:r>
          </a:p>
          <a:p>
            <a:r>
              <a:rPr lang="en-US" altLang="ko-KR">
                <a:latin typeface="Consolas" panose="020B0609020204030204" pitchFamily="49" charset="0"/>
              </a:rPr>
              <a:t>rate = 0.01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for x_i, y_i in zip(x, y):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y_hat = x_i * w + b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err = y_hat - y_i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w = w - rate * err * x_i 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b = b - rate * err * 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28A46-2F1C-44E2-8A9E-79E0195930F8}"/>
              </a:ext>
            </a:extLst>
          </p:cNvPr>
          <p:cNvSpPr txBox="1"/>
          <p:nvPr/>
        </p:nvSpPr>
        <p:spPr>
          <a:xfrm>
            <a:off x="714592" y="604525"/>
            <a:ext cx="458971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역전파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구현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1. batch=1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점의 전체 개수만큼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번 순회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(epoch=1)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: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SGD=&gt;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원소 하나마다 </a:t>
            </a:r>
            <a:r>
              <a:rPr lang="en-US" altLang="ko-KR" sz="2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w,b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갱신</a:t>
            </a:r>
          </a:p>
        </p:txBody>
      </p:sp>
      <p:pic>
        <p:nvPicPr>
          <p:cNvPr id="34824" name="Picture 8">
            <a:extLst>
              <a:ext uri="{FF2B5EF4-FFF2-40B4-BE49-F238E27FC236}">
                <a16:creationId xmlns:a16="http://schemas.microsoft.com/office/drawing/2014/main" id="{F9C3C5F0-271D-41B3-82D9-C70EA9646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816" y="2445415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0580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역전파 구현 </a:t>
            </a:r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I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역전파 구현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513B94-9D54-493F-86FE-7118706210CA}"/>
              </a:ext>
            </a:extLst>
          </p:cNvPr>
          <p:cNvSpPr/>
          <p:nvPr/>
        </p:nvSpPr>
        <p:spPr>
          <a:xfrm>
            <a:off x="400468" y="2319082"/>
            <a:ext cx="6487224" cy="2031325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plt.scatter(x, y)</a:t>
            </a:r>
          </a:p>
          <a:p>
            <a:r>
              <a:rPr lang="en-US" altLang="ko-KR">
                <a:latin typeface="Consolas" panose="020B0609020204030204" pitchFamily="49" charset="0"/>
              </a:rPr>
              <a:t>pt1 = (-0.1, -0.1 * w + b)</a:t>
            </a:r>
          </a:p>
          <a:p>
            <a:r>
              <a:rPr lang="en-US" altLang="ko-KR">
                <a:latin typeface="Consolas" panose="020B0609020204030204" pitchFamily="49" charset="0"/>
              </a:rPr>
              <a:t>pt2 = (0.15, 0.15 * w + b)</a:t>
            </a:r>
          </a:p>
          <a:p>
            <a:r>
              <a:rPr lang="en-US" altLang="ko-KR">
                <a:latin typeface="Consolas" panose="020B0609020204030204" pitchFamily="49" charset="0"/>
              </a:rPr>
              <a:t>plt.plot([pt1[0], pt2[0]], [pt1[1], pt2[1]], 'r-')</a:t>
            </a:r>
          </a:p>
          <a:p>
            <a:r>
              <a:rPr lang="en-US" altLang="ko-KR">
                <a:latin typeface="Consolas" panose="020B0609020204030204" pitchFamily="49" charset="0"/>
              </a:rPr>
              <a:t>plt.xlabel('x')</a:t>
            </a:r>
          </a:p>
          <a:p>
            <a:r>
              <a:rPr lang="en-US" altLang="ko-KR">
                <a:latin typeface="Consolas" panose="020B0609020204030204" pitchFamily="49" charset="0"/>
              </a:rPr>
              <a:t>plt.ylabel('y')</a:t>
            </a:r>
          </a:p>
          <a:p>
            <a:r>
              <a:rPr lang="en-US" altLang="ko-KR">
                <a:latin typeface="Consolas" panose="020B0609020204030204" pitchFamily="49" charset="0"/>
              </a:rPr>
              <a:t>plt.show()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28A46-2F1C-44E2-8A9E-79E0195930F8}"/>
              </a:ext>
            </a:extLst>
          </p:cNvPr>
          <p:cNvSpPr txBox="1"/>
          <p:nvPr/>
        </p:nvSpPr>
        <p:spPr>
          <a:xfrm>
            <a:off x="714592" y="604525"/>
            <a:ext cx="458971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역전파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구현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1. batch=1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점의 전체 개수만큼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번 순회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(epoch=1)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: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SGD=&gt;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원소 하나마다 </a:t>
            </a:r>
            <a:r>
              <a:rPr lang="en-US" altLang="ko-KR" sz="2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w,b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갱신</a:t>
            </a:r>
          </a:p>
        </p:txBody>
      </p:sp>
      <p:pic>
        <p:nvPicPr>
          <p:cNvPr id="34824" name="Picture 8">
            <a:extLst>
              <a:ext uri="{FF2B5EF4-FFF2-40B4-BE49-F238E27FC236}">
                <a16:creationId xmlns:a16="http://schemas.microsoft.com/office/drawing/2014/main" id="{F9C3C5F0-271D-41B3-82D9-C70EA9646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816" y="2445415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E9F0EABC-3CC2-4CAD-A97E-D24B4608A09C}"/>
              </a:ext>
            </a:extLst>
          </p:cNvPr>
          <p:cNvSpPr/>
          <p:nvPr/>
        </p:nvSpPr>
        <p:spPr>
          <a:xfrm>
            <a:off x="7740712" y="4341354"/>
            <a:ext cx="94844" cy="9484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16D967B-A4A8-4033-966D-C88F30B61287}"/>
              </a:ext>
            </a:extLst>
          </p:cNvPr>
          <p:cNvSpPr/>
          <p:nvPr/>
        </p:nvSpPr>
        <p:spPr>
          <a:xfrm>
            <a:off x="10357164" y="3465214"/>
            <a:ext cx="94844" cy="9484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E0FE1-5A4F-4928-81FF-BB3D55089FB5}"/>
              </a:ext>
            </a:extLst>
          </p:cNvPr>
          <p:cNvSpPr txBox="1"/>
          <p:nvPr/>
        </p:nvSpPr>
        <p:spPr>
          <a:xfrm>
            <a:off x="7546053" y="4330419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57FFBF-1C9A-42ED-91E7-428085F3F0C1}"/>
              </a:ext>
            </a:extLst>
          </p:cNvPr>
          <p:cNvSpPr txBox="1"/>
          <p:nvPr/>
        </p:nvSpPr>
        <p:spPr>
          <a:xfrm>
            <a:off x="10243985" y="342900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A60607-7BD6-4B4E-9385-DD6CAA144809}"/>
              </a:ext>
            </a:extLst>
          </p:cNvPr>
          <p:cNvSpPr txBox="1"/>
          <p:nvPr/>
        </p:nvSpPr>
        <p:spPr>
          <a:xfrm>
            <a:off x="8125058" y="1866409"/>
            <a:ext cx="2733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과소 적합 상태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2027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역전파 구현 </a:t>
            </a:r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II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역전파 구현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513B94-9D54-493F-86FE-7118706210CA}"/>
              </a:ext>
            </a:extLst>
          </p:cNvPr>
          <p:cNvSpPr/>
          <p:nvPr/>
        </p:nvSpPr>
        <p:spPr>
          <a:xfrm>
            <a:off x="1322561" y="2479482"/>
            <a:ext cx="5784006" cy="4247317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for </a:t>
            </a:r>
            <a:r>
              <a:rPr lang="en-US" altLang="ko-KR" err="1">
                <a:latin typeface="Consolas" panose="020B0609020204030204" pitchFamily="49" charset="0"/>
              </a:rPr>
              <a:t>i</a:t>
            </a:r>
            <a:r>
              <a:rPr lang="en-US" altLang="ko-KR">
                <a:latin typeface="Consolas" panose="020B0609020204030204" pitchFamily="49" charset="0"/>
              </a:rPr>
              <a:t> in range(1, 100):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for </a:t>
            </a:r>
            <a:r>
              <a:rPr lang="en-US" altLang="ko-KR" err="1">
                <a:latin typeface="Consolas" panose="020B0609020204030204" pitchFamily="49" charset="0"/>
              </a:rPr>
              <a:t>x_i</a:t>
            </a:r>
            <a:r>
              <a:rPr lang="en-US" altLang="ko-KR">
                <a:latin typeface="Consolas" panose="020B0609020204030204" pitchFamily="49" charset="0"/>
              </a:rPr>
              <a:t>, </a:t>
            </a:r>
            <a:r>
              <a:rPr lang="en-US" altLang="ko-KR" err="1">
                <a:latin typeface="Consolas" panose="020B0609020204030204" pitchFamily="49" charset="0"/>
              </a:rPr>
              <a:t>y_i</a:t>
            </a:r>
            <a:r>
              <a:rPr lang="en-US" altLang="ko-KR">
                <a:latin typeface="Consolas" panose="020B0609020204030204" pitchFamily="49" charset="0"/>
              </a:rPr>
              <a:t> in zip(x, y):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</a:t>
            </a:r>
            <a:r>
              <a:rPr lang="en-US" altLang="ko-KR" err="1">
                <a:latin typeface="Consolas" panose="020B0609020204030204" pitchFamily="49" charset="0"/>
              </a:rPr>
              <a:t>y_hat</a:t>
            </a:r>
            <a:r>
              <a:rPr lang="en-US" altLang="ko-KR">
                <a:latin typeface="Consolas" panose="020B0609020204030204" pitchFamily="49" charset="0"/>
              </a:rPr>
              <a:t> = </a:t>
            </a:r>
            <a:r>
              <a:rPr lang="en-US" altLang="ko-KR" err="1">
                <a:latin typeface="Consolas" panose="020B0609020204030204" pitchFamily="49" charset="0"/>
              </a:rPr>
              <a:t>x_i</a:t>
            </a:r>
            <a:r>
              <a:rPr lang="en-US" altLang="ko-KR">
                <a:latin typeface="Consolas" panose="020B0609020204030204" pitchFamily="49" charset="0"/>
              </a:rPr>
              <a:t> * w + b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err = </a:t>
            </a:r>
            <a:r>
              <a:rPr lang="en-US" altLang="ko-KR" err="1">
                <a:latin typeface="Consolas" panose="020B0609020204030204" pitchFamily="49" charset="0"/>
              </a:rPr>
              <a:t>y_i</a:t>
            </a:r>
            <a:r>
              <a:rPr lang="en-US" altLang="ko-KR">
                <a:latin typeface="Consolas" panose="020B0609020204030204" pitchFamily="49" charset="0"/>
              </a:rPr>
              <a:t> - </a:t>
            </a:r>
            <a:r>
              <a:rPr lang="en-US" altLang="ko-KR" err="1">
                <a:latin typeface="Consolas" panose="020B0609020204030204" pitchFamily="49" charset="0"/>
              </a:rPr>
              <a:t>y_hat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    </a:t>
            </a:r>
            <a:r>
              <a:rPr lang="en-US" altLang="ko-KR" err="1">
                <a:latin typeface="Consolas" panose="020B0609020204030204" pitchFamily="49" charset="0"/>
              </a:rPr>
              <a:t>w_rate</a:t>
            </a:r>
            <a:r>
              <a:rPr lang="en-US" altLang="ko-KR">
                <a:latin typeface="Consolas" panose="020B0609020204030204" pitchFamily="49" charset="0"/>
              </a:rPr>
              <a:t> = </a:t>
            </a:r>
            <a:r>
              <a:rPr lang="en-US" altLang="ko-KR" err="1">
                <a:latin typeface="Consolas" panose="020B0609020204030204" pitchFamily="49" charset="0"/>
              </a:rPr>
              <a:t>x_i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    w = w + </a:t>
            </a:r>
            <a:r>
              <a:rPr lang="en-US" altLang="ko-KR" err="1">
                <a:latin typeface="Consolas" panose="020B0609020204030204" pitchFamily="49" charset="0"/>
              </a:rPr>
              <a:t>w_rate</a:t>
            </a:r>
            <a:r>
              <a:rPr lang="en-US" altLang="ko-KR">
                <a:latin typeface="Consolas" panose="020B0609020204030204" pitchFamily="49" charset="0"/>
              </a:rPr>
              <a:t> * err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b = b + 1 * err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plt.scatter</a:t>
            </a:r>
            <a:r>
              <a:rPr lang="en-US" altLang="ko-KR">
                <a:latin typeface="Consolas" panose="020B0609020204030204" pitchFamily="49" charset="0"/>
              </a:rPr>
              <a:t>(x, y)</a:t>
            </a:r>
          </a:p>
          <a:p>
            <a:r>
              <a:rPr lang="en-US" altLang="ko-KR">
                <a:latin typeface="Consolas" panose="020B0609020204030204" pitchFamily="49" charset="0"/>
              </a:rPr>
              <a:t>pt1 = (-0.1, -0.1 * w + b)</a:t>
            </a:r>
          </a:p>
          <a:p>
            <a:r>
              <a:rPr lang="en-US" altLang="ko-KR">
                <a:latin typeface="Consolas" panose="020B0609020204030204" pitchFamily="49" charset="0"/>
              </a:rPr>
              <a:t>pt2 = (0.15, 0.15 * w + b)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plt.plot</a:t>
            </a:r>
            <a:r>
              <a:rPr lang="en-US" altLang="ko-KR">
                <a:latin typeface="Consolas" panose="020B0609020204030204" pitchFamily="49" charset="0"/>
              </a:rPr>
              <a:t>([pt1[0], pt2[0]], [pt1[1], pt2[1]], 'r-')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plt.xlabel</a:t>
            </a:r>
            <a:r>
              <a:rPr lang="en-US" altLang="ko-KR">
                <a:latin typeface="Consolas" panose="020B0609020204030204" pitchFamily="49" charset="0"/>
              </a:rPr>
              <a:t>('x')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plt.ylabel</a:t>
            </a:r>
            <a:r>
              <a:rPr lang="en-US" altLang="ko-KR">
                <a:latin typeface="Consolas" panose="020B0609020204030204" pitchFamily="49" charset="0"/>
              </a:rPr>
              <a:t>('y')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plt.show</a:t>
            </a:r>
            <a:r>
              <a:rPr lang="en-US" altLang="ko-KR">
                <a:latin typeface="Consolas" panose="020B0609020204030204" pitchFamily="49" charset="0"/>
              </a:rPr>
              <a:t>()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28A46-2F1C-44E2-8A9E-79E0195930F8}"/>
              </a:ext>
            </a:extLst>
          </p:cNvPr>
          <p:cNvSpPr txBox="1"/>
          <p:nvPr/>
        </p:nvSpPr>
        <p:spPr>
          <a:xfrm>
            <a:off x="1652409" y="867076"/>
            <a:ext cx="449353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역전파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구현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1. batch=1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2. epoch=100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번 만큼 외부 루프에서 순회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점의 전체 개수만큼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번 순회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: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SGD=&gt;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원소 하나마다 </a:t>
            </a:r>
            <a:r>
              <a:rPr lang="en-US" altLang="ko-KR" sz="2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w,b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갱신</a:t>
            </a:r>
          </a:p>
        </p:txBody>
      </p:sp>
      <p:pic>
        <p:nvPicPr>
          <p:cNvPr id="34822" name="Picture 6">
            <a:extLst>
              <a:ext uri="{FF2B5EF4-FFF2-40B4-BE49-F238E27FC236}">
                <a16:creationId xmlns:a16="http://schemas.microsoft.com/office/drawing/2014/main" id="{ECE9979E-F51B-480D-B072-338B48E73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15" y="2479481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20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9403D8-FAE5-4184-9A62-2583D12855B6}"/>
              </a:ext>
            </a:extLst>
          </p:cNvPr>
          <p:cNvSpPr txBox="1"/>
          <p:nvPr/>
        </p:nvSpPr>
        <p:spPr>
          <a:xfrm>
            <a:off x="968720" y="264370"/>
            <a:ext cx="59683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MinMaxScaler( data 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min = data.min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max = data.max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i in range(len(data)):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data[i] = (data[i]-min)/(max-min)</a:t>
            </a:r>
          </a:p>
          <a:p>
            <a:pPr algn="l"/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FAFB09-FAB9-407B-B7AE-8BFD489A3C54}"/>
              </a:ext>
            </a:extLst>
          </p:cNvPr>
          <p:cNvSpPr txBox="1"/>
          <p:nvPr/>
        </p:nvSpPr>
        <p:spPr>
          <a:xfrm>
            <a:off x="7976103" y="325925"/>
            <a:ext cx="4410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b="0" i="0">
                <a:solidFill>
                  <a:srgbClr val="000000"/>
                </a:solidFill>
                <a:effectLst/>
                <a:latin typeface="Helvetica Neue"/>
              </a:rPr>
              <a:t>max = 3850</a:t>
            </a:r>
          </a:p>
          <a:p>
            <a:pPr algn="l"/>
            <a:r>
              <a:rPr lang="en-US" altLang="ko-KR" sz="2800">
                <a:solidFill>
                  <a:srgbClr val="000000"/>
                </a:solidFill>
                <a:latin typeface="Helvetica Neue"/>
              </a:rPr>
              <a:t>min = </a:t>
            </a:r>
            <a:r>
              <a:rPr lang="en-US" altLang="ko-KR" sz="2800" b="0" i="0">
                <a:solidFill>
                  <a:srgbClr val="000000"/>
                </a:solidFill>
                <a:effectLst/>
                <a:latin typeface="Helvetica Neue"/>
              </a:rPr>
              <a:t>1063</a:t>
            </a:r>
            <a:endParaRPr lang="en-US" altLang="ko-KR" sz="280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altLang="ko-KR" sz="280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US" altLang="ko-KR" sz="2800" b="0" i="0">
                <a:solidFill>
                  <a:srgbClr val="000000"/>
                </a:solidFill>
                <a:effectLst/>
                <a:latin typeface="Helvetica Neue"/>
              </a:rPr>
              <a:t>(2366-</a:t>
            </a:r>
            <a:r>
              <a:rPr lang="ko-KR" altLang="en-US" sz="2800" b="0" i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altLang="ko-KR" sz="2800" b="0" i="0">
                <a:solidFill>
                  <a:srgbClr val="000000"/>
                </a:solidFill>
                <a:effectLst/>
                <a:latin typeface="Helvetica Neue"/>
              </a:rPr>
              <a:t>1063)/(3850-</a:t>
            </a:r>
            <a:r>
              <a:rPr lang="ko-KR" altLang="en-US" sz="2800" b="0" i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altLang="ko-KR" sz="2800" b="0" i="0">
                <a:solidFill>
                  <a:srgbClr val="000000"/>
                </a:solidFill>
                <a:effectLst/>
                <a:latin typeface="Helvetica Neue"/>
              </a:rPr>
              <a:t>1063)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102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99619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299619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299619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3580606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2.1 MSE(Mean Squared Error)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2.2 SGD (Stochastic Gradient Descent)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역전파 구현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 b="1" u="sng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선형회귀 구현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시그모이드 함수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2.6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로지스틱 회귀 구현</a:t>
            </a: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2637571" y="1116014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600" b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딥러닝을 위한 수학</a:t>
            </a:r>
          </a:p>
        </p:txBody>
      </p:sp>
    </p:spTree>
    <p:extLst>
      <p:ext uri="{BB962C8B-B14F-4D97-AF65-F5344CB8AC3E}">
        <p14:creationId xmlns:p14="http://schemas.microsoft.com/office/powerpoint/2010/main" val="17330977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Neuron class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선형회귀 구현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513B94-9D54-493F-86FE-7118706210CA}"/>
              </a:ext>
            </a:extLst>
          </p:cNvPr>
          <p:cNvSpPr/>
          <p:nvPr/>
        </p:nvSpPr>
        <p:spPr>
          <a:xfrm>
            <a:off x="1728672" y="1163638"/>
            <a:ext cx="8392687" cy="2031325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class Neuron: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def __</a:t>
            </a:r>
            <a:r>
              <a:rPr lang="en-US" altLang="ko-KR" err="1">
                <a:latin typeface="Consolas" panose="020B0609020204030204" pitchFamily="49" charset="0"/>
              </a:rPr>
              <a:t>init</a:t>
            </a:r>
            <a:r>
              <a:rPr lang="en-US" altLang="ko-KR">
                <a:latin typeface="Consolas" panose="020B0609020204030204" pitchFamily="49" charset="0"/>
              </a:rPr>
              <a:t>__(self):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# </a:t>
            </a:r>
            <a:r>
              <a:rPr lang="ko-KR" altLang="en-US">
                <a:latin typeface="Consolas" panose="020B0609020204030204" pitchFamily="49" charset="0"/>
              </a:rPr>
              <a:t>초기화 작업을 수행합니다</a:t>
            </a:r>
            <a:r>
              <a:rPr lang="en-US" altLang="ko-KR">
                <a:latin typeface="Consolas" panose="020B0609020204030204" pitchFamily="49" charset="0"/>
              </a:rPr>
              <a:t>.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# </a:t>
            </a:r>
            <a:r>
              <a:rPr lang="ko-KR" altLang="en-US">
                <a:latin typeface="Consolas" panose="020B0609020204030204" pitchFamily="49" charset="0"/>
              </a:rPr>
              <a:t>필요한 함수를 추가합니다</a:t>
            </a:r>
            <a:r>
              <a:rPr lang="en-US" altLang="ko-KR">
                <a:latin typeface="Consolas" panose="020B0609020204030204" pitchFamily="49" charset="0"/>
              </a:rPr>
              <a:t>.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...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6B3EBC-E39C-4D34-A36E-D6BE024F4C19}"/>
              </a:ext>
            </a:extLst>
          </p:cNvPr>
          <p:cNvSpPr txBox="1"/>
          <p:nvPr/>
        </p:nvSpPr>
        <p:spPr>
          <a:xfrm>
            <a:off x="1336424" y="774670"/>
            <a:ext cx="2549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Neuron class</a:t>
            </a: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 만들기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E131A5-FC3D-41D2-A91D-3EB516950E29}"/>
              </a:ext>
            </a:extLst>
          </p:cNvPr>
          <p:cNvSpPr/>
          <p:nvPr/>
        </p:nvSpPr>
        <p:spPr>
          <a:xfrm>
            <a:off x="1728672" y="3878482"/>
            <a:ext cx="8392687" cy="1200329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    def __</a:t>
            </a:r>
            <a:r>
              <a:rPr lang="en-US" altLang="ko-KR" err="1">
                <a:latin typeface="Consolas" panose="020B0609020204030204" pitchFamily="49" charset="0"/>
              </a:rPr>
              <a:t>init</a:t>
            </a:r>
            <a:r>
              <a:rPr lang="en-US" altLang="ko-KR">
                <a:latin typeface="Consolas" panose="020B0609020204030204" pitchFamily="49" charset="0"/>
              </a:rPr>
              <a:t>__(self):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</a:t>
            </a:r>
            <a:r>
              <a:rPr lang="en-US" altLang="ko-KR" err="1">
                <a:latin typeface="Consolas" panose="020B0609020204030204" pitchFamily="49" charset="0"/>
              </a:rPr>
              <a:t>self.w</a:t>
            </a:r>
            <a:r>
              <a:rPr lang="en-US" altLang="ko-KR">
                <a:latin typeface="Consolas" panose="020B0609020204030204" pitchFamily="49" charset="0"/>
              </a:rPr>
              <a:t> = 1.0</a:t>
            </a:r>
            <a:endParaRPr lang="ko-KR" altLang="en-US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        </a:t>
            </a:r>
            <a:r>
              <a:rPr lang="en-US" altLang="ko-KR" err="1">
                <a:latin typeface="Consolas" panose="020B0609020204030204" pitchFamily="49" charset="0"/>
              </a:rPr>
              <a:t>self.b</a:t>
            </a:r>
            <a:r>
              <a:rPr lang="en-US" altLang="ko-KR">
                <a:latin typeface="Consolas" panose="020B0609020204030204" pitchFamily="49" charset="0"/>
              </a:rPr>
              <a:t> = 1.0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self.rate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=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0.01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48EF7-EEBA-4DFE-96B7-4187254CE32E}"/>
              </a:ext>
            </a:extLst>
          </p:cNvPr>
          <p:cNvSpPr txBox="1"/>
          <p:nvPr/>
        </p:nvSpPr>
        <p:spPr>
          <a:xfrm>
            <a:off x="1336424" y="3489515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1. __</a:t>
            </a:r>
            <a:r>
              <a:rPr lang="en-US" altLang="ko-KR" err="1">
                <a:latin typeface="고도 M" panose="02000503000000020004" pitchFamily="2" charset="-127"/>
                <a:ea typeface="고도 M" panose="02000503000000020004" pitchFamily="2" charset="-127"/>
              </a:rPr>
              <a:t>init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__()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함수 만들기</a:t>
            </a:r>
          </a:p>
        </p:txBody>
      </p:sp>
    </p:spTree>
    <p:extLst>
      <p:ext uri="{BB962C8B-B14F-4D97-AF65-F5344CB8AC3E}">
        <p14:creationId xmlns:p14="http://schemas.microsoft.com/office/powerpoint/2010/main" val="4123526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Neuron class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선형회귀 구현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E131A5-FC3D-41D2-A91D-3EB516950E29}"/>
              </a:ext>
            </a:extLst>
          </p:cNvPr>
          <p:cNvSpPr/>
          <p:nvPr/>
        </p:nvSpPr>
        <p:spPr>
          <a:xfrm>
            <a:off x="1751822" y="1447799"/>
            <a:ext cx="8392687" cy="1200329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     def </a:t>
            </a:r>
            <a:r>
              <a:rPr lang="en-US" altLang="ko-KR" err="1">
                <a:latin typeface="Consolas" panose="020B0609020204030204" pitchFamily="49" charset="0"/>
              </a:rPr>
              <a:t>forpass</a:t>
            </a:r>
            <a:r>
              <a:rPr lang="en-US" altLang="ko-KR">
                <a:latin typeface="Consolas" panose="020B0609020204030204" pitchFamily="49" charset="0"/>
              </a:rPr>
              <a:t>(self, x):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</a:t>
            </a:r>
            <a:r>
              <a:rPr lang="en-US" altLang="ko-KR" err="1">
                <a:latin typeface="Consolas" panose="020B0609020204030204" pitchFamily="49" charset="0"/>
              </a:rPr>
              <a:t>y_hat</a:t>
            </a:r>
            <a:r>
              <a:rPr lang="en-US" altLang="ko-KR">
                <a:latin typeface="Consolas" panose="020B0609020204030204" pitchFamily="49" charset="0"/>
              </a:rPr>
              <a:t> = x * </a:t>
            </a:r>
            <a:r>
              <a:rPr lang="en-US" altLang="ko-KR" err="1">
                <a:latin typeface="Consolas" panose="020B0609020204030204" pitchFamily="49" charset="0"/>
              </a:rPr>
              <a:t>self.w</a:t>
            </a:r>
            <a:r>
              <a:rPr lang="en-US" altLang="ko-KR">
                <a:latin typeface="Consolas" panose="020B0609020204030204" pitchFamily="49" charset="0"/>
              </a:rPr>
              <a:t> + </a:t>
            </a:r>
            <a:r>
              <a:rPr lang="en-US" altLang="ko-KR" err="1">
                <a:latin typeface="Consolas" panose="020B0609020204030204" pitchFamily="49" charset="0"/>
              </a:rPr>
              <a:t>self.b</a:t>
            </a:r>
            <a:r>
              <a:rPr lang="en-US" altLang="ko-KR">
                <a:latin typeface="Consolas" panose="020B0609020204030204" pitchFamily="49" charset="0"/>
              </a:rPr>
              <a:t>       # </a:t>
            </a:r>
            <a:r>
              <a:rPr lang="ko-KR" altLang="en-US">
                <a:latin typeface="Consolas" panose="020B0609020204030204" pitchFamily="49" charset="0"/>
              </a:rPr>
              <a:t>직선 방정식을 계산합니다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</a:t>
            </a:r>
            <a:r>
              <a:rPr lang="en-US" altLang="ko-KR">
                <a:latin typeface="Consolas" panose="020B0609020204030204" pitchFamily="49" charset="0"/>
              </a:rPr>
              <a:t>return </a:t>
            </a:r>
            <a:r>
              <a:rPr lang="en-US" altLang="ko-KR" err="1">
                <a:latin typeface="Consolas" panose="020B0609020204030204" pitchFamily="49" charset="0"/>
              </a:rPr>
              <a:t>y_hat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48EF7-EEBA-4DFE-96B7-4187254CE32E}"/>
              </a:ext>
            </a:extLst>
          </p:cNvPr>
          <p:cNvSpPr txBox="1"/>
          <p:nvPr/>
        </p:nvSpPr>
        <p:spPr>
          <a:xfrm>
            <a:off x="1359574" y="1058831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2. </a:t>
            </a:r>
            <a:r>
              <a:rPr lang="ko-KR" altLang="en-US" err="1">
                <a:latin typeface="고도 M" panose="02000503000000020004" pitchFamily="2" charset="-127"/>
                <a:ea typeface="고도 M" panose="02000503000000020004" pitchFamily="2" charset="-127"/>
              </a:rPr>
              <a:t>정방향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 계산 만들기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E43EC3A-8512-4BD5-A031-5409BBD2C299}"/>
              </a:ext>
            </a:extLst>
          </p:cNvPr>
          <p:cNvSpPr/>
          <p:nvPr/>
        </p:nvSpPr>
        <p:spPr>
          <a:xfrm>
            <a:off x="3612115" y="3618508"/>
            <a:ext cx="960699" cy="960699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anose="020B0609020204030204" pitchFamily="49" charset="0"/>
              </a:rPr>
              <a:t>Neuron</a:t>
            </a:r>
            <a:endParaRPr lang="ko-KR" altLang="en-US" sz="11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58D15F-66DE-4EDE-9FC5-69F3EB91F251}"/>
                  </a:ext>
                </a:extLst>
              </p:cNvPr>
              <p:cNvSpPr txBox="1"/>
              <p:nvPr/>
            </p:nvSpPr>
            <p:spPr>
              <a:xfrm>
                <a:off x="3013231" y="5642660"/>
                <a:ext cx="18714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58D15F-66DE-4EDE-9FC5-69F3EB91F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231" y="5642660"/>
                <a:ext cx="1871474" cy="461665"/>
              </a:xfrm>
              <a:prstGeom prst="rect">
                <a:avLst/>
              </a:prstGeom>
              <a:blipFill>
                <a:blip r:embed="rId3"/>
                <a:stretch>
                  <a:fillRect t="-4000"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459969-8EA4-4CB2-86A9-26F49D3BC59C}"/>
                  </a:ext>
                </a:extLst>
              </p:cNvPr>
              <p:cNvSpPr txBox="1"/>
              <p:nvPr/>
            </p:nvSpPr>
            <p:spPr>
              <a:xfrm>
                <a:off x="2970655" y="2999561"/>
                <a:ext cx="5912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459969-8EA4-4CB2-86A9-26F49D3BC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655" y="2999561"/>
                <a:ext cx="59125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4C015E-908D-470A-A424-E19270BC793D}"/>
                  </a:ext>
                </a:extLst>
              </p:cNvPr>
              <p:cNvSpPr txBox="1"/>
              <p:nvPr/>
            </p:nvSpPr>
            <p:spPr>
              <a:xfrm>
                <a:off x="2485845" y="3833302"/>
                <a:ext cx="527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4C015E-908D-470A-A424-E19270BC7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845" y="3833302"/>
                <a:ext cx="52738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836467-56C3-4C17-9222-4925A8C71482}"/>
                  </a:ext>
                </a:extLst>
              </p:cNvPr>
              <p:cNvSpPr txBox="1"/>
              <p:nvPr/>
            </p:nvSpPr>
            <p:spPr>
              <a:xfrm>
                <a:off x="3111517" y="4777299"/>
                <a:ext cx="527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836467-56C3-4C17-9222-4925A8C71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517" y="4777299"/>
                <a:ext cx="52738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7745652-BC47-4E52-A0FD-9C11EFF7FCC9}"/>
              </a:ext>
            </a:extLst>
          </p:cNvPr>
          <p:cNvSpPr txBox="1"/>
          <p:nvPr/>
        </p:nvSpPr>
        <p:spPr>
          <a:xfrm>
            <a:off x="3579268" y="37504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*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3EC882-532C-450C-A723-FD5684905A70}"/>
              </a:ext>
            </a:extLst>
          </p:cNvPr>
          <p:cNvSpPr txBox="1"/>
          <p:nvPr/>
        </p:nvSpPr>
        <p:spPr>
          <a:xfrm>
            <a:off x="3588088" y="40671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+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EBCA288-2B2F-4CC7-8A6D-FAF080576FE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350552" y="3390766"/>
            <a:ext cx="406008" cy="359732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6640D15-03FE-41FF-B440-602E73D18C81}"/>
              </a:ext>
            </a:extLst>
          </p:cNvPr>
          <p:cNvCxnSpPr>
            <a:cxnSpLocks/>
          </p:cNvCxnSpPr>
          <p:nvPr/>
        </p:nvCxnSpPr>
        <p:spPr>
          <a:xfrm>
            <a:off x="2899138" y="4122574"/>
            <a:ext cx="68895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0103928-7B8A-41D9-9260-22D8A0F8F8B9}"/>
              </a:ext>
            </a:extLst>
          </p:cNvPr>
          <p:cNvCxnSpPr>
            <a:cxnSpLocks/>
          </p:cNvCxnSpPr>
          <p:nvPr/>
        </p:nvCxnSpPr>
        <p:spPr>
          <a:xfrm flipV="1">
            <a:off x="3450874" y="4473616"/>
            <a:ext cx="329879" cy="42222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FED90AC-FAC4-4464-BA2C-7AA45926E3D7}"/>
              </a:ext>
            </a:extLst>
          </p:cNvPr>
          <p:cNvCxnSpPr>
            <a:cxnSpLocks/>
          </p:cNvCxnSpPr>
          <p:nvPr/>
        </p:nvCxnSpPr>
        <p:spPr>
          <a:xfrm>
            <a:off x="4572813" y="4098856"/>
            <a:ext cx="68895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CB677E-0741-4663-B6FA-9557CB5273C0}"/>
                  </a:ext>
                </a:extLst>
              </p:cNvPr>
              <p:cNvSpPr txBox="1"/>
              <p:nvPr/>
            </p:nvSpPr>
            <p:spPr>
              <a:xfrm>
                <a:off x="5202955" y="3832432"/>
                <a:ext cx="5313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CB677E-0741-4663-B6FA-9557CB527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955" y="3832432"/>
                <a:ext cx="531363" cy="461665"/>
              </a:xfrm>
              <a:prstGeom prst="rect">
                <a:avLst/>
              </a:prstGeom>
              <a:blipFill>
                <a:blip r:embed="rId7"/>
                <a:stretch>
                  <a:fillRect t="-4000" r="-27586"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B7F5483-1FAE-4F80-95B9-4C2AC7A1AAD6}"/>
              </a:ext>
            </a:extLst>
          </p:cNvPr>
          <p:cNvCxnSpPr>
            <a:cxnSpLocks/>
          </p:cNvCxnSpPr>
          <p:nvPr/>
        </p:nvCxnSpPr>
        <p:spPr>
          <a:xfrm>
            <a:off x="4347107" y="4382436"/>
            <a:ext cx="68895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06A92E7-E867-4418-AEDB-6BDFB200C6FF}"/>
              </a:ext>
            </a:extLst>
          </p:cNvPr>
          <p:cNvSpPr txBox="1"/>
          <p:nvPr/>
        </p:nvSpPr>
        <p:spPr>
          <a:xfrm>
            <a:off x="4691583" y="444633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err="1">
                <a:latin typeface="고도 M" panose="02000503000000020004" pitchFamily="2" charset="-127"/>
                <a:ea typeface="고도 M" panose="02000503000000020004" pitchFamily="2" charset="-127"/>
              </a:rPr>
              <a:t>정방향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 계산</a:t>
            </a:r>
          </a:p>
        </p:txBody>
      </p:sp>
    </p:spTree>
    <p:extLst>
      <p:ext uri="{BB962C8B-B14F-4D97-AF65-F5344CB8AC3E}">
        <p14:creationId xmlns:p14="http://schemas.microsoft.com/office/powerpoint/2010/main" val="42921331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Neuron class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선형회귀 구현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E131A5-FC3D-41D2-A91D-3EB516950E29}"/>
              </a:ext>
            </a:extLst>
          </p:cNvPr>
          <p:cNvSpPr/>
          <p:nvPr/>
        </p:nvSpPr>
        <p:spPr>
          <a:xfrm>
            <a:off x="1751822" y="1447799"/>
            <a:ext cx="8392687" cy="1200329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>
                <a:latin typeface="Consolas" panose="020B0609020204030204" pitchFamily="49" charset="0"/>
              </a:rPr>
              <a:t>     </a:t>
            </a:r>
            <a:r>
              <a:rPr lang="en-US" altLang="ko-KR">
                <a:latin typeface="Consolas" panose="020B0609020204030204" pitchFamily="49" charset="0"/>
              </a:rPr>
              <a:t>def backprop(self, x, err):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</a:t>
            </a:r>
            <a:r>
              <a:rPr lang="en-US" altLang="ko-KR" err="1">
                <a:latin typeface="Consolas" panose="020B0609020204030204" pitchFamily="49" charset="0"/>
              </a:rPr>
              <a:t>w_grad</a:t>
            </a:r>
            <a:r>
              <a:rPr lang="en-US" altLang="ko-KR">
                <a:latin typeface="Consolas" panose="020B0609020204030204" pitchFamily="49" charset="0"/>
              </a:rPr>
              <a:t> = x * err    # </a:t>
            </a:r>
            <a:r>
              <a:rPr lang="ko-KR" altLang="en-US">
                <a:latin typeface="Consolas" panose="020B0609020204030204" pitchFamily="49" charset="0"/>
              </a:rPr>
              <a:t>가중치에 대한 </a:t>
            </a:r>
            <a:r>
              <a:rPr lang="ko-KR" altLang="en-US" err="1">
                <a:latin typeface="Consolas" panose="020B0609020204030204" pitchFamily="49" charset="0"/>
              </a:rPr>
              <a:t>그래디언트를</a:t>
            </a:r>
            <a:r>
              <a:rPr lang="ko-KR" altLang="en-US">
                <a:latin typeface="Consolas" panose="020B0609020204030204" pitchFamily="49" charset="0"/>
              </a:rPr>
              <a:t> 계산합니다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</a:t>
            </a:r>
            <a:r>
              <a:rPr lang="en-US" altLang="ko-KR" err="1">
                <a:latin typeface="Consolas" panose="020B0609020204030204" pitchFamily="49" charset="0"/>
              </a:rPr>
              <a:t>b_grad</a:t>
            </a:r>
            <a:r>
              <a:rPr lang="en-US" altLang="ko-KR">
                <a:latin typeface="Consolas" panose="020B0609020204030204" pitchFamily="49" charset="0"/>
              </a:rPr>
              <a:t> = 1 * err    # </a:t>
            </a:r>
            <a:r>
              <a:rPr lang="ko-KR" altLang="en-US">
                <a:latin typeface="Consolas" panose="020B0609020204030204" pitchFamily="49" charset="0"/>
              </a:rPr>
              <a:t>절편에 대한 </a:t>
            </a:r>
            <a:r>
              <a:rPr lang="ko-KR" altLang="en-US" err="1">
                <a:latin typeface="Consolas" panose="020B0609020204030204" pitchFamily="49" charset="0"/>
              </a:rPr>
              <a:t>그래디언트를</a:t>
            </a:r>
            <a:r>
              <a:rPr lang="ko-KR" altLang="en-US">
                <a:latin typeface="Consolas" panose="020B0609020204030204" pitchFamily="49" charset="0"/>
              </a:rPr>
              <a:t> 계산합니다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</a:t>
            </a:r>
            <a:r>
              <a:rPr lang="en-US" altLang="ko-KR">
                <a:latin typeface="Consolas" panose="020B0609020204030204" pitchFamily="49" charset="0"/>
              </a:rPr>
              <a:t>return </a:t>
            </a:r>
            <a:r>
              <a:rPr lang="en-US" altLang="ko-KR" err="1">
                <a:latin typeface="Consolas" panose="020B0609020204030204" pitchFamily="49" charset="0"/>
              </a:rPr>
              <a:t>w_grad</a:t>
            </a:r>
            <a:r>
              <a:rPr lang="en-US" altLang="ko-KR">
                <a:latin typeface="Consolas" panose="020B0609020204030204" pitchFamily="49" charset="0"/>
              </a:rPr>
              <a:t>, </a:t>
            </a:r>
            <a:r>
              <a:rPr lang="en-US" altLang="ko-KR" err="1">
                <a:latin typeface="Consolas" panose="020B0609020204030204" pitchFamily="49" charset="0"/>
              </a:rPr>
              <a:t>b_grad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48EF7-EEBA-4DFE-96B7-4187254CE32E}"/>
              </a:ext>
            </a:extLst>
          </p:cNvPr>
          <p:cNvSpPr txBox="1"/>
          <p:nvPr/>
        </p:nvSpPr>
        <p:spPr>
          <a:xfrm>
            <a:off x="1359574" y="1058831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3.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역방향 계산 만들기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E43EC3A-8512-4BD5-A031-5409BBD2C299}"/>
              </a:ext>
            </a:extLst>
          </p:cNvPr>
          <p:cNvSpPr/>
          <p:nvPr/>
        </p:nvSpPr>
        <p:spPr>
          <a:xfrm>
            <a:off x="7009285" y="3716893"/>
            <a:ext cx="960699" cy="960699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anose="020B0609020204030204" pitchFamily="49" charset="0"/>
              </a:rPr>
              <a:t>Neuron</a:t>
            </a:r>
            <a:endParaRPr lang="ko-KR" altLang="en-US" sz="11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459969-8EA4-4CB2-86A9-26F49D3BC59C}"/>
                  </a:ext>
                </a:extLst>
              </p:cNvPr>
              <p:cNvSpPr txBox="1"/>
              <p:nvPr/>
            </p:nvSpPr>
            <p:spPr>
              <a:xfrm>
                <a:off x="6367825" y="3097946"/>
                <a:ext cx="5912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459969-8EA4-4CB2-86A9-26F49D3BC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825" y="3097946"/>
                <a:ext cx="59125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4C015E-908D-470A-A424-E19270BC793D}"/>
                  </a:ext>
                </a:extLst>
              </p:cNvPr>
              <p:cNvSpPr txBox="1"/>
              <p:nvPr/>
            </p:nvSpPr>
            <p:spPr>
              <a:xfrm>
                <a:off x="5883015" y="3931687"/>
                <a:ext cx="527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4C015E-908D-470A-A424-E19270BC7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015" y="3931687"/>
                <a:ext cx="52738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836467-56C3-4C17-9222-4925A8C71482}"/>
                  </a:ext>
                </a:extLst>
              </p:cNvPr>
              <p:cNvSpPr txBox="1"/>
              <p:nvPr/>
            </p:nvSpPr>
            <p:spPr>
              <a:xfrm>
                <a:off x="6508687" y="4875684"/>
                <a:ext cx="527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836467-56C3-4C17-9222-4925A8C71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687" y="4875684"/>
                <a:ext cx="52738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7745652-BC47-4E52-A0FD-9C11EFF7FCC9}"/>
              </a:ext>
            </a:extLst>
          </p:cNvPr>
          <p:cNvSpPr txBox="1"/>
          <p:nvPr/>
        </p:nvSpPr>
        <p:spPr>
          <a:xfrm>
            <a:off x="6976438" y="384888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*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3EC882-532C-450C-A723-FD5684905A70}"/>
              </a:ext>
            </a:extLst>
          </p:cNvPr>
          <p:cNvSpPr txBox="1"/>
          <p:nvPr/>
        </p:nvSpPr>
        <p:spPr>
          <a:xfrm>
            <a:off x="6985258" y="416551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+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EBCA288-2B2F-4CC7-8A6D-FAF080576FE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747722" y="3489151"/>
            <a:ext cx="406008" cy="359732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6640D15-03FE-41FF-B440-602E73D18C81}"/>
              </a:ext>
            </a:extLst>
          </p:cNvPr>
          <p:cNvCxnSpPr>
            <a:cxnSpLocks/>
          </p:cNvCxnSpPr>
          <p:nvPr/>
        </p:nvCxnSpPr>
        <p:spPr>
          <a:xfrm>
            <a:off x="6296308" y="4220959"/>
            <a:ext cx="68895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0103928-7B8A-41D9-9260-22D8A0F8F8B9}"/>
              </a:ext>
            </a:extLst>
          </p:cNvPr>
          <p:cNvCxnSpPr>
            <a:cxnSpLocks/>
          </p:cNvCxnSpPr>
          <p:nvPr/>
        </p:nvCxnSpPr>
        <p:spPr>
          <a:xfrm flipV="1">
            <a:off x="6848044" y="4572001"/>
            <a:ext cx="329879" cy="42222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FED90AC-FAC4-4464-BA2C-7AA45926E3D7}"/>
              </a:ext>
            </a:extLst>
          </p:cNvPr>
          <p:cNvCxnSpPr>
            <a:cxnSpLocks/>
          </p:cNvCxnSpPr>
          <p:nvPr/>
        </p:nvCxnSpPr>
        <p:spPr>
          <a:xfrm>
            <a:off x="7969983" y="4197241"/>
            <a:ext cx="68895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CB677E-0741-4663-B6FA-9557CB5273C0}"/>
                  </a:ext>
                </a:extLst>
              </p:cNvPr>
              <p:cNvSpPr txBox="1"/>
              <p:nvPr/>
            </p:nvSpPr>
            <p:spPr>
              <a:xfrm>
                <a:off x="8600125" y="3930817"/>
                <a:ext cx="5313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CB677E-0741-4663-B6FA-9557CB527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125" y="3930817"/>
                <a:ext cx="531363" cy="461665"/>
              </a:xfrm>
              <a:prstGeom prst="rect">
                <a:avLst/>
              </a:prstGeom>
              <a:blipFill>
                <a:blip r:embed="rId6"/>
                <a:stretch>
                  <a:fillRect t="-3947" r="-27586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B7F5483-1FAE-4F80-95B9-4C2AC7A1AAD6}"/>
              </a:ext>
            </a:extLst>
          </p:cNvPr>
          <p:cNvCxnSpPr>
            <a:cxnSpLocks/>
          </p:cNvCxnSpPr>
          <p:nvPr/>
        </p:nvCxnSpPr>
        <p:spPr>
          <a:xfrm>
            <a:off x="7744277" y="4480821"/>
            <a:ext cx="68895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06A92E7-E867-4418-AEDB-6BDFB200C6FF}"/>
                  </a:ext>
                </a:extLst>
              </p:cNvPr>
              <p:cNvSpPr txBox="1"/>
              <p:nvPr/>
            </p:nvSpPr>
            <p:spPr>
              <a:xfrm>
                <a:off x="8088752" y="4544720"/>
                <a:ext cx="2141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err="1">
                    <a:latin typeface="고도 M" panose="02000503000000020004" pitchFamily="2" charset="-127"/>
                    <a:ea typeface="고도 M" panose="02000503000000020004" pitchFamily="2" charset="-127"/>
                  </a:rPr>
                  <a:t>정방향</a:t>
                </a:r>
                <a:r>
                  <a:rPr lang="ko-KR" altLang="en-US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 계산</a:t>
                </a:r>
                <a:r>
                  <a:rPr lang="en-US" altLang="ko-KR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)</a:t>
                </a:r>
                <a:endParaRPr lang="ko-KR" altLang="en-US" sz="1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06A92E7-E867-4418-AEDB-6BDFB200C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752" y="4544720"/>
                <a:ext cx="2141612" cy="307777"/>
              </a:xfrm>
              <a:prstGeom prst="rect">
                <a:avLst/>
              </a:prstGeom>
              <a:blipFill>
                <a:blip r:embed="rId7"/>
                <a:stretch>
                  <a:fillRect l="-855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6D8F66-218D-4886-B701-E2031AEEAEEB}"/>
                  </a:ext>
                </a:extLst>
              </p:cNvPr>
              <p:cNvSpPr txBox="1"/>
              <p:nvPr/>
            </p:nvSpPr>
            <p:spPr>
              <a:xfrm>
                <a:off x="1923015" y="3159889"/>
                <a:ext cx="2310824" cy="794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6D8F66-218D-4886-B701-E2031AEEA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015" y="3159889"/>
                <a:ext cx="2310824" cy="7945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33B5A3-D848-4268-BF47-776BB803FDA4}"/>
                  </a:ext>
                </a:extLst>
              </p:cNvPr>
              <p:cNvSpPr txBox="1"/>
              <p:nvPr/>
            </p:nvSpPr>
            <p:spPr>
              <a:xfrm>
                <a:off x="1903256" y="4197241"/>
                <a:ext cx="2074799" cy="794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33B5A3-D848-4268-BF47-776BB803F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256" y="4197241"/>
                <a:ext cx="2074799" cy="7945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7A56F47-6345-455F-8E36-C4B808DBAD71}"/>
              </a:ext>
            </a:extLst>
          </p:cNvPr>
          <p:cNvCxnSpPr>
            <a:cxnSpLocks/>
          </p:cNvCxnSpPr>
          <p:nvPr/>
        </p:nvCxnSpPr>
        <p:spPr>
          <a:xfrm>
            <a:off x="7734920" y="3973245"/>
            <a:ext cx="68895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FFB6915-6615-4F81-B82C-37BA98CC8B67}"/>
                  </a:ext>
                </a:extLst>
              </p:cNvPr>
              <p:cNvSpPr txBox="1"/>
              <p:nvPr/>
            </p:nvSpPr>
            <p:spPr>
              <a:xfrm>
                <a:off x="8079396" y="3601572"/>
                <a:ext cx="23144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역방향 계산  </a:t>
                </a:r>
                <a:r>
                  <a:rPr lang="en-US" altLang="ko-KR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err = </a:t>
                </a:r>
                <a14:m>
                  <m:oMath xmlns:m="http://schemas.openxmlformats.org/officeDocument/2006/math">
                    <m:r>
                      <a:rPr lang="en-US" altLang="ko-KR" sz="140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FFB6915-6615-4F81-B82C-37BA98CC8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396" y="3601572"/>
                <a:ext cx="2314416" cy="307777"/>
              </a:xfrm>
              <a:prstGeom prst="rect">
                <a:avLst/>
              </a:prstGeom>
              <a:blipFill>
                <a:blip r:embed="rId10"/>
                <a:stretch>
                  <a:fillRect l="-789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90BA83A-B817-4954-9B5C-93213B329C55}"/>
              </a:ext>
            </a:extLst>
          </p:cNvPr>
          <p:cNvCxnSpPr>
            <a:cxnSpLocks/>
          </p:cNvCxnSpPr>
          <p:nvPr/>
        </p:nvCxnSpPr>
        <p:spPr>
          <a:xfrm>
            <a:off x="6976438" y="3489151"/>
            <a:ext cx="404110" cy="359732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0CEDA68-FF78-4B31-BAD1-FBC0984E257B}"/>
                  </a:ext>
                </a:extLst>
              </p:cNvPr>
              <p:cNvSpPr txBox="1"/>
              <p:nvPr/>
            </p:nvSpPr>
            <p:spPr>
              <a:xfrm>
                <a:off x="6950727" y="3148936"/>
                <a:ext cx="2713050" cy="409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가중치 업데이트</a:t>
                </a:r>
                <a:r>
                  <a:rPr lang="en-US" altLang="ko-KR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)</a:t>
                </a:r>
                <a:endParaRPr lang="ko-KR" altLang="en-US" sz="1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0CEDA68-FF78-4B31-BAD1-FBC0984E2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727" y="3148936"/>
                <a:ext cx="2713050" cy="409086"/>
              </a:xfrm>
              <a:prstGeom prst="rect">
                <a:avLst/>
              </a:prstGeom>
              <a:blipFill>
                <a:blip r:embed="rId11"/>
                <a:stretch>
                  <a:fillRect l="-674" b="-1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75134F-F1D3-452F-BA45-7F52B6E5ECA4}"/>
                  </a:ext>
                </a:extLst>
              </p:cNvPr>
              <p:cNvSpPr txBox="1"/>
              <p:nvPr/>
            </p:nvSpPr>
            <p:spPr>
              <a:xfrm>
                <a:off x="6927646" y="4868186"/>
                <a:ext cx="2403222" cy="409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절편 업데이트</a:t>
                </a:r>
                <a:r>
                  <a:rPr lang="en-US" altLang="ko-KR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)</a:t>
                </a:r>
                <a:endParaRPr lang="ko-KR" altLang="en-US" sz="1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75134F-F1D3-452F-BA45-7F52B6E5E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646" y="4868186"/>
                <a:ext cx="2403222" cy="409086"/>
              </a:xfrm>
              <a:prstGeom prst="rect">
                <a:avLst/>
              </a:prstGeom>
              <a:blipFill>
                <a:blip r:embed="rId12"/>
                <a:stretch>
                  <a:fillRect l="-759" b="-1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0430654-749F-41BC-85BC-843253F704B5}"/>
              </a:ext>
            </a:extLst>
          </p:cNvPr>
          <p:cNvCxnSpPr>
            <a:cxnSpLocks/>
          </p:cNvCxnSpPr>
          <p:nvPr/>
        </p:nvCxnSpPr>
        <p:spPr>
          <a:xfrm flipV="1">
            <a:off x="7071255" y="4575348"/>
            <a:ext cx="267909" cy="35104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7298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Neuron class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선형회귀 구현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E131A5-FC3D-41D2-A91D-3EB516950E29}"/>
              </a:ext>
            </a:extLst>
          </p:cNvPr>
          <p:cNvSpPr/>
          <p:nvPr/>
        </p:nvSpPr>
        <p:spPr>
          <a:xfrm>
            <a:off x="1751822" y="1447798"/>
            <a:ext cx="9030855" cy="2308324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    def fit(self, x, y, epochs=100):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for </a:t>
            </a:r>
            <a:r>
              <a:rPr lang="en-US" altLang="ko-KR" err="1">
                <a:latin typeface="Consolas" panose="020B0609020204030204" pitchFamily="49" charset="0"/>
              </a:rPr>
              <a:t>i</a:t>
            </a:r>
            <a:r>
              <a:rPr lang="en-US" altLang="ko-KR">
                <a:latin typeface="Consolas" panose="020B0609020204030204" pitchFamily="49" charset="0"/>
              </a:rPr>
              <a:t> in range(epochs):           # </a:t>
            </a:r>
            <a:r>
              <a:rPr lang="ko-KR" altLang="en-US" err="1">
                <a:latin typeface="Consolas" panose="020B0609020204030204" pitchFamily="49" charset="0"/>
              </a:rPr>
              <a:t>에포크만큼</a:t>
            </a:r>
            <a:r>
              <a:rPr lang="ko-KR" altLang="en-US">
                <a:latin typeface="Consolas" panose="020B0609020204030204" pitchFamily="49" charset="0"/>
              </a:rPr>
              <a:t> 반복합니다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    </a:t>
            </a:r>
            <a:r>
              <a:rPr lang="en-US" altLang="ko-KR">
                <a:latin typeface="Consolas" panose="020B0609020204030204" pitchFamily="49" charset="0"/>
              </a:rPr>
              <a:t>for </a:t>
            </a:r>
            <a:r>
              <a:rPr lang="en-US" altLang="ko-KR" err="1">
                <a:latin typeface="Consolas" panose="020B0609020204030204" pitchFamily="49" charset="0"/>
              </a:rPr>
              <a:t>x_i</a:t>
            </a:r>
            <a:r>
              <a:rPr lang="en-US" altLang="ko-KR">
                <a:latin typeface="Consolas" panose="020B0609020204030204" pitchFamily="49" charset="0"/>
              </a:rPr>
              <a:t>, </a:t>
            </a:r>
            <a:r>
              <a:rPr lang="en-US" altLang="ko-KR" err="1">
                <a:latin typeface="Consolas" panose="020B0609020204030204" pitchFamily="49" charset="0"/>
              </a:rPr>
              <a:t>y_i</a:t>
            </a:r>
            <a:r>
              <a:rPr lang="en-US" altLang="ko-KR">
                <a:latin typeface="Consolas" panose="020B0609020204030204" pitchFamily="49" charset="0"/>
              </a:rPr>
              <a:t> in zip(x, y):    # </a:t>
            </a:r>
            <a:r>
              <a:rPr lang="ko-KR" altLang="en-US">
                <a:latin typeface="Consolas" panose="020B0609020204030204" pitchFamily="49" charset="0"/>
              </a:rPr>
              <a:t>모든 샘플에 대해 반복합니다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        </a:t>
            </a:r>
            <a:r>
              <a:rPr lang="en-US" altLang="ko-KR" err="1">
                <a:latin typeface="Consolas" panose="020B0609020204030204" pitchFamily="49" charset="0"/>
              </a:rPr>
              <a:t>y_hat</a:t>
            </a:r>
            <a:r>
              <a:rPr lang="en-US" altLang="ko-KR">
                <a:latin typeface="Consolas" panose="020B0609020204030204" pitchFamily="49" charset="0"/>
              </a:rPr>
              <a:t> = </a:t>
            </a:r>
            <a:r>
              <a:rPr lang="en-US" altLang="ko-KR" err="1">
                <a:latin typeface="Consolas" panose="020B0609020204030204" pitchFamily="49" charset="0"/>
              </a:rPr>
              <a:t>self.forpass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 err="1">
                <a:latin typeface="Consolas" panose="020B0609020204030204" pitchFamily="49" charset="0"/>
              </a:rPr>
              <a:t>x_i</a:t>
            </a:r>
            <a:r>
              <a:rPr lang="en-US" altLang="ko-KR">
                <a:latin typeface="Consolas" panose="020B0609020204030204" pitchFamily="49" charset="0"/>
              </a:rPr>
              <a:t>) # </a:t>
            </a:r>
            <a:r>
              <a:rPr lang="ko-KR" altLang="en-US" err="1">
                <a:latin typeface="Consolas" panose="020B0609020204030204" pitchFamily="49" charset="0"/>
              </a:rPr>
              <a:t>정방향</a:t>
            </a:r>
            <a:r>
              <a:rPr lang="ko-KR" altLang="en-US">
                <a:latin typeface="Consolas" panose="020B0609020204030204" pitchFamily="49" charset="0"/>
              </a:rPr>
              <a:t> 계산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        </a:t>
            </a:r>
            <a:r>
              <a:rPr lang="en-US" altLang="ko-KR">
                <a:latin typeface="Consolas" panose="020B0609020204030204" pitchFamily="49" charset="0"/>
              </a:rPr>
              <a:t>err = y</a:t>
            </a:r>
            <a:r>
              <a:rPr lang="en-US" altLang="ko-KR" err="1">
                <a:latin typeface="Consolas" panose="020B0609020204030204" pitchFamily="49" charset="0"/>
              </a:rPr>
              <a:t>_</a:t>
            </a:r>
            <a:r>
              <a:rPr lang="en-US" altLang="ko-KR">
                <a:latin typeface="Consolas" panose="020B0609020204030204" pitchFamily="49" charset="0"/>
              </a:rPr>
              <a:t>hat - y_i         # </a:t>
            </a:r>
            <a:r>
              <a:rPr lang="ko-KR" altLang="en-US">
                <a:latin typeface="Consolas" panose="020B0609020204030204" pitchFamily="49" charset="0"/>
              </a:rPr>
              <a:t>오차 계산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        </a:t>
            </a:r>
            <a:r>
              <a:rPr lang="en-US" altLang="ko-KR" err="1">
                <a:latin typeface="Consolas" panose="020B0609020204030204" pitchFamily="49" charset="0"/>
              </a:rPr>
              <a:t>w_grad</a:t>
            </a:r>
            <a:r>
              <a:rPr lang="en-US" altLang="ko-KR">
                <a:latin typeface="Consolas" panose="020B0609020204030204" pitchFamily="49" charset="0"/>
              </a:rPr>
              <a:t>, </a:t>
            </a:r>
            <a:r>
              <a:rPr lang="en-US" altLang="ko-KR" err="1">
                <a:latin typeface="Consolas" panose="020B0609020204030204" pitchFamily="49" charset="0"/>
              </a:rPr>
              <a:t>b_grad</a:t>
            </a:r>
            <a:r>
              <a:rPr lang="en-US" altLang="ko-KR">
                <a:latin typeface="Consolas" panose="020B0609020204030204" pitchFamily="49" charset="0"/>
              </a:rPr>
              <a:t> = </a:t>
            </a:r>
            <a:r>
              <a:rPr lang="en-US" altLang="ko-KR" err="1">
                <a:latin typeface="Consolas" panose="020B0609020204030204" pitchFamily="49" charset="0"/>
              </a:rPr>
              <a:t>self.backprop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 err="1">
                <a:latin typeface="Consolas" panose="020B0609020204030204" pitchFamily="49" charset="0"/>
              </a:rPr>
              <a:t>x_i</a:t>
            </a:r>
            <a:r>
              <a:rPr lang="en-US" altLang="ko-KR">
                <a:latin typeface="Consolas" panose="020B0609020204030204" pitchFamily="49" charset="0"/>
              </a:rPr>
              <a:t>, err)  # </a:t>
            </a:r>
            <a:r>
              <a:rPr lang="ko-KR" altLang="en-US">
                <a:latin typeface="Consolas" panose="020B0609020204030204" pitchFamily="49" charset="0"/>
              </a:rPr>
              <a:t>역방향 계산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        </a:t>
            </a:r>
            <a:r>
              <a:rPr lang="en-US" altLang="ko-KR" err="1">
                <a:latin typeface="Consolas" panose="020B0609020204030204" pitchFamily="49" charset="0"/>
              </a:rPr>
              <a:t>self.w</a:t>
            </a:r>
            <a:r>
              <a:rPr lang="en-US" altLang="ko-KR">
                <a:latin typeface="Consolas" panose="020B0609020204030204" pitchFamily="49" charset="0"/>
              </a:rPr>
              <a:t> -= self.rate*w</a:t>
            </a:r>
            <a:r>
              <a:rPr lang="en-US" altLang="ko-KR" err="1">
                <a:latin typeface="Consolas" panose="020B0609020204030204" pitchFamily="49" charset="0"/>
              </a:rPr>
              <a:t>_grad</a:t>
            </a:r>
            <a:r>
              <a:rPr lang="en-US" altLang="ko-KR">
                <a:latin typeface="Consolas" panose="020B0609020204030204" pitchFamily="49" charset="0"/>
              </a:rPr>
              <a:t>          # </a:t>
            </a:r>
            <a:r>
              <a:rPr lang="ko-KR" altLang="en-US">
                <a:latin typeface="Consolas" panose="020B0609020204030204" pitchFamily="49" charset="0"/>
              </a:rPr>
              <a:t>가중치 업데이트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        </a:t>
            </a:r>
            <a:r>
              <a:rPr lang="en-US" altLang="ko-KR" err="1">
                <a:latin typeface="Consolas" panose="020B0609020204030204" pitchFamily="49" charset="0"/>
              </a:rPr>
              <a:t>self.b</a:t>
            </a:r>
            <a:r>
              <a:rPr lang="en-US" altLang="ko-KR">
                <a:latin typeface="Consolas" panose="020B0609020204030204" pitchFamily="49" charset="0"/>
              </a:rPr>
              <a:t> -= self.rate*b</a:t>
            </a:r>
            <a:r>
              <a:rPr lang="en-US" altLang="ko-KR" err="1">
                <a:latin typeface="Consolas" panose="020B0609020204030204" pitchFamily="49" charset="0"/>
              </a:rPr>
              <a:t>_grad</a:t>
            </a:r>
            <a:r>
              <a:rPr lang="en-US" altLang="ko-KR">
                <a:latin typeface="Consolas" panose="020B0609020204030204" pitchFamily="49" charset="0"/>
              </a:rPr>
              <a:t>          # </a:t>
            </a:r>
            <a:r>
              <a:rPr lang="ko-KR" altLang="en-US">
                <a:latin typeface="Consolas" panose="020B0609020204030204" pitchFamily="49" charset="0"/>
              </a:rPr>
              <a:t>절편 업데이트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48EF7-EEBA-4DFE-96B7-4187254CE32E}"/>
              </a:ext>
            </a:extLst>
          </p:cNvPr>
          <p:cNvSpPr txBox="1"/>
          <p:nvPr/>
        </p:nvSpPr>
        <p:spPr>
          <a:xfrm>
            <a:off x="1359575" y="1058831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4.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훈련을 위한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fit()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함수 구현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6FE916F-C007-456F-AD2D-A2A59CA63A90}"/>
              </a:ext>
            </a:extLst>
          </p:cNvPr>
          <p:cNvSpPr/>
          <p:nvPr/>
        </p:nvSpPr>
        <p:spPr>
          <a:xfrm>
            <a:off x="1751821" y="5272142"/>
            <a:ext cx="9030855" cy="646331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altLang="ko-KR">
                <a:latin typeface="Consolas" panose="020B0609020204030204" pitchFamily="49" charset="0"/>
              </a:rPr>
              <a:t>neuron = Neuron()</a:t>
            </a:r>
          </a:p>
          <a:p>
            <a:r>
              <a:rPr lang="fr-FR" altLang="ko-KR">
                <a:latin typeface="Consolas" panose="020B0609020204030204" pitchFamily="49" charset="0"/>
              </a:rPr>
              <a:t>neuron.fit(x, y)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078089-E485-451B-BD0B-86F242C4FB80}"/>
              </a:ext>
            </a:extLst>
          </p:cNvPr>
          <p:cNvSpPr txBox="1"/>
          <p:nvPr/>
        </p:nvSpPr>
        <p:spPr>
          <a:xfrm>
            <a:off x="1359575" y="4671456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5.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모델 훈련하기</a:t>
            </a:r>
          </a:p>
        </p:txBody>
      </p:sp>
    </p:spTree>
    <p:extLst>
      <p:ext uri="{BB962C8B-B14F-4D97-AF65-F5344CB8AC3E}">
        <p14:creationId xmlns:p14="http://schemas.microsoft.com/office/powerpoint/2010/main" val="37907386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Neuron class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선형회귀 구현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E131A5-FC3D-41D2-A91D-3EB516950E29}"/>
              </a:ext>
            </a:extLst>
          </p:cNvPr>
          <p:cNvSpPr/>
          <p:nvPr/>
        </p:nvSpPr>
        <p:spPr>
          <a:xfrm>
            <a:off x="1751822" y="1447799"/>
            <a:ext cx="8392687" cy="2031325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err="1">
                <a:latin typeface="Consolas" panose="020B0609020204030204" pitchFamily="49" charset="0"/>
              </a:rPr>
              <a:t>plt.scatter</a:t>
            </a:r>
            <a:r>
              <a:rPr lang="en-US" altLang="ko-KR">
                <a:latin typeface="Consolas" panose="020B0609020204030204" pitchFamily="49" charset="0"/>
              </a:rPr>
              <a:t>(x, y)</a:t>
            </a:r>
          </a:p>
          <a:p>
            <a:r>
              <a:rPr lang="en-US" altLang="ko-KR">
                <a:latin typeface="Consolas" panose="020B0609020204030204" pitchFamily="49" charset="0"/>
              </a:rPr>
              <a:t>pt1 = (-0.1, -0.1 * </a:t>
            </a:r>
            <a:r>
              <a:rPr lang="en-US" altLang="ko-KR" err="1">
                <a:latin typeface="Consolas" panose="020B0609020204030204" pitchFamily="49" charset="0"/>
              </a:rPr>
              <a:t>neuron.w</a:t>
            </a:r>
            <a:r>
              <a:rPr lang="en-US" altLang="ko-KR">
                <a:latin typeface="Consolas" panose="020B0609020204030204" pitchFamily="49" charset="0"/>
              </a:rPr>
              <a:t> + </a:t>
            </a:r>
            <a:r>
              <a:rPr lang="en-US" altLang="ko-KR" err="1">
                <a:latin typeface="Consolas" panose="020B0609020204030204" pitchFamily="49" charset="0"/>
              </a:rPr>
              <a:t>neuron.b</a:t>
            </a:r>
            <a:r>
              <a:rPr lang="en-US" altLang="ko-KR"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latin typeface="Consolas" panose="020B0609020204030204" pitchFamily="49" charset="0"/>
              </a:rPr>
              <a:t>pt2 = (0.15, 0.15 * </a:t>
            </a:r>
            <a:r>
              <a:rPr lang="en-US" altLang="ko-KR" err="1">
                <a:latin typeface="Consolas" panose="020B0609020204030204" pitchFamily="49" charset="0"/>
              </a:rPr>
              <a:t>neuron.w</a:t>
            </a:r>
            <a:r>
              <a:rPr lang="en-US" altLang="ko-KR">
                <a:latin typeface="Consolas" panose="020B0609020204030204" pitchFamily="49" charset="0"/>
              </a:rPr>
              <a:t> + </a:t>
            </a:r>
            <a:r>
              <a:rPr lang="en-US" altLang="ko-KR" err="1">
                <a:latin typeface="Consolas" panose="020B0609020204030204" pitchFamily="49" charset="0"/>
              </a:rPr>
              <a:t>neuron.b</a:t>
            </a:r>
            <a:r>
              <a:rPr lang="en-US" altLang="ko-KR">
                <a:latin typeface="Consolas" panose="020B0609020204030204" pitchFamily="49" charset="0"/>
              </a:rPr>
              <a:t>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plt.plot</a:t>
            </a:r>
            <a:r>
              <a:rPr lang="en-US" altLang="ko-KR">
                <a:latin typeface="Consolas" panose="020B0609020204030204" pitchFamily="49" charset="0"/>
              </a:rPr>
              <a:t>([pt1[0], pt2[0]], [pt1[1], pt2[1]],'r')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plt.xlabel</a:t>
            </a:r>
            <a:r>
              <a:rPr lang="en-US" altLang="ko-KR">
                <a:latin typeface="Consolas" panose="020B0609020204030204" pitchFamily="49" charset="0"/>
              </a:rPr>
              <a:t>('x')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plt.ylabel</a:t>
            </a:r>
            <a:r>
              <a:rPr lang="en-US" altLang="ko-KR">
                <a:latin typeface="Consolas" panose="020B0609020204030204" pitchFamily="49" charset="0"/>
              </a:rPr>
              <a:t>('y')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plt.show</a:t>
            </a:r>
            <a:r>
              <a:rPr lang="en-US" altLang="ko-KR">
                <a:latin typeface="Consolas" panose="020B0609020204030204" pitchFamily="49" charset="0"/>
              </a:rPr>
              <a:t>()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48EF7-EEBA-4DFE-96B7-4187254CE32E}"/>
              </a:ext>
            </a:extLst>
          </p:cNvPr>
          <p:cNvSpPr txBox="1"/>
          <p:nvPr/>
        </p:nvSpPr>
        <p:spPr>
          <a:xfrm>
            <a:off x="1359574" y="1058831"/>
            <a:ext cx="477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6.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학습이 완료된 모델의 가중치와 절편 확인</a:t>
            </a:r>
          </a:p>
        </p:txBody>
      </p:sp>
      <p:pic>
        <p:nvPicPr>
          <p:cNvPr id="37890" name="Picture 2">
            <a:extLst>
              <a:ext uri="{FF2B5EF4-FFF2-40B4-BE49-F238E27FC236}">
                <a16:creationId xmlns:a16="http://schemas.microsoft.com/office/drawing/2014/main" id="{B4EC4878-CC7E-4AC3-B3C7-0BE6E55C7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058" y="3674359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1396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7191" name="TextBox 7190">
            <a:extLst>
              <a:ext uri="{FF2B5EF4-FFF2-40B4-BE49-F238E27FC236}">
                <a16:creationId xmlns:a16="http://schemas.microsoft.com/office/drawing/2014/main" id="{92A9F2A4-C593-4FD8-893A-712E91E367C7}"/>
              </a:ext>
            </a:extLst>
          </p:cNvPr>
          <p:cNvSpPr txBox="1"/>
          <p:nvPr/>
        </p:nvSpPr>
        <p:spPr>
          <a:xfrm>
            <a:off x="1668389" y="966440"/>
            <a:ext cx="2959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Logistic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Regression</a:t>
            </a:r>
            <a:endParaRPr lang="ko-KR" altLang="en-US" sz="2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2A27D1-1CC7-4A51-A749-673649BA336A}"/>
              </a:ext>
            </a:extLst>
          </p:cNvPr>
          <p:cNvSpPr/>
          <p:nvPr/>
        </p:nvSpPr>
        <p:spPr>
          <a:xfrm>
            <a:off x="2386593" y="1587179"/>
            <a:ext cx="7418814" cy="4304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로지스틱 회귀 란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?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Classification(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분류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Logistic vs Linear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동작 방식</a:t>
            </a:r>
            <a:endParaRPr lang="en-US" altLang="ko-KR" sz="20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가설 표현</a:t>
            </a:r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Sigmoid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함수</a:t>
            </a:r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Decision Boundary(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결정경계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Cost Function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Optimizer (Gradient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Descent)</a:t>
            </a:r>
          </a:p>
        </p:txBody>
      </p:sp>
    </p:spTree>
    <p:extLst>
      <p:ext uri="{BB962C8B-B14F-4D97-AF65-F5344CB8AC3E}">
        <p14:creationId xmlns:p14="http://schemas.microsoft.com/office/powerpoint/2010/main" val="33393900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Classification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7191" name="TextBox 7190">
            <a:extLst>
              <a:ext uri="{FF2B5EF4-FFF2-40B4-BE49-F238E27FC236}">
                <a16:creationId xmlns:a16="http://schemas.microsoft.com/office/drawing/2014/main" id="{92A9F2A4-C593-4FD8-893A-712E91E367C7}"/>
              </a:ext>
            </a:extLst>
          </p:cNvPr>
          <p:cNvSpPr txBox="1"/>
          <p:nvPr/>
        </p:nvSpPr>
        <p:spPr>
          <a:xfrm>
            <a:off x="1668389" y="966440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Classification</a:t>
            </a:r>
            <a:endParaRPr lang="ko-KR" altLang="en-US" sz="2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2A27D1-1CC7-4A51-A749-673649BA336A}"/>
              </a:ext>
            </a:extLst>
          </p:cNvPr>
          <p:cNvSpPr/>
          <p:nvPr/>
        </p:nvSpPr>
        <p:spPr>
          <a:xfrm>
            <a:off x="2427105" y="2669412"/>
            <a:ext cx="7418814" cy="1899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Exam</a:t>
            </a: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:</a:t>
            </a: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Pass</a:t>
            </a: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of</a:t>
            </a: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Fail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Spam : Not Spam of </a:t>
            </a:r>
            <a:r>
              <a:rPr lang="en-US" altLang="ko-KR" sz="20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Spam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Face : Real of </a:t>
            </a:r>
            <a:r>
              <a:rPr lang="en-US" altLang="ko-KR" sz="20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Fake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Tumor : Not Malignant or </a:t>
            </a:r>
            <a:r>
              <a:rPr lang="en-US" altLang="ko-KR" sz="20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Malignant</a:t>
            </a:r>
            <a:endParaRPr lang="en-US" altLang="ko-KR">
              <a:solidFill>
                <a:srgbClr val="FF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00ECA0-69A9-49AC-9D13-BE339A10B191}"/>
              </a:ext>
            </a:extLst>
          </p:cNvPr>
          <p:cNvSpPr/>
          <p:nvPr/>
        </p:nvSpPr>
        <p:spPr>
          <a:xfrm>
            <a:off x="2502341" y="1428104"/>
            <a:ext cx="7418814" cy="888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Binary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Classification(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이진 분류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)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란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   : 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값은 </a:t>
            </a:r>
            <a:r>
              <a:rPr lang="en-US" altLang="ko-KR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또는 </a:t>
            </a:r>
            <a:r>
              <a:rPr lang="en-US" altLang="ko-KR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21B468-B1A5-4478-BD7B-BEC0774A882B}"/>
              </a:ext>
            </a:extLst>
          </p:cNvPr>
          <p:cNvSpPr/>
          <p:nvPr/>
        </p:nvSpPr>
        <p:spPr>
          <a:xfrm>
            <a:off x="2172462" y="4919102"/>
            <a:ext cx="741881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머신 러닝으로 시작하려면 변수를 인코딩해야 한다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1B318C-7211-41A8-A547-9B06697AB472}"/>
              </a:ext>
            </a:extLst>
          </p:cNvPr>
          <p:cNvSpPr/>
          <p:nvPr/>
        </p:nvSpPr>
        <p:spPr>
          <a:xfrm>
            <a:off x="2589150" y="5429896"/>
            <a:ext cx="7418814" cy="87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err="1">
                <a:latin typeface="Consolas" panose="020B0609020204030204" pitchFamily="49" charset="0"/>
                <a:ea typeface="고도 M" panose="02000503000000020004" pitchFamily="2" charset="-127"/>
              </a:rPr>
              <a:t>x_train</a:t>
            </a:r>
            <a:r>
              <a:rPr lang="en-US" altLang="ko-KR">
                <a:latin typeface="Consolas" panose="020B0609020204030204" pitchFamily="49" charset="0"/>
                <a:ea typeface="고도 M" panose="02000503000000020004" pitchFamily="2" charset="-127"/>
              </a:rPr>
              <a:t> = [[1,2], [2,3], [3,1], [4,3], [5,3], [6,2]]</a:t>
            </a:r>
          </a:p>
          <a:p>
            <a:pPr>
              <a:lnSpc>
                <a:spcPct val="150000"/>
              </a:lnSpc>
            </a:pPr>
            <a:r>
              <a:rPr lang="en-US" altLang="ko-KR" err="1">
                <a:latin typeface="Consolas" panose="020B0609020204030204" pitchFamily="49" charset="0"/>
                <a:ea typeface="고도 M" panose="02000503000000020004" pitchFamily="2" charset="-127"/>
              </a:rPr>
              <a:t>y_train</a:t>
            </a:r>
            <a:r>
              <a:rPr lang="en-US" altLang="ko-KR">
                <a:latin typeface="Consolas" panose="020B0609020204030204" pitchFamily="49" charset="0"/>
                <a:ea typeface="고도 M" panose="02000503000000020004" pitchFamily="2" charset="-127"/>
              </a:rPr>
              <a:t> = [[0], [0], [0], [1], [1], [1]]</a:t>
            </a:r>
          </a:p>
        </p:txBody>
      </p:sp>
    </p:spTree>
    <p:extLst>
      <p:ext uri="{BB962C8B-B14F-4D97-AF65-F5344CB8AC3E}">
        <p14:creationId xmlns:p14="http://schemas.microsoft.com/office/powerpoint/2010/main" val="27955144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회귀의 특성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7191" name="TextBox 7190">
            <a:extLst>
              <a:ext uri="{FF2B5EF4-FFF2-40B4-BE49-F238E27FC236}">
                <a16:creationId xmlns:a16="http://schemas.microsoft.com/office/drawing/2014/main" id="{92A9F2A4-C593-4FD8-893A-712E91E367C7}"/>
              </a:ext>
            </a:extLst>
          </p:cNvPr>
          <p:cNvSpPr txBox="1"/>
          <p:nvPr/>
        </p:nvSpPr>
        <p:spPr>
          <a:xfrm>
            <a:off x="1668388" y="966440"/>
            <a:ext cx="257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Logistic vs Linear</a:t>
            </a:r>
            <a:endParaRPr lang="ko-KR" altLang="en-US" sz="2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00ECA0-69A9-49AC-9D13-BE339A10B191}"/>
              </a:ext>
            </a:extLst>
          </p:cNvPr>
          <p:cNvSpPr/>
          <p:nvPr/>
        </p:nvSpPr>
        <p:spPr>
          <a:xfrm>
            <a:off x="2502341" y="1428104"/>
            <a:ext cx="741881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로지스틱 회귀와 선형 회귀의 차이점은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?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21B468-B1A5-4478-BD7B-BEC0774A882B}"/>
              </a:ext>
            </a:extLst>
          </p:cNvPr>
          <p:cNvSpPr/>
          <p:nvPr/>
        </p:nvSpPr>
        <p:spPr>
          <a:xfrm>
            <a:off x="1998841" y="5277885"/>
            <a:ext cx="741881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머신 러닝으로 시작하려면 변수를 인코딩해야 한다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1B318C-7211-41A8-A547-9B06697AB472}"/>
              </a:ext>
            </a:extLst>
          </p:cNvPr>
          <p:cNvSpPr/>
          <p:nvPr/>
        </p:nvSpPr>
        <p:spPr>
          <a:xfrm>
            <a:off x="2403955" y="5654855"/>
            <a:ext cx="7418814" cy="1294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err="1">
                <a:latin typeface="Consolas" panose="020B0609020204030204" pitchFamily="49" charset="0"/>
                <a:ea typeface="고도 M" panose="02000503000000020004" pitchFamily="2" charset="-127"/>
              </a:rPr>
              <a:t>Logistic_Y</a:t>
            </a:r>
            <a:r>
              <a:rPr lang="en-US" altLang="ko-KR">
                <a:latin typeface="Consolas" panose="020B0609020204030204" pitchFamily="49" charset="0"/>
                <a:ea typeface="고도 M" panose="02000503000000020004" pitchFamily="2" charset="-127"/>
              </a:rPr>
              <a:t> = [[0], [0], [0], [1], [1], [1]] </a:t>
            </a:r>
          </a:p>
          <a:p>
            <a:pPr>
              <a:lnSpc>
                <a:spcPct val="150000"/>
              </a:lnSpc>
            </a:pPr>
            <a:r>
              <a:rPr lang="en-US" altLang="ko-KR" err="1">
                <a:latin typeface="Consolas" panose="020B0609020204030204" pitchFamily="49" charset="0"/>
                <a:ea typeface="고도 M" panose="02000503000000020004" pitchFamily="2" charset="-127"/>
              </a:rPr>
              <a:t>Linear_Y</a:t>
            </a:r>
            <a:r>
              <a:rPr lang="en-US" altLang="ko-KR">
                <a:latin typeface="Consolas" panose="020B0609020204030204" pitchFamily="49" charset="0"/>
                <a:ea typeface="고도 M" panose="02000503000000020004" pitchFamily="2" charset="-127"/>
              </a:rPr>
              <a:t> = [[828.2], [764.2], [123. 5], [342.5], [987.3], [234.1]]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C91E2B-5540-4845-A0CC-190B6E6EB143}"/>
              </a:ext>
            </a:extLst>
          </p:cNvPr>
          <p:cNvSpPr/>
          <p:nvPr/>
        </p:nvSpPr>
        <p:spPr>
          <a:xfrm>
            <a:off x="2573105" y="2016324"/>
            <a:ext cx="2748397" cy="2048719"/>
          </a:xfrm>
          <a:prstGeom prst="rect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D0D8F5-C402-47A2-9B36-AB34C17C163B}"/>
              </a:ext>
            </a:extLst>
          </p:cNvPr>
          <p:cNvSpPr/>
          <p:nvPr/>
        </p:nvSpPr>
        <p:spPr>
          <a:xfrm>
            <a:off x="6461920" y="2016323"/>
            <a:ext cx="2748397" cy="2048719"/>
          </a:xfrm>
          <a:prstGeom prst="rect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AE63D0-EDD1-42C1-BC30-2AEF23788D6E}"/>
              </a:ext>
            </a:extLst>
          </p:cNvPr>
          <p:cNvSpPr/>
          <p:nvPr/>
        </p:nvSpPr>
        <p:spPr>
          <a:xfrm>
            <a:off x="3614236" y="2225051"/>
            <a:ext cx="219919" cy="219919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C62776-737A-4DA9-A3E1-1C16096C79B1}"/>
              </a:ext>
            </a:extLst>
          </p:cNvPr>
          <p:cNvSpPr/>
          <p:nvPr/>
        </p:nvSpPr>
        <p:spPr>
          <a:xfrm>
            <a:off x="3394317" y="2644723"/>
            <a:ext cx="219919" cy="219919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71A0A9-9033-4843-BE1C-742C25BECB2A}"/>
              </a:ext>
            </a:extLst>
          </p:cNvPr>
          <p:cNvSpPr/>
          <p:nvPr/>
        </p:nvSpPr>
        <p:spPr>
          <a:xfrm>
            <a:off x="3284357" y="2320139"/>
            <a:ext cx="219919" cy="219919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474DB8-E87B-42B2-89C5-8D24F7398E1A}"/>
              </a:ext>
            </a:extLst>
          </p:cNvPr>
          <p:cNvSpPr/>
          <p:nvPr/>
        </p:nvSpPr>
        <p:spPr>
          <a:xfrm>
            <a:off x="2818772" y="2510993"/>
            <a:ext cx="219919" cy="219919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172CF8-1988-4E66-A69F-D58766F69942}"/>
              </a:ext>
            </a:extLst>
          </p:cNvPr>
          <p:cNvSpPr/>
          <p:nvPr/>
        </p:nvSpPr>
        <p:spPr>
          <a:xfrm>
            <a:off x="2873752" y="2823124"/>
            <a:ext cx="219919" cy="219919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299B26-F329-4FA1-8449-8218AF75BFB4}"/>
              </a:ext>
            </a:extLst>
          </p:cNvPr>
          <p:cNvSpPr/>
          <p:nvPr/>
        </p:nvSpPr>
        <p:spPr>
          <a:xfrm>
            <a:off x="3284356" y="3014025"/>
            <a:ext cx="219919" cy="219919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E6DC7E-AE3E-4DD4-A9DD-5D5574CE0F24}"/>
              </a:ext>
            </a:extLst>
          </p:cNvPr>
          <p:cNvSpPr/>
          <p:nvPr/>
        </p:nvSpPr>
        <p:spPr>
          <a:xfrm>
            <a:off x="2928731" y="3153632"/>
            <a:ext cx="219919" cy="219919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7247E0FF-E20E-4FFE-9AE4-DE44F4BAF3BE}"/>
              </a:ext>
            </a:extLst>
          </p:cNvPr>
          <p:cNvSpPr/>
          <p:nvPr/>
        </p:nvSpPr>
        <p:spPr>
          <a:xfrm>
            <a:off x="4524043" y="2823124"/>
            <a:ext cx="330017" cy="28449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0CA44068-96C4-4DBD-8B5C-95863C159DD7}"/>
              </a:ext>
            </a:extLst>
          </p:cNvPr>
          <p:cNvSpPr/>
          <p:nvPr/>
        </p:nvSpPr>
        <p:spPr>
          <a:xfrm>
            <a:off x="4124059" y="3182829"/>
            <a:ext cx="330017" cy="28449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EEA0EDE1-38F9-4977-B8F9-AC0EA35F2D41}"/>
              </a:ext>
            </a:extLst>
          </p:cNvPr>
          <p:cNvSpPr/>
          <p:nvPr/>
        </p:nvSpPr>
        <p:spPr>
          <a:xfrm>
            <a:off x="4492819" y="3325077"/>
            <a:ext cx="330017" cy="28449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90116C49-64B5-46C3-96FB-734063BDF849}"/>
              </a:ext>
            </a:extLst>
          </p:cNvPr>
          <p:cNvSpPr/>
          <p:nvPr/>
        </p:nvSpPr>
        <p:spPr>
          <a:xfrm>
            <a:off x="4845848" y="3182828"/>
            <a:ext cx="330017" cy="28449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F71D2AFB-CC9C-42A2-91CD-54862A273847}"/>
              </a:ext>
            </a:extLst>
          </p:cNvPr>
          <p:cNvSpPr/>
          <p:nvPr/>
        </p:nvSpPr>
        <p:spPr>
          <a:xfrm>
            <a:off x="4075542" y="3631867"/>
            <a:ext cx="330017" cy="28449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58868E6A-DA12-4186-A663-9D5353C793D3}"/>
              </a:ext>
            </a:extLst>
          </p:cNvPr>
          <p:cNvSpPr/>
          <p:nvPr/>
        </p:nvSpPr>
        <p:spPr>
          <a:xfrm>
            <a:off x="3561145" y="3551374"/>
            <a:ext cx="330017" cy="28449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82005640-3453-43E3-BE5E-43E40A5AF9CD}"/>
              </a:ext>
            </a:extLst>
          </p:cNvPr>
          <p:cNvSpPr/>
          <p:nvPr/>
        </p:nvSpPr>
        <p:spPr>
          <a:xfrm>
            <a:off x="4714193" y="3693622"/>
            <a:ext cx="330017" cy="28449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CBF58D1-710A-488F-90A5-A1D9CE8D65BC}"/>
              </a:ext>
            </a:extLst>
          </p:cNvPr>
          <p:cNvCxnSpPr>
            <a:cxnSpLocks/>
          </p:cNvCxnSpPr>
          <p:nvPr/>
        </p:nvCxnSpPr>
        <p:spPr>
          <a:xfrm flipH="1">
            <a:off x="6631068" y="2111970"/>
            <a:ext cx="2579248" cy="18661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601F21DC-0E43-4014-B55C-DD24E4FBC590}"/>
              </a:ext>
            </a:extLst>
          </p:cNvPr>
          <p:cNvSpPr/>
          <p:nvPr/>
        </p:nvSpPr>
        <p:spPr>
          <a:xfrm>
            <a:off x="6631068" y="3631866"/>
            <a:ext cx="204004" cy="20400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5D76BD1-437C-4AAE-A2C8-5ED9C98E7D64}"/>
              </a:ext>
            </a:extLst>
          </p:cNvPr>
          <p:cNvSpPr/>
          <p:nvPr/>
        </p:nvSpPr>
        <p:spPr>
          <a:xfrm>
            <a:off x="7192440" y="3609573"/>
            <a:ext cx="204004" cy="20400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947B6BB-6F66-44E9-AD18-B54F6F4D11F3}"/>
              </a:ext>
            </a:extLst>
          </p:cNvPr>
          <p:cNvSpPr/>
          <p:nvPr/>
        </p:nvSpPr>
        <p:spPr>
          <a:xfrm>
            <a:off x="7396444" y="3107620"/>
            <a:ext cx="204004" cy="20400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EAFA6BB-B046-4325-AAEB-4A2536538E37}"/>
              </a:ext>
            </a:extLst>
          </p:cNvPr>
          <p:cNvSpPr/>
          <p:nvPr/>
        </p:nvSpPr>
        <p:spPr>
          <a:xfrm>
            <a:off x="7680024" y="2663113"/>
            <a:ext cx="204004" cy="20400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6E75CDD-0786-4288-A6DC-089CE3B90C04}"/>
              </a:ext>
            </a:extLst>
          </p:cNvPr>
          <p:cNvSpPr/>
          <p:nvPr/>
        </p:nvSpPr>
        <p:spPr>
          <a:xfrm>
            <a:off x="8148799" y="2721121"/>
            <a:ext cx="204004" cy="20400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97AB9D4-A0B4-4552-93AE-11E94F5B6108}"/>
              </a:ext>
            </a:extLst>
          </p:cNvPr>
          <p:cNvSpPr/>
          <p:nvPr/>
        </p:nvSpPr>
        <p:spPr>
          <a:xfrm>
            <a:off x="8352803" y="2397977"/>
            <a:ext cx="204004" cy="20400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B908F45-6DD6-407E-8181-0545369B3979}"/>
              </a:ext>
            </a:extLst>
          </p:cNvPr>
          <p:cNvSpPr/>
          <p:nvPr/>
        </p:nvSpPr>
        <p:spPr>
          <a:xfrm>
            <a:off x="8916063" y="2243889"/>
            <a:ext cx="204004" cy="20400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6EE0289-8B6A-4853-A9EA-FEBFC538282C}"/>
              </a:ext>
            </a:extLst>
          </p:cNvPr>
          <p:cNvCxnSpPr>
            <a:cxnSpLocks/>
          </p:cNvCxnSpPr>
          <p:nvPr/>
        </p:nvCxnSpPr>
        <p:spPr>
          <a:xfrm flipH="1">
            <a:off x="2978903" y="2111970"/>
            <a:ext cx="1959910" cy="19096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58AA2FC-29E9-4D4C-9B01-08C75D49A33B}"/>
              </a:ext>
            </a:extLst>
          </p:cNvPr>
          <p:cNvSpPr/>
          <p:nvPr/>
        </p:nvSpPr>
        <p:spPr>
          <a:xfrm>
            <a:off x="2721650" y="4054211"/>
            <a:ext cx="3134832" cy="711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Discrete(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분리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) :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분류 목적</a:t>
            </a:r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신발 사이즈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/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회사의 근로자수</a:t>
            </a:r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B848B25-3407-4B63-97B9-D8B55171234F}"/>
              </a:ext>
            </a:extLst>
          </p:cNvPr>
          <p:cNvSpPr/>
          <p:nvPr/>
        </p:nvSpPr>
        <p:spPr>
          <a:xfrm>
            <a:off x="6581383" y="4073766"/>
            <a:ext cx="3134832" cy="711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Continuous (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지속적인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) :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값의 예측</a:t>
            </a:r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시간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/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무게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/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높이</a:t>
            </a:r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8D1F379-E26E-4871-AA98-63DAB30E1A02}"/>
              </a:ext>
            </a:extLst>
          </p:cNvPr>
          <p:cNvSpPr/>
          <p:nvPr/>
        </p:nvSpPr>
        <p:spPr>
          <a:xfrm>
            <a:off x="9315653" y="1866242"/>
            <a:ext cx="204004" cy="20400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3729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 err="1">
                <a:solidFill>
                  <a:srgbClr val="000000"/>
                </a:solidFill>
                <a:ea typeface="-2002" pitchFamily="18" charset="-127"/>
              </a:rPr>
              <a:t>keras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 구현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7185" name="TextBox 7184">
            <a:extLst>
              <a:ext uri="{FF2B5EF4-FFF2-40B4-BE49-F238E27FC236}">
                <a16:creationId xmlns:a16="http://schemas.microsoft.com/office/drawing/2014/main" id="{62A45941-F357-47D3-9999-F8F8443648D7}"/>
              </a:ext>
            </a:extLst>
          </p:cNvPr>
          <p:cNvSpPr txBox="1"/>
          <p:nvPr/>
        </p:nvSpPr>
        <p:spPr>
          <a:xfrm>
            <a:off x="1668388" y="1568192"/>
            <a:ext cx="8237034" cy="5909310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from </a:t>
            </a:r>
            <a:r>
              <a:rPr lang="en-US" altLang="ko-KR" err="1">
                <a:latin typeface="Consolas" panose="020B0609020204030204" pitchFamily="49" charset="0"/>
              </a:rPr>
              <a:t>keras.models</a:t>
            </a:r>
            <a:r>
              <a:rPr lang="en-US" altLang="ko-KR">
                <a:latin typeface="Consolas" panose="020B0609020204030204" pitchFamily="49" charset="0"/>
              </a:rPr>
              <a:t> import Sequential # </a:t>
            </a:r>
            <a:r>
              <a:rPr lang="ko-KR" altLang="en-US" err="1">
                <a:latin typeface="Consolas" panose="020B0609020204030204" pitchFamily="49" charset="0"/>
              </a:rPr>
              <a:t>케라스의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Sequential()</a:t>
            </a:r>
            <a:r>
              <a:rPr lang="ko-KR" altLang="en-US">
                <a:latin typeface="Consolas" panose="020B0609020204030204" pitchFamily="49" charset="0"/>
              </a:rPr>
              <a:t>을 </a:t>
            </a:r>
            <a:r>
              <a:rPr lang="ko-KR" altLang="en-US" err="1">
                <a:latin typeface="Consolas" panose="020B0609020204030204" pitchFamily="49" charset="0"/>
              </a:rPr>
              <a:t>임포트</a:t>
            </a:r>
            <a:endParaRPr lang="ko-KR" altLang="en-US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from </a:t>
            </a:r>
            <a:r>
              <a:rPr lang="en-US" altLang="ko-KR" err="1">
                <a:latin typeface="Consolas" panose="020B0609020204030204" pitchFamily="49" charset="0"/>
              </a:rPr>
              <a:t>keras.layers</a:t>
            </a:r>
            <a:r>
              <a:rPr lang="en-US" altLang="ko-KR">
                <a:latin typeface="Consolas" panose="020B0609020204030204" pitchFamily="49" charset="0"/>
              </a:rPr>
              <a:t> import Dense      # </a:t>
            </a:r>
            <a:r>
              <a:rPr lang="ko-KR" altLang="en-US" err="1">
                <a:latin typeface="Consolas" panose="020B0609020204030204" pitchFamily="49" charset="0"/>
              </a:rPr>
              <a:t>케라스의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Dense()</a:t>
            </a:r>
            <a:r>
              <a:rPr lang="ko-KR" altLang="en-US">
                <a:latin typeface="Consolas" panose="020B0609020204030204" pitchFamily="49" charset="0"/>
              </a:rPr>
              <a:t>를 </a:t>
            </a:r>
            <a:r>
              <a:rPr lang="ko-KR" altLang="en-US" err="1">
                <a:latin typeface="Consolas" panose="020B0609020204030204" pitchFamily="49" charset="0"/>
              </a:rPr>
              <a:t>임포트</a:t>
            </a:r>
            <a:endParaRPr lang="ko-KR" altLang="en-US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from </a:t>
            </a:r>
            <a:r>
              <a:rPr lang="en-US" altLang="ko-KR" err="1">
                <a:latin typeface="Consolas" panose="020B0609020204030204" pitchFamily="49" charset="0"/>
              </a:rPr>
              <a:t>keras</a:t>
            </a:r>
            <a:r>
              <a:rPr lang="en-US" altLang="ko-KR">
                <a:latin typeface="Consolas" panose="020B0609020204030204" pitchFamily="49" charset="0"/>
              </a:rPr>
              <a:t> import optimizers        # </a:t>
            </a:r>
            <a:r>
              <a:rPr lang="ko-KR" altLang="en-US" err="1">
                <a:latin typeface="Consolas" panose="020B0609020204030204" pitchFamily="49" charset="0"/>
              </a:rPr>
              <a:t>케라스의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ko-KR" altLang="en-US" err="1">
                <a:latin typeface="Consolas" panose="020B0609020204030204" pitchFamily="49" charset="0"/>
              </a:rPr>
              <a:t>옵티마이저를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ko-KR" altLang="en-US" err="1">
                <a:latin typeface="Consolas" panose="020B0609020204030204" pitchFamily="49" charset="0"/>
              </a:rPr>
              <a:t>임포트</a:t>
            </a:r>
            <a:endParaRPr lang="ko-KR" altLang="en-US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import </a:t>
            </a:r>
            <a:r>
              <a:rPr lang="en-US" altLang="ko-KR" err="1">
                <a:latin typeface="Consolas" panose="020B0609020204030204" pitchFamily="49" charset="0"/>
              </a:rPr>
              <a:t>numpy</a:t>
            </a:r>
            <a:r>
              <a:rPr lang="en-US" altLang="ko-KR">
                <a:latin typeface="Consolas" panose="020B0609020204030204" pitchFamily="49" charset="0"/>
              </a:rPr>
              <a:t> as np # </a:t>
            </a:r>
            <a:r>
              <a:rPr lang="en-US" altLang="ko-KR" err="1">
                <a:latin typeface="Consolas" panose="020B0609020204030204" pitchFamily="49" charset="0"/>
              </a:rPr>
              <a:t>Numpy</a:t>
            </a:r>
            <a:r>
              <a:rPr lang="ko-KR" altLang="en-US">
                <a:latin typeface="Consolas" panose="020B0609020204030204" pitchFamily="49" charset="0"/>
              </a:rPr>
              <a:t>를 </a:t>
            </a:r>
            <a:r>
              <a:rPr lang="ko-KR" altLang="en-US" err="1">
                <a:latin typeface="Consolas" panose="020B0609020204030204" pitchFamily="49" charset="0"/>
              </a:rPr>
              <a:t>임포트</a:t>
            </a:r>
            <a:endParaRPr lang="ko-KR" altLang="en-US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import </a:t>
            </a:r>
            <a:r>
              <a:rPr lang="en-US" altLang="ko-KR" err="1">
                <a:latin typeface="Consolas" panose="020B0609020204030204" pitchFamily="49" charset="0"/>
              </a:rPr>
              <a:t>matplotlib.pyplot</a:t>
            </a:r>
            <a:r>
              <a:rPr lang="en-US" altLang="ko-KR">
                <a:latin typeface="Consolas" panose="020B0609020204030204" pitchFamily="49" charset="0"/>
              </a:rPr>
              <a:t> as </a:t>
            </a:r>
            <a:r>
              <a:rPr lang="en-US" altLang="ko-KR" err="1">
                <a:latin typeface="Consolas" panose="020B0609020204030204" pitchFamily="49" charset="0"/>
              </a:rPr>
              <a:t>plt</a:t>
            </a:r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X=</a:t>
            </a:r>
            <a:r>
              <a:rPr lang="en-US" altLang="ko-KR" err="1">
                <a:latin typeface="Consolas" panose="020B0609020204030204" pitchFamily="49" charset="0"/>
              </a:rPr>
              <a:t>np.array</a:t>
            </a:r>
            <a:r>
              <a:rPr lang="en-US" altLang="ko-KR">
                <a:latin typeface="Consolas" panose="020B0609020204030204" pitchFamily="49" charset="0"/>
              </a:rPr>
              <a:t>([1,2,3,4,5,6,7,8]) </a:t>
            </a:r>
          </a:p>
          <a:p>
            <a:r>
              <a:rPr lang="en-US" altLang="ko-KR">
                <a:latin typeface="Consolas" panose="020B0609020204030204" pitchFamily="49" charset="0"/>
              </a:rPr>
              <a:t>Y=</a:t>
            </a:r>
            <a:r>
              <a:rPr lang="en-US" altLang="ko-KR" err="1">
                <a:latin typeface="Consolas" panose="020B0609020204030204" pitchFamily="49" charset="0"/>
              </a:rPr>
              <a:t>np.array</a:t>
            </a:r>
            <a:r>
              <a:rPr lang="en-US" altLang="ko-KR">
                <a:latin typeface="Consolas" panose="020B0609020204030204" pitchFamily="49" charset="0"/>
              </a:rPr>
              <a:t>([0,0,0,0,1,1,1,1]) 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model=Sequential()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model.add</a:t>
            </a:r>
            <a:r>
              <a:rPr lang="en-US" altLang="ko-KR">
                <a:latin typeface="Consolas" panose="020B0609020204030204" pitchFamily="49" charset="0"/>
              </a:rPr>
              <a:t>(Dense(1, </a:t>
            </a:r>
            <a:r>
              <a:rPr lang="en-US" altLang="ko-KR" err="1">
                <a:latin typeface="Consolas" panose="020B0609020204030204" pitchFamily="49" charset="0"/>
              </a:rPr>
              <a:t>input_dim</a:t>
            </a:r>
            <a:r>
              <a:rPr lang="en-US" altLang="ko-KR">
                <a:latin typeface="Consolas" panose="020B0609020204030204" pitchFamily="49" charset="0"/>
              </a:rPr>
              <a:t>=1, activation='sigmoid'))</a:t>
            </a:r>
          </a:p>
          <a:p>
            <a:r>
              <a:rPr lang="en-US" altLang="ko-KR">
                <a:latin typeface="Consolas" panose="020B0609020204030204" pitchFamily="49" charset="0"/>
              </a:rPr>
              <a:t>RMSprop=</a:t>
            </a:r>
            <a:r>
              <a:rPr lang="en-US" altLang="ko-KR" err="1">
                <a:latin typeface="Consolas" panose="020B0609020204030204" pitchFamily="49" charset="0"/>
              </a:rPr>
              <a:t>optimizers.RMSprop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 err="1">
                <a:latin typeface="Consolas" panose="020B0609020204030204" pitchFamily="49" charset="0"/>
              </a:rPr>
              <a:t>lr</a:t>
            </a:r>
            <a:r>
              <a:rPr lang="en-US" altLang="ko-KR">
                <a:latin typeface="Consolas" panose="020B0609020204030204" pitchFamily="49" charset="0"/>
              </a:rPr>
              <a:t>=0.01)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model.compile</a:t>
            </a:r>
            <a:r>
              <a:rPr lang="en-US" altLang="ko-KR">
                <a:latin typeface="Consolas" panose="020B0609020204030204" pitchFamily="49" charset="0"/>
              </a:rPr>
              <a:t>(optimizer=RMSprop ,loss='binary_</a:t>
            </a:r>
            <a:r>
              <a:rPr lang="en-US" altLang="ko-KR" err="1">
                <a:latin typeface="Consolas" panose="020B0609020204030204" pitchFamily="49" charset="0"/>
              </a:rPr>
              <a:t>crossentropy</a:t>
            </a:r>
            <a:r>
              <a:rPr lang="en-US" altLang="ko-KR">
                <a:latin typeface="Consolas" panose="020B0609020204030204" pitchFamily="49" charset="0"/>
              </a:rPr>
              <a:t>',metrics=['accuracy'])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model.fit</a:t>
            </a:r>
            <a:r>
              <a:rPr lang="en-US" altLang="ko-KR">
                <a:latin typeface="Consolas" panose="020B0609020204030204" pitchFamily="49" charset="0"/>
              </a:rPr>
              <a:t>(X,Y, </a:t>
            </a:r>
            <a:r>
              <a:rPr lang="en-US" altLang="ko-KR" err="1">
                <a:latin typeface="Consolas" panose="020B0609020204030204" pitchFamily="49" charset="0"/>
              </a:rPr>
              <a:t>batch_size</a:t>
            </a:r>
            <a:r>
              <a:rPr lang="en-US" altLang="ko-KR">
                <a:latin typeface="Consolas" panose="020B0609020204030204" pitchFamily="49" charset="0"/>
              </a:rPr>
              <a:t>=1, epochs=200, shuffle=False)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 err="1">
                <a:latin typeface="Consolas" panose="020B0609020204030204" pitchFamily="49" charset="0"/>
              </a:rPr>
              <a:t>plt.plot</a:t>
            </a:r>
            <a:r>
              <a:rPr lang="en-US" altLang="ko-KR">
                <a:latin typeface="Consolas" panose="020B0609020204030204" pitchFamily="49" charset="0"/>
              </a:rPr>
              <a:t>(X, Y, '</a:t>
            </a:r>
            <a:r>
              <a:rPr lang="en-US" altLang="ko-KR" err="1">
                <a:latin typeface="Consolas" panose="020B0609020204030204" pitchFamily="49" charset="0"/>
              </a:rPr>
              <a:t>rx</a:t>
            </a:r>
            <a:r>
              <a:rPr lang="en-US" altLang="ko-KR">
                <a:latin typeface="Consolas" panose="020B0609020204030204" pitchFamily="49" charset="0"/>
              </a:rPr>
              <a:t>')</a:t>
            </a:r>
          </a:p>
          <a:p>
            <a:r>
              <a:rPr lang="en-US" altLang="ko-KR">
                <a:latin typeface="Consolas" panose="020B0609020204030204" pitchFamily="49" charset="0"/>
              </a:rPr>
              <a:t>print(X)</a:t>
            </a:r>
          </a:p>
          <a:p>
            <a:r>
              <a:rPr lang="en-US" altLang="ko-KR">
                <a:latin typeface="Consolas" panose="020B0609020204030204" pitchFamily="49" charset="0"/>
              </a:rPr>
              <a:t>print(</a:t>
            </a:r>
            <a:r>
              <a:rPr lang="en-US" altLang="ko-KR" err="1">
                <a:latin typeface="Consolas" panose="020B0609020204030204" pitchFamily="49" charset="0"/>
              </a:rPr>
              <a:t>model.predict</a:t>
            </a:r>
            <a:r>
              <a:rPr lang="en-US" altLang="ko-KR">
                <a:latin typeface="Consolas" panose="020B0609020204030204" pitchFamily="49" charset="0"/>
              </a:rPr>
              <a:t>(X))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plt.show</a:t>
            </a:r>
            <a:r>
              <a:rPr lang="en-US" altLang="ko-KR">
                <a:latin typeface="Consolas" panose="020B0609020204030204" pitchFamily="49" charset="0"/>
              </a:rPr>
              <a:t>()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191" name="TextBox 7190">
            <a:extLst>
              <a:ext uri="{FF2B5EF4-FFF2-40B4-BE49-F238E27FC236}">
                <a16:creationId xmlns:a16="http://schemas.microsoft.com/office/drawing/2014/main" id="{92A9F2A4-C593-4FD8-893A-712E91E367C7}"/>
              </a:ext>
            </a:extLst>
          </p:cNvPr>
          <p:cNvSpPr txBox="1"/>
          <p:nvPr/>
        </p:nvSpPr>
        <p:spPr>
          <a:xfrm>
            <a:off x="1668388" y="966440"/>
            <a:ext cx="4548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keras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로 구현한 이진 분류 문제</a:t>
            </a:r>
          </a:p>
        </p:txBody>
      </p:sp>
    </p:spTree>
    <p:extLst>
      <p:ext uri="{BB962C8B-B14F-4D97-AF65-F5344CB8AC3E}">
        <p14:creationId xmlns:p14="http://schemas.microsoft.com/office/powerpoint/2010/main" val="1872508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544ABF-C64D-469C-B5F4-B6AD17C91E06}"/>
              </a:ext>
            </a:extLst>
          </p:cNvPr>
          <p:cNvSpPr txBox="1"/>
          <p:nvPr/>
        </p:nvSpPr>
        <p:spPr>
          <a:xfrm>
            <a:off x="172016" y="217284"/>
            <a:ext cx="10597773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for n in pop.index: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pop['</a:t>
            </a:r>
            <a:r>
              <a:rPr lang="ko-KR" altLang="en-US" sz="2000">
                <a:latin typeface="Consolas" panose="020B0609020204030204" pitchFamily="49" charset="0"/>
              </a:rPr>
              <a:t>광역시도</a:t>
            </a:r>
            <a:r>
              <a:rPr lang="en-US" altLang="ko-KR" sz="2000">
                <a:latin typeface="Consolas" panose="020B0609020204030204" pitchFamily="49" charset="0"/>
              </a:rPr>
              <a:t>'][n][-3:] not in ['</a:t>
            </a:r>
            <a:r>
              <a:rPr lang="ko-KR" altLang="en-US" sz="2000">
                <a:latin typeface="Consolas" panose="020B0609020204030204" pitchFamily="49" charset="0"/>
              </a:rPr>
              <a:t>광역시</a:t>
            </a:r>
            <a:r>
              <a:rPr lang="en-US" altLang="ko-KR" sz="2000">
                <a:latin typeface="Consolas" panose="020B0609020204030204" pitchFamily="49" charset="0"/>
              </a:rPr>
              <a:t>', '</a:t>
            </a:r>
            <a:r>
              <a:rPr lang="ko-KR" altLang="en-US" sz="2000">
                <a:latin typeface="Consolas" panose="020B0609020204030204" pitchFamily="49" charset="0"/>
              </a:rPr>
              <a:t>특별시</a:t>
            </a:r>
            <a:r>
              <a:rPr lang="en-US" altLang="ko-KR" sz="2000">
                <a:latin typeface="Consolas" panose="020B0609020204030204" pitchFamily="49" charset="0"/>
              </a:rPr>
              <a:t>', '</a:t>
            </a:r>
            <a:r>
              <a:rPr lang="ko-KR" altLang="en-US" sz="2000">
                <a:latin typeface="Consolas" panose="020B0609020204030204" pitchFamily="49" charset="0"/>
              </a:rPr>
              <a:t>자치시</a:t>
            </a:r>
            <a:r>
              <a:rPr lang="en-US" altLang="ko-KR" sz="2000">
                <a:latin typeface="Consolas" panose="020B0609020204030204" pitchFamily="49" charset="0"/>
              </a:rPr>
              <a:t>']: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'][n][:-1]=='</a:t>
            </a:r>
            <a:r>
              <a:rPr lang="ko-KR" altLang="en-US" sz="2000">
                <a:latin typeface="Consolas" panose="020B0609020204030204" pitchFamily="49" charset="0"/>
              </a:rPr>
              <a:t>고성</a:t>
            </a:r>
            <a:r>
              <a:rPr lang="en-US" altLang="ko-KR" sz="2000">
                <a:latin typeface="Consolas" panose="020B0609020204030204" pitchFamily="49" charset="0"/>
              </a:rPr>
              <a:t>' and pop['</a:t>
            </a:r>
            <a:r>
              <a:rPr lang="ko-KR" altLang="en-US" sz="2000">
                <a:latin typeface="Consolas" panose="020B0609020204030204" pitchFamily="49" charset="0"/>
              </a:rPr>
              <a:t>광역시도</a:t>
            </a:r>
            <a:r>
              <a:rPr lang="en-US" altLang="ko-KR" sz="2000">
                <a:latin typeface="Consolas" panose="020B0609020204030204" pitchFamily="49" charset="0"/>
              </a:rPr>
              <a:t>'][n]=='</a:t>
            </a:r>
            <a:r>
              <a:rPr lang="ko-KR" altLang="en-US" sz="2000">
                <a:latin typeface="Consolas" panose="020B0609020204030204" pitchFamily="49" charset="0"/>
              </a:rPr>
              <a:t>강원도</a:t>
            </a:r>
            <a:r>
              <a:rPr lang="en-US" altLang="ko-KR" sz="2000">
                <a:latin typeface="Consolas" panose="020B0609020204030204" pitchFamily="49" charset="0"/>
              </a:rPr>
              <a:t>':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si_name[n] = '</a:t>
            </a:r>
            <a:r>
              <a:rPr lang="ko-KR" altLang="en-US" sz="2000">
                <a:latin typeface="Consolas" panose="020B0609020204030204" pitchFamily="49" charset="0"/>
              </a:rPr>
              <a:t>고성</a:t>
            </a:r>
            <a:r>
              <a:rPr lang="en-US" altLang="ko-KR" sz="2000">
                <a:latin typeface="Consolas" panose="020B0609020204030204" pitchFamily="49" charset="0"/>
              </a:rPr>
              <a:t>(</a:t>
            </a:r>
            <a:r>
              <a:rPr lang="ko-KR" altLang="en-US" sz="2000">
                <a:latin typeface="Consolas" panose="020B0609020204030204" pitchFamily="49" charset="0"/>
              </a:rPr>
              <a:t>강원</a:t>
            </a:r>
            <a:r>
              <a:rPr lang="en-US" altLang="ko-KR" sz="2000">
                <a:latin typeface="Consolas" panose="020B0609020204030204" pitchFamily="49" charset="0"/>
              </a:rPr>
              <a:t>)'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elif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'][n][:-1]=='</a:t>
            </a:r>
            <a:r>
              <a:rPr lang="ko-KR" altLang="en-US" sz="2000">
                <a:latin typeface="Consolas" panose="020B0609020204030204" pitchFamily="49" charset="0"/>
              </a:rPr>
              <a:t>고성</a:t>
            </a:r>
            <a:r>
              <a:rPr lang="en-US" altLang="ko-KR" sz="2000">
                <a:latin typeface="Consolas" panose="020B0609020204030204" pitchFamily="49" charset="0"/>
              </a:rPr>
              <a:t>' and pop['</a:t>
            </a:r>
            <a:r>
              <a:rPr lang="ko-KR" altLang="en-US" sz="2000">
                <a:latin typeface="Consolas" panose="020B0609020204030204" pitchFamily="49" charset="0"/>
              </a:rPr>
              <a:t>광역시도</a:t>
            </a:r>
            <a:r>
              <a:rPr lang="en-US" altLang="ko-KR" sz="2000">
                <a:latin typeface="Consolas" panose="020B0609020204030204" pitchFamily="49" charset="0"/>
              </a:rPr>
              <a:t>'][n]=='</a:t>
            </a:r>
            <a:r>
              <a:rPr lang="ko-KR" altLang="en-US" sz="2000">
                <a:latin typeface="Consolas" panose="020B0609020204030204" pitchFamily="49" charset="0"/>
              </a:rPr>
              <a:t>경상남도</a:t>
            </a:r>
            <a:r>
              <a:rPr lang="en-US" altLang="ko-KR" sz="2000">
                <a:latin typeface="Consolas" panose="020B0609020204030204" pitchFamily="49" charset="0"/>
              </a:rPr>
              <a:t>':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si_name[n] = '</a:t>
            </a:r>
            <a:r>
              <a:rPr lang="ko-KR" altLang="en-US" sz="2000">
                <a:latin typeface="Consolas" panose="020B0609020204030204" pitchFamily="49" charset="0"/>
              </a:rPr>
              <a:t>고성</a:t>
            </a:r>
            <a:r>
              <a:rPr lang="en-US" altLang="ko-KR" sz="2000">
                <a:latin typeface="Consolas" panose="020B0609020204030204" pitchFamily="49" charset="0"/>
              </a:rPr>
              <a:t>(</a:t>
            </a:r>
            <a:r>
              <a:rPr lang="ko-KR" altLang="en-US" sz="2000">
                <a:latin typeface="Consolas" panose="020B0609020204030204" pitchFamily="49" charset="0"/>
              </a:rPr>
              <a:t>경남</a:t>
            </a:r>
            <a:r>
              <a:rPr lang="en-US" altLang="ko-KR" sz="2000">
                <a:latin typeface="Consolas" panose="020B0609020204030204" pitchFamily="49" charset="0"/>
              </a:rPr>
              <a:t>)'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si_name[n] =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'][n][:-1]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'</a:t>
            </a:r>
            <a:r>
              <a:rPr lang="ko-KR" altLang="en-US" sz="2000">
                <a:latin typeface="Consolas" panose="020B0609020204030204" pitchFamily="49" charset="0"/>
              </a:rPr>
              <a:t>장안구</a:t>
            </a:r>
            <a:r>
              <a:rPr lang="en-US" altLang="ko-KR" sz="2000">
                <a:latin typeface="Consolas" panose="020B0609020204030204" pitchFamily="49" charset="0"/>
              </a:rPr>
              <a:t>'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for keys, values in tmp_gu_dict.items():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if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 in values: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if len(pop['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'][n])==2: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si_name[n] = keys + ' ' +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elif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 in ['</a:t>
            </a:r>
            <a:r>
              <a:rPr lang="ko-KR" altLang="en-US" sz="2000">
                <a:latin typeface="Consolas" panose="020B0609020204030204" pitchFamily="49" charset="0"/>
              </a:rPr>
              <a:t>마산합포구</a:t>
            </a:r>
            <a:r>
              <a:rPr lang="en-US" altLang="ko-KR" sz="2000">
                <a:latin typeface="Consolas" panose="020B0609020204030204" pitchFamily="49" charset="0"/>
              </a:rPr>
              <a:t>','</a:t>
            </a:r>
            <a:r>
              <a:rPr lang="ko-KR" altLang="en-US" sz="2000">
                <a:latin typeface="Consolas" panose="020B0609020204030204" pitchFamily="49" charset="0"/>
              </a:rPr>
              <a:t>마산회원구</a:t>
            </a:r>
            <a:r>
              <a:rPr lang="en-US" altLang="ko-KR" sz="2000">
                <a:latin typeface="Consolas" panose="020B0609020204030204" pitchFamily="49" charset="0"/>
              </a:rPr>
              <a:t>']: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si_name[n] = keys + ' ' +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'][n][2:-1]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si_name[n] = keys + ' ' +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'][n][:-1]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         </a:t>
            </a:r>
            <a:r>
              <a:rPr lang="ko-KR" altLang="en-US" sz="2000">
                <a:latin typeface="Consolas" panose="020B0609020204030204" pitchFamily="49" charset="0"/>
              </a:rPr>
              <a:t>수원 장안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5306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퍼셉트론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6B52DF4-2423-4E0C-898B-883B2A87905A}"/>
              </a:ext>
            </a:extLst>
          </p:cNvPr>
          <p:cNvSpPr/>
          <p:nvPr/>
        </p:nvSpPr>
        <p:spPr>
          <a:xfrm>
            <a:off x="3756569" y="4823371"/>
            <a:ext cx="1048214" cy="104821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2C70B0C-D9CB-4291-8362-DDAB545A0E93}"/>
              </a:ext>
            </a:extLst>
          </p:cNvPr>
          <p:cNvCxnSpPr>
            <a:endCxn id="3" idx="2"/>
          </p:cNvCxnSpPr>
          <p:nvPr/>
        </p:nvCxnSpPr>
        <p:spPr>
          <a:xfrm>
            <a:off x="3104609" y="5347478"/>
            <a:ext cx="651960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A628AA8-4AAA-4156-BA46-B4DE51E8491F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430590" y="4637516"/>
            <a:ext cx="47948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8260F26-F55E-41D1-9950-059EBF5FD658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3320200" y="5718078"/>
            <a:ext cx="58987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E6B9BD-D467-4EB1-A493-20D1D1A1B090}"/>
              </a:ext>
            </a:extLst>
          </p:cNvPr>
          <p:cNvSpPr txBox="1"/>
          <p:nvPr/>
        </p:nvSpPr>
        <p:spPr>
          <a:xfrm>
            <a:off x="3065195" y="4284382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F66DD72-7D32-43CE-8ABE-262614913B22}"/>
              </a:ext>
            </a:extLst>
          </p:cNvPr>
          <p:cNvSpPr txBox="1"/>
          <p:nvPr/>
        </p:nvSpPr>
        <p:spPr>
          <a:xfrm>
            <a:off x="2718035" y="5077992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3C1A69C-D957-43DE-A48C-C09C17B307D9}"/>
              </a:ext>
            </a:extLst>
          </p:cNvPr>
          <p:cNvSpPr txBox="1"/>
          <p:nvPr/>
        </p:nvSpPr>
        <p:spPr>
          <a:xfrm>
            <a:off x="2985664" y="5887760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9CC85F-6CDF-40BB-821C-E0A3D4E25BE3}"/>
              </a:ext>
            </a:extLst>
          </p:cNvPr>
          <p:cNvSpPr txBox="1"/>
          <p:nvPr/>
        </p:nvSpPr>
        <p:spPr>
          <a:xfrm>
            <a:off x="3756570" y="4991747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*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38891C7-B222-4D40-ADEC-DF4A489A0813}"/>
              </a:ext>
            </a:extLst>
          </p:cNvPr>
          <p:cNvSpPr txBox="1"/>
          <p:nvPr/>
        </p:nvSpPr>
        <p:spPr>
          <a:xfrm>
            <a:off x="3755447" y="5240806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+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5343993-FDE1-481E-921F-6677AAE207B5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4804783" y="5347478"/>
            <a:ext cx="651960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B9011F4-B717-4E97-9AC9-B2AB41129FDE}"/>
              </a:ext>
            </a:extLst>
          </p:cNvPr>
          <p:cNvSpPr txBox="1"/>
          <p:nvPr/>
        </p:nvSpPr>
        <p:spPr>
          <a:xfrm>
            <a:off x="5466423" y="5088947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1518AF3-C163-4D26-A187-FC18698654C5}"/>
              </a:ext>
            </a:extLst>
          </p:cNvPr>
          <p:cNvCxnSpPr>
            <a:cxnSpLocks/>
          </p:cNvCxnSpPr>
          <p:nvPr/>
        </p:nvCxnSpPr>
        <p:spPr>
          <a:xfrm>
            <a:off x="5890167" y="5347478"/>
            <a:ext cx="651960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F68038BB-14A0-45BC-89AB-F6FB74201BC6}"/>
              </a:ext>
            </a:extLst>
          </p:cNvPr>
          <p:cNvSpPr/>
          <p:nvPr/>
        </p:nvSpPr>
        <p:spPr>
          <a:xfrm>
            <a:off x="6542127" y="4944177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B206114-E7B1-4C66-A961-83FD15EEC2A0}"/>
              </a:ext>
            </a:extLst>
          </p:cNvPr>
          <p:cNvCxnSpPr>
            <a:cxnSpLocks/>
          </p:cNvCxnSpPr>
          <p:nvPr/>
        </p:nvCxnSpPr>
        <p:spPr>
          <a:xfrm flipH="1">
            <a:off x="6747343" y="5162729"/>
            <a:ext cx="431876" cy="370600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514BD590-6F6D-45E7-8BAE-9B64A01989BA}"/>
              </a:ext>
            </a:extLst>
          </p:cNvPr>
          <p:cNvSpPr/>
          <p:nvPr/>
        </p:nvSpPr>
        <p:spPr>
          <a:xfrm>
            <a:off x="3757692" y="1857335"/>
            <a:ext cx="1048214" cy="104821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A84D8DA-C391-4C87-A303-F19A718D38EB}"/>
              </a:ext>
            </a:extLst>
          </p:cNvPr>
          <p:cNvCxnSpPr>
            <a:endCxn id="85" idx="2"/>
          </p:cNvCxnSpPr>
          <p:nvPr/>
        </p:nvCxnSpPr>
        <p:spPr>
          <a:xfrm>
            <a:off x="3105732" y="2381442"/>
            <a:ext cx="651960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AF77AD2-B7FA-43B0-AB76-A2719638A483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3431713" y="1671480"/>
            <a:ext cx="47948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5BA5480-1ACF-47FB-9DE9-C840B869F2FF}"/>
              </a:ext>
            </a:extLst>
          </p:cNvPr>
          <p:cNvCxnSpPr>
            <a:cxnSpLocks/>
            <a:endCxn id="85" idx="3"/>
          </p:cNvCxnSpPr>
          <p:nvPr/>
        </p:nvCxnSpPr>
        <p:spPr>
          <a:xfrm flipV="1">
            <a:off x="3321323" y="2752042"/>
            <a:ext cx="58987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98C8A61-A150-4D6D-95E6-2938C2189721}"/>
              </a:ext>
            </a:extLst>
          </p:cNvPr>
          <p:cNvSpPr txBox="1"/>
          <p:nvPr/>
        </p:nvSpPr>
        <p:spPr>
          <a:xfrm>
            <a:off x="3066318" y="1318346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C0DEFB0-6943-4A1C-BC29-B8E14809E6EC}"/>
              </a:ext>
            </a:extLst>
          </p:cNvPr>
          <p:cNvSpPr txBox="1"/>
          <p:nvPr/>
        </p:nvSpPr>
        <p:spPr>
          <a:xfrm>
            <a:off x="2719158" y="2111956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B64E565-52ED-4FC3-A7B1-84B7993AFDB7}"/>
              </a:ext>
            </a:extLst>
          </p:cNvPr>
          <p:cNvSpPr txBox="1"/>
          <p:nvPr/>
        </p:nvSpPr>
        <p:spPr>
          <a:xfrm>
            <a:off x="2986787" y="2921724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40CFF3-D857-4EE0-879B-F8932205CD80}"/>
              </a:ext>
            </a:extLst>
          </p:cNvPr>
          <p:cNvSpPr txBox="1"/>
          <p:nvPr/>
        </p:nvSpPr>
        <p:spPr>
          <a:xfrm>
            <a:off x="3757693" y="2025711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*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718105E-26D7-4B54-A6BB-A2DCD3A87960}"/>
              </a:ext>
            </a:extLst>
          </p:cNvPr>
          <p:cNvSpPr txBox="1"/>
          <p:nvPr/>
        </p:nvSpPr>
        <p:spPr>
          <a:xfrm>
            <a:off x="3756570" y="2274770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+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B35154F-8FDC-4A4D-8637-669C6433F3B7}"/>
              </a:ext>
            </a:extLst>
          </p:cNvPr>
          <p:cNvCxnSpPr>
            <a:cxnSpLocks/>
            <a:stCxn id="85" idx="6"/>
          </p:cNvCxnSpPr>
          <p:nvPr/>
        </p:nvCxnSpPr>
        <p:spPr>
          <a:xfrm>
            <a:off x="4805906" y="2381442"/>
            <a:ext cx="651960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54C2D7F-5091-4734-8F49-D44B51A44F2E}"/>
                  </a:ext>
                </a:extLst>
              </p:cNvPr>
              <p:cNvSpPr txBox="1"/>
              <p:nvPr/>
            </p:nvSpPr>
            <p:spPr>
              <a:xfrm>
                <a:off x="7993238" y="5116646"/>
                <a:ext cx="386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54C2D7F-5091-4734-8F49-D44B51A44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238" y="5116646"/>
                <a:ext cx="386575" cy="461665"/>
              </a:xfrm>
              <a:prstGeom prst="rect">
                <a:avLst/>
              </a:prstGeom>
              <a:blipFill>
                <a:blip r:embed="rId3"/>
                <a:stretch>
                  <a:fillRect l="-1563" t="-3947" r="-18750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D159FC65-37FD-49B3-BCFE-8E466F15E993}"/>
              </a:ext>
            </a:extLst>
          </p:cNvPr>
          <p:cNvCxnSpPr>
            <a:cxnSpLocks/>
            <a:stCxn id="81" idx="6"/>
            <a:endCxn id="113" idx="1"/>
          </p:cNvCxnSpPr>
          <p:nvPr/>
        </p:nvCxnSpPr>
        <p:spPr>
          <a:xfrm>
            <a:off x="7348729" y="5347478"/>
            <a:ext cx="644508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CAD3382-DECD-4D04-B585-04A671961791}"/>
                  </a:ext>
                </a:extLst>
              </p:cNvPr>
              <p:cNvSpPr txBox="1"/>
              <p:nvPr/>
            </p:nvSpPr>
            <p:spPr>
              <a:xfrm>
                <a:off x="5457867" y="2111956"/>
                <a:ext cx="386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CAD3382-DECD-4D04-B585-04A671961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867" y="2111956"/>
                <a:ext cx="386575" cy="461665"/>
              </a:xfrm>
              <a:prstGeom prst="rect">
                <a:avLst/>
              </a:prstGeom>
              <a:blipFill>
                <a:blip r:embed="rId4"/>
                <a:stretch>
                  <a:fillRect l="-1563" t="-3947" r="-18750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7" name="TextBox 7176">
            <a:extLst>
              <a:ext uri="{FF2B5EF4-FFF2-40B4-BE49-F238E27FC236}">
                <a16:creationId xmlns:a16="http://schemas.microsoft.com/office/drawing/2014/main" id="{5728DCF7-12B9-415B-9D7A-AE5B6CA4B64C}"/>
              </a:ext>
            </a:extLst>
          </p:cNvPr>
          <p:cNvSpPr txBox="1"/>
          <p:nvPr/>
        </p:nvSpPr>
        <p:spPr>
          <a:xfrm>
            <a:off x="6404265" y="587158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임계함수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373FFE-92A9-46D3-82EC-4671ACC2FFED}"/>
              </a:ext>
            </a:extLst>
          </p:cNvPr>
          <p:cNvSpPr txBox="1"/>
          <p:nvPr/>
        </p:nvSpPr>
        <p:spPr>
          <a:xfrm>
            <a:off x="2357323" y="373622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err="1">
                <a:latin typeface="고도 M" panose="02000503000000020004" pitchFamily="2" charset="-127"/>
                <a:ea typeface="고도 M" panose="02000503000000020004" pitchFamily="2" charset="-127"/>
              </a:rPr>
              <a:t>퍼셉트론</a:t>
            </a:r>
            <a:endParaRPr lang="ko-KR" altLang="en-US" sz="20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43555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Sigmoid 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함수 사용 이유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1638E7-B12E-4F6A-9476-B0AFDFAF0486}"/>
              </a:ext>
            </a:extLst>
          </p:cNvPr>
          <p:cNvSpPr txBox="1"/>
          <p:nvPr/>
        </p:nvSpPr>
        <p:spPr>
          <a:xfrm>
            <a:off x="2204821" y="387898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(No)0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DACBDB-4001-4DDA-9B00-EAA2A3E2A606}"/>
              </a:ext>
            </a:extLst>
          </p:cNvPr>
          <p:cNvSpPr txBox="1"/>
          <p:nvPr/>
        </p:nvSpPr>
        <p:spPr>
          <a:xfrm>
            <a:off x="2528785" y="2679146"/>
            <a:ext cx="71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0.5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0610C1-B8EF-46BA-83D2-EEA793C8A39C}"/>
              </a:ext>
            </a:extLst>
          </p:cNvPr>
          <p:cNvSpPr txBox="1"/>
          <p:nvPr/>
        </p:nvSpPr>
        <p:spPr>
          <a:xfrm>
            <a:off x="2034901" y="147005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(Yes)1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6D2078-95FE-4477-B554-4857A1E6DAD9}"/>
              </a:ext>
            </a:extLst>
          </p:cNvPr>
          <p:cNvSpPr txBox="1"/>
          <p:nvPr/>
        </p:nvSpPr>
        <p:spPr>
          <a:xfrm>
            <a:off x="3134042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5A32D6-7270-4073-B2AF-F7B75AB71100}"/>
              </a:ext>
            </a:extLst>
          </p:cNvPr>
          <p:cNvSpPr txBox="1"/>
          <p:nvPr/>
        </p:nvSpPr>
        <p:spPr>
          <a:xfrm>
            <a:off x="3658221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1E6C77-8BF4-4E0E-B5A4-939BE545CF12}"/>
              </a:ext>
            </a:extLst>
          </p:cNvPr>
          <p:cNvSpPr txBox="1"/>
          <p:nvPr/>
        </p:nvSpPr>
        <p:spPr>
          <a:xfrm>
            <a:off x="4185087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F9F022-5259-4243-B0D4-C6E672C3BD7F}"/>
              </a:ext>
            </a:extLst>
          </p:cNvPr>
          <p:cNvSpPr txBox="1"/>
          <p:nvPr/>
        </p:nvSpPr>
        <p:spPr>
          <a:xfrm>
            <a:off x="4699142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2ED5EE-82A9-44A0-BBB8-9E2B4FC11D55}"/>
              </a:ext>
            </a:extLst>
          </p:cNvPr>
          <p:cNvSpPr/>
          <p:nvPr/>
        </p:nvSpPr>
        <p:spPr>
          <a:xfrm>
            <a:off x="3308007" y="1724724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E2F3D4-73B7-448E-9498-9AC81AFE9863}"/>
              </a:ext>
            </a:extLst>
          </p:cNvPr>
          <p:cNvSpPr/>
          <p:nvPr/>
        </p:nvSpPr>
        <p:spPr>
          <a:xfrm>
            <a:off x="3308007" y="2937449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79966A-382E-4864-B68D-81E3C9A027F2}"/>
              </a:ext>
            </a:extLst>
          </p:cNvPr>
          <p:cNvSpPr/>
          <p:nvPr/>
        </p:nvSpPr>
        <p:spPr>
          <a:xfrm>
            <a:off x="3830210" y="1724724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BB00CE-B921-414B-9E8E-BA0A13D1E527}"/>
              </a:ext>
            </a:extLst>
          </p:cNvPr>
          <p:cNvSpPr/>
          <p:nvPr/>
        </p:nvSpPr>
        <p:spPr>
          <a:xfrm>
            <a:off x="3830210" y="2937450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CDC20F-A5E4-4677-A3C2-542256EAC790}"/>
              </a:ext>
            </a:extLst>
          </p:cNvPr>
          <p:cNvSpPr/>
          <p:nvPr/>
        </p:nvSpPr>
        <p:spPr>
          <a:xfrm>
            <a:off x="4352412" y="1724724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887AE4-6973-4256-B27C-0CA24C2B318A}"/>
              </a:ext>
            </a:extLst>
          </p:cNvPr>
          <p:cNvSpPr/>
          <p:nvPr/>
        </p:nvSpPr>
        <p:spPr>
          <a:xfrm>
            <a:off x="4352412" y="2937452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A2E6138-4B05-4D63-80E3-7047F01951AB}"/>
              </a:ext>
            </a:extLst>
          </p:cNvPr>
          <p:cNvSpPr/>
          <p:nvPr/>
        </p:nvSpPr>
        <p:spPr>
          <a:xfrm>
            <a:off x="4873814" y="1724724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841E4AC-5DDC-455F-81F6-AB239CEB5B33}"/>
              </a:ext>
            </a:extLst>
          </p:cNvPr>
          <p:cNvSpPr/>
          <p:nvPr/>
        </p:nvSpPr>
        <p:spPr>
          <a:xfrm>
            <a:off x="4873814" y="2937452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534D00E-1E28-4E5C-AC38-405DF7606626}"/>
              </a:ext>
            </a:extLst>
          </p:cNvPr>
          <p:cNvSpPr/>
          <p:nvPr/>
        </p:nvSpPr>
        <p:spPr>
          <a:xfrm>
            <a:off x="5398170" y="1724722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AAF14F6-84F5-43F8-B743-8399ACC1D6F9}"/>
              </a:ext>
            </a:extLst>
          </p:cNvPr>
          <p:cNvSpPr/>
          <p:nvPr/>
        </p:nvSpPr>
        <p:spPr>
          <a:xfrm>
            <a:off x="5398170" y="2937447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BBE590E-103A-46DD-A36E-1CB83A16ACBA}"/>
              </a:ext>
            </a:extLst>
          </p:cNvPr>
          <p:cNvSpPr/>
          <p:nvPr/>
        </p:nvSpPr>
        <p:spPr>
          <a:xfrm>
            <a:off x="5920373" y="1724722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1F0675F-3B9B-4747-8AE0-179465A5A7A8}"/>
              </a:ext>
            </a:extLst>
          </p:cNvPr>
          <p:cNvSpPr/>
          <p:nvPr/>
        </p:nvSpPr>
        <p:spPr>
          <a:xfrm>
            <a:off x="5920373" y="2937449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5A39F1B-A06A-4756-8083-2A00381298E3}"/>
              </a:ext>
            </a:extLst>
          </p:cNvPr>
          <p:cNvSpPr/>
          <p:nvPr/>
        </p:nvSpPr>
        <p:spPr>
          <a:xfrm>
            <a:off x="6442575" y="1724722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5F37780-5FE8-4966-87DB-6293D9333484}"/>
              </a:ext>
            </a:extLst>
          </p:cNvPr>
          <p:cNvSpPr/>
          <p:nvPr/>
        </p:nvSpPr>
        <p:spPr>
          <a:xfrm>
            <a:off x="6442575" y="2937450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173" name="그룹 7172">
            <a:extLst>
              <a:ext uri="{FF2B5EF4-FFF2-40B4-BE49-F238E27FC236}">
                <a16:creationId xmlns:a16="http://schemas.microsoft.com/office/drawing/2014/main" id="{D80894FC-BC7C-4512-9EF1-EDB1A4DF6C17}"/>
              </a:ext>
            </a:extLst>
          </p:cNvPr>
          <p:cNvGrpSpPr/>
          <p:nvPr/>
        </p:nvGrpSpPr>
        <p:grpSpPr>
          <a:xfrm>
            <a:off x="6963977" y="1724722"/>
            <a:ext cx="522203" cy="2425462"/>
            <a:chOff x="6598374" y="3849090"/>
            <a:chExt cx="793603" cy="158720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9F76E03-A438-408F-B730-8A729B24CC3F}"/>
                </a:ext>
              </a:extLst>
            </p:cNvPr>
            <p:cNvSpPr/>
            <p:nvPr/>
          </p:nvSpPr>
          <p:spPr>
            <a:xfrm>
              <a:off x="6598374" y="3849090"/>
              <a:ext cx="793603" cy="7936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E6582B3-11C7-45AD-960F-1EF62C8B327C}"/>
                </a:ext>
              </a:extLst>
            </p:cNvPr>
            <p:cNvSpPr/>
            <p:nvPr/>
          </p:nvSpPr>
          <p:spPr>
            <a:xfrm>
              <a:off x="6598374" y="4642689"/>
              <a:ext cx="793603" cy="7936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7" name="십자형 46">
            <a:extLst>
              <a:ext uri="{FF2B5EF4-FFF2-40B4-BE49-F238E27FC236}">
                <a16:creationId xmlns:a16="http://schemas.microsoft.com/office/drawing/2014/main" id="{D2A8719B-480F-4800-99D1-CA08B40AB17F}"/>
              </a:ext>
            </a:extLst>
          </p:cNvPr>
          <p:cNvSpPr/>
          <p:nvPr/>
        </p:nvSpPr>
        <p:spPr>
          <a:xfrm rot="2700000">
            <a:off x="6357528" y="1644673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십자형 89">
            <a:extLst>
              <a:ext uri="{FF2B5EF4-FFF2-40B4-BE49-F238E27FC236}">
                <a16:creationId xmlns:a16="http://schemas.microsoft.com/office/drawing/2014/main" id="{0E6D9EFB-1997-48CB-B533-6C53783C34D9}"/>
              </a:ext>
            </a:extLst>
          </p:cNvPr>
          <p:cNvSpPr/>
          <p:nvPr/>
        </p:nvSpPr>
        <p:spPr>
          <a:xfrm rot="2700000">
            <a:off x="5846332" y="1644674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십자형 91">
            <a:extLst>
              <a:ext uri="{FF2B5EF4-FFF2-40B4-BE49-F238E27FC236}">
                <a16:creationId xmlns:a16="http://schemas.microsoft.com/office/drawing/2014/main" id="{E7BBCB8A-D870-4203-9E84-8D9B909F263D}"/>
              </a:ext>
            </a:extLst>
          </p:cNvPr>
          <p:cNvSpPr/>
          <p:nvPr/>
        </p:nvSpPr>
        <p:spPr>
          <a:xfrm rot="2700000">
            <a:off x="6882632" y="1644674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871E7D6-37F8-4197-B0F6-60F41CAB097D}"/>
              </a:ext>
            </a:extLst>
          </p:cNvPr>
          <p:cNvCxnSpPr/>
          <p:nvPr/>
        </p:nvCxnSpPr>
        <p:spPr>
          <a:xfrm flipV="1">
            <a:off x="3308006" y="1357038"/>
            <a:ext cx="0" cy="2793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24385E1-FC13-4A1A-87D8-3B218B113AC7}"/>
              </a:ext>
            </a:extLst>
          </p:cNvPr>
          <p:cNvSpPr txBox="1"/>
          <p:nvPr/>
        </p:nvSpPr>
        <p:spPr>
          <a:xfrm>
            <a:off x="5213197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4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99B33A2-1A80-4FC4-BBD5-8AEF4B6103E7}"/>
              </a:ext>
            </a:extLst>
          </p:cNvPr>
          <p:cNvSpPr txBox="1"/>
          <p:nvPr/>
        </p:nvSpPr>
        <p:spPr>
          <a:xfrm>
            <a:off x="5734686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5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A04E41D-22EB-4EB7-9150-A78C32CBAB34}"/>
              </a:ext>
            </a:extLst>
          </p:cNvPr>
          <p:cNvSpPr txBox="1"/>
          <p:nvPr/>
        </p:nvSpPr>
        <p:spPr>
          <a:xfrm>
            <a:off x="6256175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6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2C33FA1-EEF9-4563-BDC4-4AB62AA6A4BF}"/>
              </a:ext>
            </a:extLst>
          </p:cNvPr>
          <p:cNvSpPr txBox="1"/>
          <p:nvPr/>
        </p:nvSpPr>
        <p:spPr>
          <a:xfrm>
            <a:off x="6785098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7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400CED7-1CE6-43F3-B553-11D888685F06}"/>
              </a:ext>
            </a:extLst>
          </p:cNvPr>
          <p:cNvSpPr txBox="1"/>
          <p:nvPr/>
        </p:nvSpPr>
        <p:spPr>
          <a:xfrm>
            <a:off x="7314021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8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69ABFC1-74D7-438B-866E-775DF137684D}"/>
              </a:ext>
            </a:extLst>
          </p:cNvPr>
          <p:cNvSpPr/>
          <p:nvPr/>
        </p:nvSpPr>
        <p:spPr>
          <a:xfrm>
            <a:off x="7483043" y="1721779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C37537F-D3AF-4D10-AC7E-CDE91E5DBD59}"/>
              </a:ext>
            </a:extLst>
          </p:cNvPr>
          <p:cNvSpPr/>
          <p:nvPr/>
        </p:nvSpPr>
        <p:spPr>
          <a:xfrm>
            <a:off x="7483043" y="2934504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F12A176-5C58-467A-A35E-7DF3FF24E22C}"/>
              </a:ext>
            </a:extLst>
          </p:cNvPr>
          <p:cNvSpPr/>
          <p:nvPr/>
        </p:nvSpPr>
        <p:spPr>
          <a:xfrm>
            <a:off x="8005246" y="1721779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6C1BD53-900A-41DA-9A60-493DECCF6FE6}"/>
              </a:ext>
            </a:extLst>
          </p:cNvPr>
          <p:cNvSpPr/>
          <p:nvPr/>
        </p:nvSpPr>
        <p:spPr>
          <a:xfrm>
            <a:off x="8005246" y="2934506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1F7CCFD-D753-4000-88EA-06D5A34E5F2A}"/>
              </a:ext>
            </a:extLst>
          </p:cNvPr>
          <p:cNvSpPr/>
          <p:nvPr/>
        </p:nvSpPr>
        <p:spPr>
          <a:xfrm>
            <a:off x="8527448" y="1721779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90972D5-26CC-4FC1-9530-F1F3FAF07B10}"/>
              </a:ext>
            </a:extLst>
          </p:cNvPr>
          <p:cNvSpPr/>
          <p:nvPr/>
        </p:nvSpPr>
        <p:spPr>
          <a:xfrm>
            <a:off x="8527448" y="2934507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ACC5EA5-6AD9-4967-94E1-17555A35A563}"/>
              </a:ext>
            </a:extLst>
          </p:cNvPr>
          <p:cNvGrpSpPr/>
          <p:nvPr/>
        </p:nvGrpSpPr>
        <p:grpSpPr>
          <a:xfrm>
            <a:off x="9048850" y="1721779"/>
            <a:ext cx="522203" cy="2425462"/>
            <a:chOff x="6598374" y="3849090"/>
            <a:chExt cx="793603" cy="158720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DEE9FAD-836E-40F0-91F6-EB88DB661AEE}"/>
                </a:ext>
              </a:extLst>
            </p:cNvPr>
            <p:cNvSpPr/>
            <p:nvPr/>
          </p:nvSpPr>
          <p:spPr>
            <a:xfrm>
              <a:off x="6598374" y="3849090"/>
              <a:ext cx="793603" cy="7936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9EB86866-1F5F-40F0-9803-0FA7151C3532}"/>
                </a:ext>
              </a:extLst>
            </p:cNvPr>
            <p:cNvSpPr/>
            <p:nvPr/>
          </p:nvSpPr>
          <p:spPr>
            <a:xfrm>
              <a:off x="6598374" y="4642689"/>
              <a:ext cx="793603" cy="7936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872B58D-B631-4822-9959-C3E9A2534E2B}"/>
              </a:ext>
            </a:extLst>
          </p:cNvPr>
          <p:cNvCxnSpPr>
            <a:cxnSpLocks/>
          </p:cNvCxnSpPr>
          <p:nvPr/>
        </p:nvCxnSpPr>
        <p:spPr>
          <a:xfrm flipV="1">
            <a:off x="3308006" y="4150185"/>
            <a:ext cx="705576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십자형 90">
            <a:extLst>
              <a:ext uri="{FF2B5EF4-FFF2-40B4-BE49-F238E27FC236}">
                <a16:creationId xmlns:a16="http://schemas.microsoft.com/office/drawing/2014/main" id="{CBE6F2FE-2E42-4AAF-9E98-5B307F653099}"/>
              </a:ext>
            </a:extLst>
          </p:cNvPr>
          <p:cNvSpPr/>
          <p:nvPr/>
        </p:nvSpPr>
        <p:spPr>
          <a:xfrm rot="2700000">
            <a:off x="7408696" y="1644673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760E6276-2FA5-4869-9270-A3120EC95635}"/>
              </a:ext>
            </a:extLst>
          </p:cNvPr>
          <p:cNvSpPr/>
          <p:nvPr/>
        </p:nvSpPr>
        <p:spPr>
          <a:xfrm rot="2700000">
            <a:off x="3759897" y="4071925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십자형 71">
            <a:extLst>
              <a:ext uri="{FF2B5EF4-FFF2-40B4-BE49-F238E27FC236}">
                <a16:creationId xmlns:a16="http://schemas.microsoft.com/office/drawing/2014/main" id="{2142DF01-8100-45BA-B132-6381A4E928A3}"/>
              </a:ext>
            </a:extLst>
          </p:cNvPr>
          <p:cNvSpPr/>
          <p:nvPr/>
        </p:nvSpPr>
        <p:spPr>
          <a:xfrm rot="2700000">
            <a:off x="4277234" y="4071925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십자형 72">
            <a:extLst>
              <a:ext uri="{FF2B5EF4-FFF2-40B4-BE49-F238E27FC236}">
                <a16:creationId xmlns:a16="http://schemas.microsoft.com/office/drawing/2014/main" id="{9053127F-6B2A-4540-A308-78C57669F84D}"/>
              </a:ext>
            </a:extLst>
          </p:cNvPr>
          <p:cNvSpPr/>
          <p:nvPr/>
        </p:nvSpPr>
        <p:spPr>
          <a:xfrm rot="2700000">
            <a:off x="4787138" y="4071925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십자형 88">
            <a:extLst>
              <a:ext uri="{FF2B5EF4-FFF2-40B4-BE49-F238E27FC236}">
                <a16:creationId xmlns:a16="http://schemas.microsoft.com/office/drawing/2014/main" id="{89581E96-662E-4FD4-A17E-6E55F6C6D049}"/>
              </a:ext>
            </a:extLst>
          </p:cNvPr>
          <p:cNvSpPr/>
          <p:nvPr/>
        </p:nvSpPr>
        <p:spPr>
          <a:xfrm rot="2700000">
            <a:off x="5306685" y="4071925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178" name="직선 연결선 7177">
            <a:extLst>
              <a:ext uri="{FF2B5EF4-FFF2-40B4-BE49-F238E27FC236}">
                <a16:creationId xmlns:a16="http://schemas.microsoft.com/office/drawing/2014/main" id="{59AD85E6-F901-4069-90F1-6E7DA6B4EFE4}"/>
              </a:ext>
            </a:extLst>
          </p:cNvPr>
          <p:cNvCxnSpPr>
            <a:cxnSpLocks/>
          </p:cNvCxnSpPr>
          <p:nvPr/>
        </p:nvCxnSpPr>
        <p:spPr>
          <a:xfrm flipV="1">
            <a:off x="3655886" y="1931717"/>
            <a:ext cx="3951277" cy="2029556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85" name="TextBox 7184">
                <a:extLst>
                  <a:ext uri="{FF2B5EF4-FFF2-40B4-BE49-F238E27FC236}">
                    <a16:creationId xmlns:a16="http://schemas.microsoft.com/office/drawing/2014/main" id="{62A45941-F357-47D3-9999-F8F8443648D7}"/>
                  </a:ext>
                </a:extLst>
              </p:cNvPr>
              <p:cNvSpPr txBox="1"/>
              <p:nvPr/>
            </p:nvSpPr>
            <p:spPr>
              <a:xfrm>
                <a:off x="1277963" y="4994486"/>
                <a:ext cx="518395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>
                    <a:latin typeface="Consolas" panose="020B0609020204030204" pitchFamily="49" charset="0"/>
                  </a:rPr>
                  <a:t>Threshold classifier output at 0.5:</a:t>
                </a:r>
              </a:p>
              <a:p>
                <a:endParaRPr lang="en-US" altLang="ko-KR" sz="2000">
                  <a:latin typeface="Consolas" panose="020B0609020204030204" pitchFamily="49" charset="0"/>
                </a:endParaRPr>
              </a:p>
              <a:p>
                <a:r>
                  <a:rPr lang="en-US" altLang="ko-KR" sz="2000">
                    <a:latin typeface="Consolas" panose="020B0609020204030204" pitchFamily="49" charset="0"/>
                  </a:rPr>
                  <a:t>	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en-US" altLang="ko-KR" sz="2000">
                    <a:latin typeface="Consolas" panose="020B0609020204030204" pitchFamily="49" charset="0"/>
                  </a:rPr>
                  <a:t>, predict "y=1"</a:t>
                </a:r>
              </a:p>
              <a:p>
                <a:r>
                  <a:rPr lang="en-US" altLang="ko-KR" sz="2000">
                    <a:latin typeface="Consolas" panose="020B0609020204030204" pitchFamily="49" charset="0"/>
                  </a:rPr>
                  <a:t>	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&lt;0.5</m:t>
                    </m:r>
                  </m:oMath>
                </a14:m>
                <a:r>
                  <a:rPr lang="en-US" altLang="ko-KR" sz="2000">
                    <a:latin typeface="Consolas" panose="020B0609020204030204" pitchFamily="49" charset="0"/>
                  </a:rPr>
                  <a:t>, predict "y=0"</a:t>
                </a:r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185" name="TextBox 7184">
                <a:extLst>
                  <a:ext uri="{FF2B5EF4-FFF2-40B4-BE49-F238E27FC236}">
                    <a16:creationId xmlns:a16="http://schemas.microsoft.com/office/drawing/2014/main" id="{62A45941-F357-47D3-9999-F8F844364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963" y="4994486"/>
                <a:ext cx="5183957" cy="1323439"/>
              </a:xfrm>
              <a:prstGeom prst="rect">
                <a:avLst/>
              </a:prstGeom>
              <a:blipFill>
                <a:blip r:embed="rId3"/>
                <a:stretch>
                  <a:fillRect l="-1294" t="-2304" b="-7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TextBox 128">
            <a:extLst>
              <a:ext uri="{FF2B5EF4-FFF2-40B4-BE49-F238E27FC236}">
                <a16:creationId xmlns:a16="http://schemas.microsoft.com/office/drawing/2014/main" id="{B97F9CD2-0170-4319-838D-F00776E16F33}"/>
              </a:ext>
            </a:extLst>
          </p:cNvPr>
          <p:cNvSpPr txBox="1"/>
          <p:nvPr/>
        </p:nvSpPr>
        <p:spPr>
          <a:xfrm>
            <a:off x="9346821" y="412628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11572F-E763-4CC9-ACAF-EAFE26146146}"/>
              </a:ext>
            </a:extLst>
          </p:cNvPr>
          <p:cNvSpPr txBox="1"/>
          <p:nvPr/>
        </p:nvSpPr>
        <p:spPr>
          <a:xfrm>
            <a:off x="6820825" y="4994487"/>
            <a:ext cx="1407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1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양성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2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양성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3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양성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4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양성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3CF49B-8824-4C22-A3CF-CEFBCA9D77AB}"/>
              </a:ext>
            </a:extLst>
          </p:cNvPr>
          <p:cNvSpPr txBox="1"/>
          <p:nvPr/>
        </p:nvSpPr>
        <p:spPr>
          <a:xfrm>
            <a:off x="8345323" y="4994486"/>
            <a:ext cx="1407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5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악성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6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악성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7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악성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8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악성</a:t>
            </a:r>
          </a:p>
        </p:txBody>
      </p:sp>
    </p:spTree>
    <p:extLst>
      <p:ext uri="{BB962C8B-B14F-4D97-AF65-F5344CB8AC3E}">
        <p14:creationId xmlns:p14="http://schemas.microsoft.com/office/powerpoint/2010/main" val="41259782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Sigmoid 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함수 사용 이유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1638E7-B12E-4F6A-9476-B0AFDFAF0486}"/>
              </a:ext>
            </a:extLst>
          </p:cNvPr>
          <p:cNvSpPr txBox="1"/>
          <p:nvPr/>
        </p:nvSpPr>
        <p:spPr>
          <a:xfrm>
            <a:off x="2204821" y="387898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(No)0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DACBDB-4001-4DDA-9B00-EAA2A3E2A606}"/>
              </a:ext>
            </a:extLst>
          </p:cNvPr>
          <p:cNvSpPr txBox="1"/>
          <p:nvPr/>
        </p:nvSpPr>
        <p:spPr>
          <a:xfrm>
            <a:off x="2528785" y="2679146"/>
            <a:ext cx="71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0.5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0610C1-B8EF-46BA-83D2-EEA793C8A39C}"/>
              </a:ext>
            </a:extLst>
          </p:cNvPr>
          <p:cNvSpPr txBox="1"/>
          <p:nvPr/>
        </p:nvSpPr>
        <p:spPr>
          <a:xfrm>
            <a:off x="2034901" y="147005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(Yes)1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6D2078-95FE-4477-B554-4857A1E6DAD9}"/>
              </a:ext>
            </a:extLst>
          </p:cNvPr>
          <p:cNvSpPr txBox="1"/>
          <p:nvPr/>
        </p:nvSpPr>
        <p:spPr>
          <a:xfrm>
            <a:off x="3134042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5A32D6-7270-4073-B2AF-F7B75AB71100}"/>
              </a:ext>
            </a:extLst>
          </p:cNvPr>
          <p:cNvSpPr txBox="1"/>
          <p:nvPr/>
        </p:nvSpPr>
        <p:spPr>
          <a:xfrm>
            <a:off x="3658221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1E6C77-8BF4-4E0E-B5A4-939BE545CF12}"/>
              </a:ext>
            </a:extLst>
          </p:cNvPr>
          <p:cNvSpPr txBox="1"/>
          <p:nvPr/>
        </p:nvSpPr>
        <p:spPr>
          <a:xfrm>
            <a:off x="4185087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F9F022-5259-4243-B0D4-C6E672C3BD7F}"/>
              </a:ext>
            </a:extLst>
          </p:cNvPr>
          <p:cNvSpPr txBox="1"/>
          <p:nvPr/>
        </p:nvSpPr>
        <p:spPr>
          <a:xfrm>
            <a:off x="4699142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2ED5EE-82A9-44A0-BBB8-9E2B4FC11D55}"/>
              </a:ext>
            </a:extLst>
          </p:cNvPr>
          <p:cNvSpPr/>
          <p:nvPr/>
        </p:nvSpPr>
        <p:spPr>
          <a:xfrm>
            <a:off x="3308007" y="1724724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E2F3D4-73B7-448E-9498-9AC81AFE9863}"/>
              </a:ext>
            </a:extLst>
          </p:cNvPr>
          <p:cNvSpPr/>
          <p:nvPr/>
        </p:nvSpPr>
        <p:spPr>
          <a:xfrm>
            <a:off x="3308007" y="2937449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79966A-382E-4864-B68D-81E3C9A027F2}"/>
              </a:ext>
            </a:extLst>
          </p:cNvPr>
          <p:cNvSpPr/>
          <p:nvPr/>
        </p:nvSpPr>
        <p:spPr>
          <a:xfrm>
            <a:off x="3830210" y="1724724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BB00CE-B921-414B-9E8E-BA0A13D1E527}"/>
              </a:ext>
            </a:extLst>
          </p:cNvPr>
          <p:cNvSpPr/>
          <p:nvPr/>
        </p:nvSpPr>
        <p:spPr>
          <a:xfrm>
            <a:off x="3830210" y="2937450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CDC20F-A5E4-4677-A3C2-542256EAC790}"/>
              </a:ext>
            </a:extLst>
          </p:cNvPr>
          <p:cNvSpPr/>
          <p:nvPr/>
        </p:nvSpPr>
        <p:spPr>
          <a:xfrm>
            <a:off x="4352412" y="1724724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887AE4-6973-4256-B27C-0CA24C2B318A}"/>
              </a:ext>
            </a:extLst>
          </p:cNvPr>
          <p:cNvSpPr/>
          <p:nvPr/>
        </p:nvSpPr>
        <p:spPr>
          <a:xfrm>
            <a:off x="4352412" y="2937452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A2E6138-4B05-4D63-80E3-7047F01951AB}"/>
              </a:ext>
            </a:extLst>
          </p:cNvPr>
          <p:cNvSpPr/>
          <p:nvPr/>
        </p:nvSpPr>
        <p:spPr>
          <a:xfrm>
            <a:off x="4873814" y="1724724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841E4AC-5DDC-455F-81F6-AB239CEB5B33}"/>
              </a:ext>
            </a:extLst>
          </p:cNvPr>
          <p:cNvSpPr/>
          <p:nvPr/>
        </p:nvSpPr>
        <p:spPr>
          <a:xfrm>
            <a:off x="4873814" y="2937452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534D00E-1E28-4E5C-AC38-405DF7606626}"/>
              </a:ext>
            </a:extLst>
          </p:cNvPr>
          <p:cNvSpPr/>
          <p:nvPr/>
        </p:nvSpPr>
        <p:spPr>
          <a:xfrm>
            <a:off x="5398170" y="1724722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AAF14F6-84F5-43F8-B743-8399ACC1D6F9}"/>
              </a:ext>
            </a:extLst>
          </p:cNvPr>
          <p:cNvSpPr/>
          <p:nvPr/>
        </p:nvSpPr>
        <p:spPr>
          <a:xfrm>
            <a:off x="5398170" y="2937447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BBE590E-103A-46DD-A36E-1CB83A16ACBA}"/>
              </a:ext>
            </a:extLst>
          </p:cNvPr>
          <p:cNvSpPr/>
          <p:nvPr/>
        </p:nvSpPr>
        <p:spPr>
          <a:xfrm>
            <a:off x="5920373" y="1724722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1F0675F-3B9B-4747-8AE0-179465A5A7A8}"/>
              </a:ext>
            </a:extLst>
          </p:cNvPr>
          <p:cNvSpPr/>
          <p:nvPr/>
        </p:nvSpPr>
        <p:spPr>
          <a:xfrm>
            <a:off x="5920373" y="2937449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5A39F1B-A06A-4756-8083-2A00381298E3}"/>
              </a:ext>
            </a:extLst>
          </p:cNvPr>
          <p:cNvSpPr/>
          <p:nvPr/>
        </p:nvSpPr>
        <p:spPr>
          <a:xfrm>
            <a:off x="6442575" y="1724722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5F37780-5FE8-4966-87DB-6293D9333484}"/>
              </a:ext>
            </a:extLst>
          </p:cNvPr>
          <p:cNvSpPr/>
          <p:nvPr/>
        </p:nvSpPr>
        <p:spPr>
          <a:xfrm>
            <a:off x="6442575" y="2937450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173" name="그룹 7172">
            <a:extLst>
              <a:ext uri="{FF2B5EF4-FFF2-40B4-BE49-F238E27FC236}">
                <a16:creationId xmlns:a16="http://schemas.microsoft.com/office/drawing/2014/main" id="{D80894FC-BC7C-4512-9EF1-EDB1A4DF6C17}"/>
              </a:ext>
            </a:extLst>
          </p:cNvPr>
          <p:cNvGrpSpPr/>
          <p:nvPr/>
        </p:nvGrpSpPr>
        <p:grpSpPr>
          <a:xfrm>
            <a:off x="6963977" y="1724722"/>
            <a:ext cx="522203" cy="2425462"/>
            <a:chOff x="6598374" y="3849090"/>
            <a:chExt cx="793603" cy="158720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9F76E03-A438-408F-B730-8A729B24CC3F}"/>
                </a:ext>
              </a:extLst>
            </p:cNvPr>
            <p:cNvSpPr/>
            <p:nvPr/>
          </p:nvSpPr>
          <p:spPr>
            <a:xfrm>
              <a:off x="6598374" y="3849090"/>
              <a:ext cx="793603" cy="7936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E6582B3-11C7-45AD-960F-1EF62C8B327C}"/>
                </a:ext>
              </a:extLst>
            </p:cNvPr>
            <p:cNvSpPr/>
            <p:nvPr/>
          </p:nvSpPr>
          <p:spPr>
            <a:xfrm>
              <a:off x="6598374" y="4642689"/>
              <a:ext cx="793603" cy="7936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7" name="십자형 46">
            <a:extLst>
              <a:ext uri="{FF2B5EF4-FFF2-40B4-BE49-F238E27FC236}">
                <a16:creationId xmlns:a16="http://schemas.microsoft.com/office/drawing/2014/main" id="{D2A8719B-480F-4800-99D1-CA08B40AB17F}"/>
              </a:ext>
            </a:extLst>
          </p:cNvPr>
          <p:cNvSpPr/>
          <p:nvPr/>
        </p:nvSpPr>
        <p:spPr>
          <a:xfrm rot="2700000">
            <a:off x="6357528" y="1644673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십자형 89">
            <a:extLst>
              <a:ext uri="{FF2B5EF4-FFF2-40B4-BE49-F238E27FC236}">
                <a16:creationId xmlns:a16="http://schemas.microsoft.com/office/drawing/2014/main" id="{0E6D9EFB-1997-48CB-B533-6C53783C34D9}"/>
              </a:ext>
            </a:extLst>
          </p:cNvPr>
          <p:cNvSpPr/>
          <p:nvPr/>
        </p:nvSpPr>
        <p:spPr>
          <a:xfrm rot="2700000">
            <a:off x="5846332" y="1644674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십자형 91">
            <a:extLst>
              <a:ext uri="{FF2B5EF4-FFF2-40B4-BE49-F238E27FC236}">
                <a16:creationId xmlns:a16="http://schemas.microsoft.com/office/drawing/2014/main" id="{E7BBCB8A-D870-4203-9E84-8D9B909F263D}"/>
              </a:ext>
            </a:extLst>
          </p:cNvPr>
          <p:cNvSpPr/>
          <p:nvPr/>
        </p:nvSpPr>
        <p:spPr>
          <a:xfrm rot="2700000">
            <a:off x="6882632" y="1644674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871E7D6-37F8-4197-B0F6-60F41CAB097D}"/>
              </a:ext>
            </a:extLst>
          </p:cNvPr>
          <p:cNvCxnSpPr/>
          <p:nvPr/>
        </p:nvCxnSpPr>
        <p:spPr>
          <a:xfrm flipV="1">
            <a:off x="3308006" y="1357038"/>
            <a:ext cx="0" cy="2793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24385E1-FC13-4A1A-87D8-3B218B113AC7}"/>
              </a:ext>
            </a:extLst>
          </p:cNvPr>
          <p:cNvSpPr txBox="1"/>
          <p:nvPr/>
        </p:nvSpPr>
        <p:spPr>
          <a:xfrm>
            <a:off x="5213197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4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99B33A2-1A80-4FC4-BBD5-8AEF4B6103E7}"/>
              </a:ext>
            </a:extLst>
          </p:cNvPr>
          <p:cNvSpPr txBox="1"/>
          <p:nvPr/>
        </p:nvSpPr>
        <p:spPr>
          <a:xfrm>
            <a:off x="5734686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5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A04E41D-22EB-4EB7-9150-A78C32CBAB34}"/>
              </a:ext>
            </a:extLst>
          </p:cNvPr>
          <p:cNvSpPr txBox="1"/>
          <p:nvPr/>
        </p:nvSpPr>
        <p:spPr>
          <a:xfrm>
            <a:off x="6256175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6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2C33FA1-EEF9-4563-BDC4-4AB62AA6A4BF}"/>
              </a:ext>
            </a:extLst>
          </p:cNvPr>
          <p:cNvSpPr txBox="1"/>
          <p:nvPr/>
        </p:nvSpPr>
        <p:spPr>
          <a:xfrm>
            <a:off x="6785098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7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400CED7-1CE6-43F3-B553-11D888685F06}"/>
              </a:ext>
            </a:extLst>
          </p:cNvPr>
          <p:cNvSpPr txBox="1"/>
          <p:nvPr/>
        </p:nvSpPr>
        <p:spPr>
          <a:xfrm>
            <a:off x="7314021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8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69ABFC1-74D7-438B-866E-775DF137684D}"/>
              </a:ext>
            </a:extLst>
          </p:cNvPr>
          <p:cNvSpPr/>
          <p:nvPr/>
        </p:nvSpPr>
        <p:spPr>
          <a:xfrm>
            <a:off x="7483043" y="1721779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C37537F-D3AF-4D10-AC7E-CDE91E5DBD59}"/>
              </a:ext>
            </a:extLst>
          </p:cNvPr>
          <p:cNvSpPr/>
          <p:nvPr/>
        </p:nvSpPr>
        <p:spPr>
          <a:xfrm>
            <a:off x="7483043" y="2934504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F12A176-5C58-467A-A35E-7DF3FF24E22C}"/>
              </a:ext>
            </a:extLst>
          </p:cNvPr>
          <p:cNvSpPr/>
          <p:nvPr/>
        </p:nvSpPr>
        <p:spPr>
          <a:xfrm>
            <a:off x="8005246" y="1721779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6C1BD53-900A-41DA-9A60-493DECCF6FE6}"/>
              </a:ext>
            </a:extLst>
          </p:cNvPr>
          <p:cNvSpPr/>
          <p:nvPr/>
        </p:nvSpPr>
        <p:spPr>
          <a:xfrm>
            <a:off x="8005246" y="2934506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1F7CCFD-D753-4000-88EA-06D5A34E5F2A}"/>
              </a:ext>
            </a:extLst>
          </p:cNvPr>
          <p:cNvSpPr/>
          <p:nvPr/>
        </p:nvSpPr>
        <p:spPr>
          <a:xfrm>
            <a:off x="8527448" y="1721779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90972D5-26CC-4FC1-9530-F1F3FAF07B10}"/>
              </a:ext>
            </a:extLst>
          </p:cNvPr>
          <p:cNvSpPr/>
          <p:nvPr/>
        </p:nvSpPr>
        <p:spPr>
          <a:xfrm>
            <a:off x="8527448" y="2934507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ACC5EA5-6AD9-4967-94E1-17555A35A563}"/>
              </a:ext>
            </a:extLst>
          </p:cNvPr>
          <p:cNvGrpSpPr/>
          <p:nvPr/>
        </p:nvGrpSpPr>
        <p:grpSpPr>
          <a:xfrm>
            <a:off x="9048850" y="1721779"/>
            <a:ext cx="522203" cy="2425462"/>
            <a:chOff x="6598374" y="3849090"/>
            <a:chExt cx="793603" cy="158720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DEE9FAD-836E-40F0-91F6-EB88DB661AEE}"/>
                </a:ext>
              </a:extLst>
            </p:cNvPr>
            <p:cNvSpPr/>
            <p:nvPr/>
          </p:nvSpPr>
          <p:spPr>
            <a:xfrm>
              <a:off x="6598374" y="3849090"/>
              <a:ext cx="793603" cy="7936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9EB86866-1F5F-40F0-9803-0FA7151C3532}"/>
                </a:ext>
              </a:extLst>
            </p:cNvPr>
            <p:cNvSpPr/>
            <p:nvPr/>
          </p:nvSpPr>
          <p:spPr>
            <a:xfrm>
              <a:off x="6598374" y="4642689"/>
              <a:ext cx="793603" cy="7936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872B58D-B631-4822-9959-C3E9A2534E2B}"/>
              </a:ext>
            </a:extLst>
          </p:cNvPr>
          <p:cNvCxnSpPr>
            <a:cxnSpLocks/>
          </p:cNvCxnSpPr>
          <p:nvPr/>
        </p:nvCxnSpPr>
        <p:spPr>
          <a:xfrm flipV="1">
            <a:off x="3308006" y="4150185"/>
            <a:ext cx="705576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십자형 90">
            <a:extLst>
              <a:ext uri="{FF2B5EF4-FFF2-40B4-BE49-F238E27FC236}">
                <a16:creationId xmlns:a16="http://schemas.microsoft.com/office/drawing/2014/main" id="{CBE6F2FE-2E42-4AAF-9E98-5B307F653099}"/>
              </a:ext>
            </a:extLst>
          </p:cNvPr>
          <p:cNvSpPr/>
          <p:nvPr/>
        </p:nvSpPr>
        <p:spPr>
          <a:xfrm rot="2700000">
            <a:off x="7408696" y="1644673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760E6276-2FA5-4869-9270-A3120EC95635}"/>
              </a:ext>
            </a:extLst>
          </p:cNvPr>
          <p:cNvSpPr/>
          <p:nvPr/>
        </p:nvSpPr>
        <p:spPr>
          <a:xfrm rot="2700000">
            <a:off x="3759897" y="4071925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십자형 71">
            <a:extLst>
              <a:ext uri="{FF2B5EF4-FFF2-40B4-BE49-F238E27FC236}">
                <a16:creationId xmlns:a16="http://schemas.microsoft.com/office/drawing/2014/main" id="{2142DF01-8100-45BA-B132-6381A4E928A3}"/>
              </a:ext>
            </a:extLst>
          </p:cNvPr>
          <p:cNvSpPr/>
          <p:nvPr/>
        </p:nvSpPr>
        <p:spPr>
          <a:xfrm rot="2700000">
            <a:off x="4277234" y="4071925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십자형 72">
            <a:extLst>
              <a:ext uri="{FF2B5EF4-FFF2-40B4-BE49-F238E27FC236}">
                <a16:creationId xmlns:a16="http://schemas.microsoft.com/office/drawing/2014/main" id="{9053127F-6B2A-4540-A308-78C57669F84D}"/>
              </a:ext>
            </a:extLst>
          </p:cNvPr>
          <p:cNvSpPr/>
          <p:nvPr/>
        </p:nvSpPr>
        <p:spPr>
          <a:xfrm rot="2700000">
            <a:off x="4787138" y="4071925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십자형 88">
            <a:extLst>
              <a:ext uri="{FF2B5EF4-FFF2-40B4-BE49-F238E27FC236}">
                <a16:creationId xmlns:a16="http://schemas.microsoft.com/office/drawing/2014/main" id="{89581E96-662E-4FD4-A17E-6E55F6C6D049}"/>
              </a:ext>
            </a:extLst>
          </p:cNvPr>
          <p:cNvSpPr/>
          <p:nvPr/>
        </p:nvSpPr>
        <p:spPr>
          <a:xfrm rot="2700000">
            <a:off x="5306685" y="4071925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178" name="직선 연결선 7177">
            <a:extLst>
              <a:ext uri="{FF2B5EF4-FFF2-40B4-BE49-F238E27FC236}">
                <a16:creationId xmlns:a16="http://schemas.microsoft.com/office/drawing/2014/main" id="{59AD85E6-F901-4069-90F1-6E7DA6B4EFE4}"/>
              </a:ext>
            </a:extLst>
          </p:cNvPr>
          <p:cNvCxnSpPr>
            <a:cxnSpLocks/>
          </p:cNvCxnSpPr>
          <p:nvPr/>
        </p:nvCxnSpPr>
        <p:spPr>
          <a:xfrm flipV="1">
            <a:off x="3655885" y="1931718"/>
            <a:ext cx="5596757" cy="2029556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십자형 122">
            <a:extLst>
              <a:ext uri="{FF2B5EF4-FFF2-40B4-BE49-F238E27FC236}">
                <a16:creationId xmlns:a16="http://schemas.microsoft.com/office/drawing/2014/main" id="{B38DC28E-2BA6-49B9-A7E8-2F4353A78A3B}"/>
              </a:ext>
            </a:extLst>
          </p:cNvPr>
          <p:cNvSpPr/>
          <p:nvPr/>
        </p:nvSpPr>
        <p:spPr>
          <a:xfrm rot="2700000">
            <a:off x="9488569" y="1644673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0" name="타원 7189">
            <a:extLst>
              <a:ext uri="{FF2B5EF4-FFF2-40B4-BE49-F238E27FC236}">
                <a16:creationId xmlns:a16="http://schemas.microsoft.com/office/drawing/2014/main" id="{6F68BBAC-1CED-4674-ADC3-4C2F6B759A30}"/>
              </a:ext>
            </a:extLst>
          </p:cNvPr>
          <p:cNvSpPr/>
          <p:nvPr/>
        </p:nvSpPr>
        <p:spPr>
          <a:xfrm>
            <a:off x="5599306" y="1347917"/>
            <a:ext cx="662289" cy="339032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97F9CD2-0170-4319-838D-F00776E16F33}"/>
              </a:ext>
            </a:extLst>
          </p:cNvPr>
          <p:cNvSpPr txBox="1"/>
          <p:nvPr/>
        </p:nvSpPr>
        <p:spPr>
          <a:xfrm>
            <a:off x="9346821" y="412628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D196F0A-25F7-4D13-9460-4C5C1710D4EA}"/>
              </a:ext>
            </a:extLst>
          </p:cNvPr>
          <p:cNvSpPr txBox="1"/>
          <p:nvPr/>
        </p:nvSpPr>
        <p:spPr>
          <a:xfrm>
            <a:off x="6820825" y="4994487"/>
            <a:ext cx="1407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1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양성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2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양성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3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양성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4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양성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2CAC4E-CCF9-4129-9C39-FC307067621E}"/>
              </a:ext>
            </a:extLst>
          </p:cNvPr>
          <p:cNvSpPr txBox="1"/>
          <p:nvPr/>
        </p:nvSpPr>
        <p:spPr>
          <a:xfrm>
            <a:off x="8345323" y="4994486"/>
            <a:ext cx="1407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5 =&gt;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양성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6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악성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7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악성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8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악성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BD7935B-6F96-41AD-8622-5186149402F3}"/>
                  </a:ext>
                </a:extLst>
              </p:cNvPr>
              <p:cNvSpPr txBox="1"/>
              <p:nvPr/>
            </p:nvSpPr>
            <p:spPr>
              <a:xfrm>
                <a:off x="1277963" y="4994486"/>
                <a:ext cx="518395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>
                    <a:latin typeface="Consolas" panose="020B0609020204030204" pitchFamily="49" charset="0"/>
                  </a:rPr>
                  <a:t>Threshold classifier output at 0.5:</a:t>
                </a:r>
              </a:p>
              <a:p>
                <a:endParaRPr lang="en-US" altLang="ko-KR" sz="2000">
                  <a:latin typeface="Consolas" panose="020B0609020204030204" pitchFamily="49" charset="0"/>
                </a:endParaRPr>
              </a:p>
              <a:p>
                <a:r>
                  <a:rPr lang="en-US" altLang="ko-KR" sz="2000">
                    <a:latin typeface="Consolas" panose="020B0609020204030204" pitchFamily="49" charset="0"/>
                  </a:rPr>
                  <a:t>	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ko-KR" sz="2000">
                    <a:latin typeface="Consolas" panose="020B0609020204030204" pitchFamily="49" charset="0"/>
                  </a:rPr>
                  <a:t>, predict "y=1"</a:t>
                </a:r>
              </a:p>
              <a:p>
                <a:r>
                  <a:rPr lang="en-US" altLang="ko-KR" sz="2000">
                    <a:latin typeface="Consolas" panose="020B0609020204030204" pitchFamily="49" charset="0"/>
                  </a:rPr>
                  <a:t>	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ko-KR" sz="2000">
                    <a:latin typeface="Consolas" panose="020B0609020204030204" pitchFamily="49" charset="0"/>
                  </a:rPr>
                  <a:t>, predict "y=0"</a:t>
                </a:r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BD7935B-6F96-41AD-8622-518614940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963" y="4994486"/>
                <a:ext cx="5183957" cy="1323439"/>
              </a:xfrm>
              <a:prstGeom prst="rect">
                <a:avLst/>
              </a:prstGeom>
              <a:blipFill>
                <a:blip r:embed="rId3"/>
                <a:stretch>
                  <a:fillRect l="-1294" t="-2304" b="-7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6187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Sigmoid 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함수 사용 이유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308FED5-A47B-4656-AE45-468D27DEEDA5}"/>
              </a:ext>
            </a:extLst>
          </p:cNvPr>
          <p:cNvSpPr/>
          <p:nvPr/>
        </p:nvSpPr>
        <p:spPr>
          <a:xfrm>
            <a:off x="3283029" y="3138009"/>
            <a:ext cx="1048214" cy="104821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4AA526B-2E28-4F4E-B0FD-753900D4E6D2}"/>
              </a:ext>
            </a:extLst>
          </p:cNvPr>
          <p:cNvCxnSpPr>
            <a:endCxn id="60" idx="2"/>
          </p:cNvCxnSpPr>
          <p:nvPr/>
        </p:nvCxnSpPr>
        <p:spPr>
          <a:xfrm>
            <a:off x="2631069" y="3662116"/>
            <a:ext cx="651960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845DEEE-3A22-4A44-9BE8-3D25AA5B4F33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2957050" y="2952154"/>
            <a:ext cx="47948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AE3DCBC-AC50-40C4-AB0C-78B0B787B722}"/>
              </a:ext>
            </a:extLst>
          </p:cNvPr>
          <p:cNvCxnSpPr>
            <a:cxnSpLocks/>
            <a:endCxn id="60" idx="3"/>
          </p:cNvCxnSpPr>
          <p:nvPr/>
        </p:nvCxnSpPr>
        <p:spPr>
          <a:xfrm flipV="1">
            <a:off x="2846660" y="4032716"/>
            <a:ext cx="58987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157CB82-4815-4DC1-8D87-DF03C3C73202}"/>
              </a:ext>
            </a:extLst>
          </p:cNvPr>
          <p:cNvSpPr txBox="1"/>
          <p:nvPr/>
        </p:nvSpPr>
        <p:spPr>
          <a:xfrm>
            <a:off x="2591655" y="2599020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8714EC-7F22-46D3-A18C-985569E010E6}"/>
              </a:ext>
            </a:extLst>
          </p:cNvPr>
          <p:cNvSpPr txBox="1"/>
          <p:nvPr/>
        </p:nvSpPr>
        <p:spPr>
          <a:xfrm>
            <a:off x="2244495" y="3392630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15C2909-77FC-4FF7-B0D1-F8A18ECE29FB}"/>
              </a:ext>
            </a:extLst>
          </p:cNvPr>
          <p:cNvSpPr txBox="1"/>
          <p:nvPr/>
        </p:nvSpPr>
        <p:spPr>
          <a:xfrm>
            <a:off x="2512124" y="4202398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0EC5BCE-092E-4FD5-99CD-45D387FDFF42}"/>
              </a:ext>
            </a:extLst>
          </p:cNvPr>
          <p:cNvSpPr txBox="1"/>
          <p:nvPr/>
        </p:nvSpPr>
        <p:spPr>
          <a:xfrm>
            <a:off x="3283030" y="3306385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*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AD71F7-85C2-4930-9DC7-64CF02A5F2D1}"/>
              </a:ext>
            </a:extLst>
          </p:cNvPr>
          <p:cNvSpPr txBox="1"/>
          <p:nvPr/>
        </p:nvSpPr>
        <p:spPr>
          <a:xfrm>
            <a:off x="3281907" y="3555444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+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31E7953-E813-4343-93DC-AE839840B0F7}"/>
              </a:ext>
            </a:extLst>
          </p:cNvPr>
          <p:cNvCxnSpPr>
            <a:cxnSpLocks/>
          </p:cNvCxnSpPr>
          <p:nvPr/>
        </p:nvCxnSpPr>
        <p:spPr>
          <a:xfrm>
            <a:off x="4331243" y="3669550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5205152-F2EA-47DE-941E-66C996EACD34}"/>
              </a:ext>
            </a:extLst>
          </p:cNvPr>
          <p:cNvSpPr txBox="1"/>
          <p:nvPr/>
        </p:nvSpPr>
        <p:spPr>
          <a:xfrm>
            <a:off x="4807032" y="3411019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685CB056-81EC-43C3-9D52-724F939CE2CE}"/>
              </a:ext>
            </a:extLst>
          </p:cNvPr>
          <p:cNvSpPr/>
          <p:nvPr/>
        </p:nvSpPr>
        <p:spPr>
          <a:xfrm>
            <a:off x="7808171" y="3258815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042275DF-ACEE-4854-AFC9-A518FAA3B143}"/>
              </a:ext>
            </a:extLst>
          </p:cNvPr>
          <p:cNvCxnSpPr>
            <a:cxnSpLocks/>
          </p:cNvCxnSpPr>
          <p:nvPr/>
        </p:nvCxnSpPr>
        <p:spPr>
          <a:xfrm flipH="1">
            <a:off x="8013387" y="3477367"/>
            <a:ext cx="431876" cy="370600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E6B4AE0-111A-485C-BB8C-A4E2C51F9860}"/>
                  </a:ext>
                </a:extLst>
              </p:cNvPr>
              <p:cNvSpPr txBox="1"/>
              <p:nvPr/>
            </p:nvSpPr>
            <p:spPr>
              <a:xfrm>
                <a:off x="9259282" y="3431284"/>
                <a:ext cx="386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E6B4AE0-111A-485C-BB8C-A4E2C51F9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282" y="3431284"/>
                <a:ext cx="386575" cy="461665"/>
              </a:xfrm>
              <a:prstGeom prst="rect">
                <a:avLst/>
              </a:prstGeom>
              <a:blipFill>
                <a:blip r:embed="rId3"/>
                <a:stretch>
                  <a:fillRect l="-1587" t="-3947" r="-19048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D81112D-BA43-44C8-AE5D-39052516A81B}"/>
              </a:ext>
            </a:extLst>
          </p:cNvPr>
          <p:cNvCxnSpPr>
            <a:cxnSpLocks/>
            <a:stCxn id="74" idx="6"/>
            <a:endCxn id="76" idx="1"/>
          </p:cNvCxnSpPr>
          <p:nvPr/>
        </p:nvCxnSpPr>
        <p:spPr>
          <a:xfrm>
            <a:off x="8614773" y="3662116"/>
            <a:ext cx="644508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83169EF-4EF9-44E4-BAE6-C87CCD166BE5}"/>
              </a:ext>
            </a:extLst>
          </p:cNvPr>
          <p:cNvSpPr txBox="1"/>
          <p:nvPr/>
        </p:nvSpPr>
        <p:spPr>
          <a:xfrm>
            <a:off x="7670309" y="418622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임계함수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727426F-EA2D-4EEE-B55F-7ACE3D61CEB1}"/>
              </a:ext>
            </a:extLst>
          </p:cNvPr>
          <p:cNvSpPr/>
          <p:nvPr/>
        </p:nvSpPr>
        <p:spPr>
          <a:xfrm>
            <a:off x="5647820" y="3263705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0351605-5295-49B9-AB79-1F5A015A8CA6}"/>
              </a:ext>
            </a:extLst>
          </p:cNvPr>
          <p:cNvCxnSpPr/>
          <p:nvPr/>
        </p:nvCxnSpPr>
        <p:spPr>
          <a:xfrm>
            <a:off x="6045253" y="3411140"/>
            <a:ext cx="0" cy="490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90B5326-677C-4617-BEF7-E437D47AA3CC}"/>
              </a:ext>
            </a:extLst>
          </p:cNvPr>
          <p:cNvCxnSpPr>
            <a:cxnSpLocks/>
          </p:cNvCxnSpPr>
          <p:nvPr/>
        </p:nvCxnSpPr>
        <p:spPr>
          <a:xfrm>
            <a:off x="5795884" y="3663899"/>
            <a:ext cx="5065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>
            <a:extLst>
              <a:ext uri="{FF2B5EF4-FFF2-40B4-BE49-F238E27FC236}">
                <a16:creationId xmlns:a16="http://schemas.microsoft.com/office/drawing/2014/main" id="{AA85699A-9752-402F-A402-5AF5640E434D}"/>
              </a:ext>
            </a:extLst>
          </p:cNvPr>
          <p:cNvSpPr/>
          <p:nvPr/>
        </p:nvSpPr>
        <p:spPr>
          <a:xfrm rot="5400000">
            <a:off x="5643617" y="3455647"/>
            <a:ext cx="401637" cy="401637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원호 85">
            <a:extLst>
              <a:ext uri="{FF2B5EF4-FFF2-40B4-BE49-F238E27FC236}">
                <a16:creationId xmlns:a16="http://schemas.microsoft.com/office/drawing/2014/main" id="{1BBEA45F-D4C1-42CD-A167-024754B64BD8}"/>
              </a:ext>
            </a:extLst>
          </p:cNvPr>
          <p:cNvSpPr/>
          <p:nvPr/>
        </p:nvSpPr>
        <p:spPr>
          <a:xfrm rot="16200000">
            <a:off x="6045254" y="3491312"/>
            <a:ext cx="401637" cy="401637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CAEF6AAE-17B1-4BCB-A45C-4BC60BD15285}"/>
              </a:ext>
            </a:extLst>
          </p:cNvPr>
          <p:cNvCxnSpPr>
            <a:cxnSpLocks/>
          </p:cNvCxnSpPr>
          <p:nvPr/>
        </p:nvCxnSpPr>
        <p:spPr>
          <a:xfrm>
            <a:off x="5186171" y="3669550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50A3952-98E4-4EED-93FF-5F5E6535CF09}"/>
              </a:ext>
            </a:extLst>
          </p:cNvPr>
          <p:cNvCxnSpPr>
            <a:cxnSpLocks/>
          </p:cNvCxnSpPr>
          <p:nvPr/>
        </p:nvCxnSpPr>
        <p:spPr>
          <a:xfrm>
            <a:off x="6456472" y="3669550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32AD7F7-91D6-4038-8FD0-821AC6D4BD06}"/>
              </a:ext>
            </a:extLst>
          </p:cNvPr>
          <p:cNvSpPr txBox="1"/>
          <p:nvPr/>
        </p:nvSpPr>
        <p:spPr>
          <a:xfrm>
            <a:off x="6932261" y="3411019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</a:rPr>
              <a:t>a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BDE0D22-36D8-45B5-B784-B8BC5B7F13EA}"/>
              </a:ext>
            </a:extLst>
          </p:cNvPr>
          <p:cNvCxnSpPr>
            <a:cxnSpLocks/>
          </p:cNvCxnSpPr>
          <p:nvPr/>
        </p:nvCxnSpPr>
        <p:spPr>
          <a:xfrm>
            <a:off x="7311400" y="3669550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FE5CA07-43D6-4C68-B971-AE26CB88FAC1}"/>
              </a:ext>
            </a:extLst>
          </p:cNvPr>
          <p:cNvSpPr txBox="1"/>
          <p:nvPr/>
        </p:nvSpPr>
        <p:spPr>
          <a:xfrm>
            <a:off x="5463789" y="4160324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활성화 함수</a:t>
            </a:r>
          </a:p>
        </p:txBody>
      </p:sp>
    </p:spTree>
    <p:extLst>
      <p:ext uri="{BB962C8B-B14F-4D97-AF65-F5344CB8AC3E}">
        <p14:creationId xmlns:p14="http://schemas.microsoft.com/office/powerpoint/2010/main" val="30633017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Sigmoid 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함수 사용 이유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A454FD1-1511-4BBA-AAF0-DB2DEC4092D1}"/>
              </a:ext>
            </a:extLst>
          </p:cNvPr>
          <p:cNvSpPr txBox="1"/>
          <p:nvPr/>
        </p:nvSpPr>
        <p:spPr>
          <a:xfrm>
            <a:off x="2176482" y="1568605"/>
            <a:ext cx="823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Classification: y=0 or 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2272374-37AC-4722-AAE5-35B605E3F264}"/>
                  </a:ext>
                </a:extLst>
              </p:cNvPr>
              <p:cNvSpPr txBox="1"/>
              <p:nvPr/>
            </p:nvSpPr>
            <p:spPr>
              <a:xfrm>
                <a:off x="2800950" y="2282102"/>
                <a:ext cx="82370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>
                    <a:latin typeface="Consolas" panose="020B0609020204030204" pitchFamily="49" charset="0"/>
                  </a:rPr>
                  <a:t> can be &gt; 1 or &lt; 0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2272374-37AC-4722-AAE5-35B605E3F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950" y="2282102"/>
                <a:ext cx="8237034" cy="461665"/>
              </a:xfrm>
              <a:prstGeom prst="rect">
                <a:avLst/>
              </a:prstGeom>
              <a:blipFill>
                <a:blip r:embed="rId3"/>
                <a:stretch>
                  <a:fillRect l="-222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D01DD47-335B-4302-B95E-762B061E05AA}"/>
                  </a:ext>
                </a:extLst>
              </p:cNvPr>
              <p:cNvSpPr txBox="1"/>
              <p:nvPr/>
            </p:nvSpPr>
            <p:spPr>
              <a:xfrm>
                <a:off x="2176482" y="3725181"/>
                <a:ext cx="823703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>
                    <a:latin typeface="Consolas" panose="020B0609020204030204" pitchFamily="49" charset="0"/>
                  </a:rPr>
                  <a:t>Logistic Regression:   0 &lt;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ko-KR" sz="2400">
                    <a:latin typeface="Consolas" panose="020B0609020204030204" pitchFamily="49" charset="0"/>
                  </a:rPr>
                  <a:t> &lt; 1</a:t>
                </a:r>
              </a:p>
              <a:p>
                <a:endParaRPr lang="en-US" altLang="ko-KR" sz="2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r>
                  <a:rPr lang="en-US" altLang="ko-KR" sz="2400">
                    <a:latin typeface="고도 M" panose="02000503000000020004" pitchFamily="2" charset="-127"/>
                    <a:ea typeface="고도 M" panose="02000503000000020004" pitchFamily="2" charset="-127"/>
                  </a:rPr>
                  <a:t>   </a:t>
                </a:r>
                <a:r>
                  <a:rPr lang="ko-KR" altLang="en-US" sz="2400">
                    <a:latin typeface="고도 M" panose="02000503000000020004" pitchFamily="2" charset="-127"/>
                    <a:ea typeface="고도 M" panose="02000503000000020004" pitchFamily="2" charset="-127"/>
                  </a:rPr>
                  <a:t>분류 문제 사용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D01DD47-335B-4302-B95E-762B061E0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82" y="3725181"/>
                <a:ext cx="8237034" cy="1200329"/>
              </a:xfrm>
              <a:prstGeom prst="rect">
                <a:avLst/>
              </a:prstGeom>
              <a:blipFill>
                <a:blip r:embed="rId4"/>
                <a:stretch>
                  <a:fillRect l="-1110" t="-4061" b="-10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3968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오즈 비</a:t>
            </a:r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(odds ratio)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pic>
        <p:nvPicPr>
          <p:cNvPr id="36866" name="Picture 2">
            <a:extLst>
              <a:ext uri="{FF2B5EF4-FFF2-40B4-BE49-F238E27FC236}">
                <a16:creationId xmlns:a16="http://schemas.microsoft.com/office/drawing/2014/main" id="{0E399F75-AFFF-4C6A-9A93-AC3B34FF8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580" y="3019534"/>
            <a:ext cx="5293692" cy="356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BF8E7E-7992-4302-8FC5-CBD5FDEBA41F}"/>
                  </a:ext>
                </a:extLst>
              </p:cNvPr>
              <p:cNvSpPr txBox="1"/>
              <p:nvPr/>
            </p:nvSpPr>
            <p:spPr>
              <a:xfrm>
                <a:off x="2889580" y="1219951"/>
                <a:ext cx="5591146" cy="627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2400">
                    <a:latin typeface="Consolas" panose="020B0609020204030204" pitchFamily="49" charset="0"/>
                  </a:rPr>
                  <a:t>OR(odds ratio)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ko-KR" altLang="en-US" sz="2400">
                    <a:latin typeface="Consolas" panose="020B0609020204030204" pitchFamily="49" charset="0"/>
                  </a:rPr>
                  <a:t> </a:t>
                </a:r>
                <a:r>
                  <a:rPr lang="en-US" altLang="ko-KR" sz="2400">
                    <a:latin typeface="Consolas" panose="020B0609020204030204" pitchFamily="49" charset="0"/>
                  </a:rPr>
                  <a:t>(p=</a:t>
                </a:r>
                <a:r>
                  <a:rPr lang="ko-KR" altLang="en-US" sz="2400">
                    <a:latin typeface="고도 M" panose="02000503000000020004" pitchFamily="2" charset="-127"/>
                    <a:ea typeface="고도 M" panose="02000503000000020004" pitchFamily="2" charset="-127"/>
                  </a:rPr>
                  <a:t>성공확률</a:t>
                </a:r>
                <a:r>
                  <a:rPr lang="en-US" altLang="ko-KR" sz="2400">
                    <a:latin typeface="Consolas" panose="020B0609020204030204" pitchFamily="49" charset="0"/>
                  </a:rPr>
                  <a:t>)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BF8E7E-7992-4302-8FC5-CBD5FDEBA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580" y="1219951"/>
                <a:ext cx="5591146" cy="627159"/>
              </a:xfrm>
              <a:prstGeom prst="rect">
                <a:avLst/>
              </a:prstGeom>
              <a:blipFill>
                <a:blip r:embed="rId4"/>
                <a:stretch>
                  <a:fillRect l="-1636" t="-1942" r="-545" b="-29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B418D44-D257-4CAF-8759-EFFE1E6779F1}"/>
              </a:ext>
            </a:extLst>
          </p:cNvPr>
          <p:cNvSpPr txBox="1"/>
          <p:nvPr/>
        </p:nvSpPr>
        <p:spPr>
          <a:xfrm>
            <a:off x="3061355" y="2096203"/>
            <a:ext cx="6069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오즈 비를 그래프로 그리면 다음과 같다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까지 증가할 때 오즈 비의 값은 처음에는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천천히 증가하지만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에 가까워지면 급격히 증가한다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66457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로짓 함수</a:t>
            </a:r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( Logit function)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BF8E7E-7992-4302-8FC5-CBD5FDEBA41F}"/>
                  </a:ext>
                </a:extLst>
              </p:cNvPr>
              <p:cNvSpPr txBox="1"/>
              <p:nvPr/>
            </p:nvSpPr>
            <p:spPr>
              <a:xfrm>
                <a:off x="2889580" y="1219951"/>
                <a:ext cx="4635756" cy="627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logit(p) = 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>
                    <a:latin typeface="Consolas" panose="020B0609020204030204" pitchFamily="49" charset="0"/>
                  </a:rPr>
                  <a:t>(p=</a:t>
                </a:r>
                <a:r>
                  <a:rPr lang="ko-KR" altLang="en-US" sz="2400">
                    <a:latin typeface="고도 M" panose="02000503000000020004" pitchFamily="2" charset="-127"/>
                    <a:ea typeface="고도 M" panose="02000503000000020004" pitchFamily="2" charset="-127"/>
                  </a:rPr>
                  <a:t>성공확률</a:t>
                </a:r>
                <a:r>
                  <a:rPr lang="en-US" altLang="ko-KR" sz="2400">
                    <a:latin typeface="Consolas" panose="020B0609020204030204" pitchFamily="49" charset="0"/>
                  </a:rPr>
                  <a:t>)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BF8E7E-7992-4302-8FC5-CBD5FDEBA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580" y="1219951"/>
                <a:ext cx="4635756" cy="627159"/>
              </a:xfrm>
              <a:prstGeom prst="rect">
                <a:avLst/>
              </a:prstGeom>
              <a:blipFill>
                <a:blip r:embed="rId3"/>
                <a:stretch>
                  <a:fillRect l="-1974" t="-1942" r="-921" b="-29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B418D44-D257-4CAF-8759-EFFE1E6779F1}"/>
              </a:ext>
            </a:extLst>
          </p:cNvPr>
          <p:cNvSpPr txBox="1"/>
          <p:nvPr/>
        </p:nvSpPr>
        <p:spPr>
          <a:xfrm>
            <a:off x="3061355" y="2096204"/>
            <a:ext cx="6973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로짓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함수는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일 때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이 되고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일 때 각각 무한대로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음수와 양수가 되는 특징을 가진다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B9156212-F3AC-4314-BEFC-FBCB671CC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377" y="3170972"/>
            <a:ext cx="5128632" cy="349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6737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( Sigmoid function)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BF8E7E-7992-4302-8FC5-CBD5FDEBA41F}"/>
                  </a:ext>
                </a:extLst>
              </p:cNvPr>
              <p:cNvSpPr txBox="1"/>
              <p:nvPr/>
            </p:nvSpPr>
            <p:spPr>
              <a:xfrm>
                <a:off x="1075649" y="821781"/>
                <a:ext cx="3212161" cy="627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logit(p) = 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endParaRPr lang="ko-KR" altLang="en-US" sz="24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BF8E7E-7992-4302-8FC5-CBD5FDEBA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49" y="821781"/>
                <a:ext cx="3212161" cy="627159"/>
              </a:xfrm>
              <a:prstGeom prst="rect">
                <a:avLst/>
              </a:prstGeom>
              <a:blipFill>
                <a:blip r:embed="rId3"/>
                <a:stretch>
                  <a:fillRect l="-2846" t="-1942" b="-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6E35E64-1DBF-45AF-A6E2-E07FE89EACD7}"/>
              </a:ext>
            </a:extLst>
          </p:cNvPr>
          <p:cNvSpPr txBox="1"/>
          <p:nvPr/>
        </p:nvSpPr>
        <p:spPr>
          <a:xfrm>
            <a:off x="1075649" y="1509509"/>
            <a:ext cx="4177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로지틱 함수의 유도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: p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에대해 정리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C5528C-88F9-46AE-8CC6-713F17D8A2ED}"/>
                  </a:ext>
                </a:extLst>
              </p:cNvPr>
              <p:cNvSpPr txBox="1"/>
              <p:nvPr/>
            </p:nvSpPr>
            <p:spPr>
              <a:xfrm>
                <a:off x="1220191" y="1970190"/>
                <a:ext cx="2353593" cy="5570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sz="24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ko-KR" altLang="en-US" sz="24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 + p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num>
                      <m:den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C5528C-88F9-46AE-8CC6-713F17D8A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191" y="1970190"/>
                <a:ext cx="2353593" cy="5570115"/>
              </a:xfrm>
              <a:prstGeom prst="rect">
                <a:avLst/>
              </a:prstGeom>
              <a:blipFill>
                <a:blip r:embed="rId4"/>
                <a:stretch>
                  <a:fillRect l="-3886" t="-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986" name="Picture 2">
            <a:extLst>
              <a:ext uri="{FF2B5EF4-FFF2-40B4-BE49-F238E27FC236}">
                <a16:creationId xmlns:a16="http://schemas.microsoft.com/office/drawing/2014/main" id="{51B37BBB-CBCC-422C-96CB-AC758EE8D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213" y="2541540"/>
            <a:ext cx="4580595" cy="310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7905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5B3BE0-3A7B-499B-B478-80C85ECF3EB3}"/>
              </a:ext>
            </a:extLst>
          </p:cNvPr>
          <p:cNvSpPr txBox="1"/>
          <p:nvPr/>
        </p:nvSpPr>
        <p:spPr>
          <a:xfrm>
            <a:off x="1390580" y="1192193"/>
            <a:ext cx="6205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A convex logistic regression cost function</a:t>
            </a:r>
            <a:endParaRPr lang="ko-KR" altLang="en-US" sz="2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18CE116-8E50-444A-A0DF-E6D964ABD880}"/>
              </a:ext>
            </a:extLst>
          </p:cNvPr>
          <p:cNvCxnSpPr/>
          <p:nvPr/>
        </p:nvCxnSpPr>
        <p:spPr>
          <a:xfrm flipV="1">
            <a:off x="1894078" y="1979272"/>
            <a:ext cx="0" cy="2008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DFB8D9E-C43F-4C0C-878F-E36EFB0CB3EB}"/>
              </a:ext>
            </a:extLst>
          </p:cNvPr>
          <p:cNvCxnSpPr>
            <a:cxnSpLocks/>
          </p:cNvCxnSpPr>
          <p:nvPr/>
        </p:nvCxnSpPr>
        <p:spPr>
          <a:xfrm>
            <a:off x="1894079" y="3987478"/>
            <a:ext cx="27721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D5C2E105-93CB-4C4A-9218-4DA9331682EF}"/>
              </a:ext>
            </a:extLst>
          </p:cNvPr>
          <p:cNvSpPr/>
          <p:nvPr/>
        </p:nvSpPr>
        <p:spPr>
          <a:xfrm>
            <a:off x="2148722" y="2546068"/>
            <a:ext cx="2192432" cy="1192576"/>
          </a:xfrm>
          <a:custGeom>
            <a:avLst/>
            <a:gdLst>
              <a:gd name="connsiteX0" fmla="*/ 0 w 2835797"/>
              <a:gd name="connsiteY0" fmla="*/ 20443 h 1542535"/>
              <a:gd name="connsiteX1" fmla="*/ 248855 w 2835797"/>
              <a:gd name="connsiteY1" fmla="*/ 43592 h 1542535"/>
              <a:gd name="connsiteX2" fmla="*/ 312516 w 2835797"/>
              <a:gd name="connsiteY2" fmla="*/ 408195 h 1542535"/>
              <a:gd name="connsiteX3" fmla="*/ 544010 w 2835797"/>
              <a:gd name="connsiteY3" fmla="*/ 338747 h 1542535"/>
              <a:gd name="connsiteX4" fmla="*/ 613458 w 2835797"/>
              <a:gd name="connsiteY4" fmla="*/ 674412 h 1542535"/>
              <a:gd name="connsiteX5" fmla="*/ 775503 w 2835797"/>
              <a:gd name="connsiteY5" fmla="*/ 610752 h 1542535"/>
              <a:gd name="connsiteX6" fmla="*/ 868101 w 2835797"/>
              <a:gd name="connsiteY6" fmla="*/ 1004291 h 1542535"/>
              <a:gd name="connsiteX7" fmla="*/ 1001210 w 2835797"/>
              <a:gd name="connsiteY7" fmla="*/ 905906 h 1542535"/>
              <a:gd name="connsiteX8" fmla="*/ 1076445 w 2835797"/>
              <a:gd name="connsiteY8" fmla="*/ 1258934 h 1542535"/>
              <a:gd name="connsiteX9" fmla="*/ 1221129 w 2835797"/>
              <a:gd name="connsiteY9" fmla="*/ 1206848 h 1542535"/>
              <a:gd name="connsiteX10" fmla="*/ 1360025 w 2835797"/>
              <a:gd name="connsiteY10" fmla="*/ 1542514 h 1542535"/>
              <a:gd name="connsiteX11" fmla="*/ 1533645 w 2835797"/>
              <a:gd name="connsiteY11" fmla="*/ 1224210 h 1542535"/>
              <a:gd name="connsiteX12" fmla="*/ 1672541 w 2835797"/>
              <a:gd name="connsiteY12" fmla="*/ 1322595 h 1542535"/>
              <a:gd name="connsiteX13" fmla="*/ 1741990 w 2835797"/>
              <a:gd name="connsiteY13" fmla="*/ 1033228 h 1542535"/>
              <a:gd name="connsiteX14" fmla="*/ 1944547 w 2835797"/>
              <a:gd name="connsiteY14" fmla="*/ 1108463 h 1542535"/>
              <a:gd name="connsiteX15" fmla="*/ 2025569 w 2835797"/>
              <a:gd name="connsiteY15" fmla="*/ 790159 h 1542535"/>
              <a:gd name="connsiteX16" fmla="*/ 2239701 w 2835797"/>
              <a:gd name="connsiteY16" fmla="*/ 813309 h 1542535"/>
              <a:gd name="connsiteX17" fmla="*/ 2320724 w 2835797"/>
              <a:gd name="connsiteY17" fmla="*/ 471855 h 1542535"/>
              <a:gd name="connsiteX18" fmla="*/ 2529068 w 2835797"/>
              <a:gd name="connsiteY18" fmla="*/ 512367 h 1542535"/>
              <a:gd name="connsiteX19" fmla="*/ 2615878 w 2835797"/>
              <a:gd name="connsiteY19" fmla="*/ 170914 h 1542535"/>
              <a:gd name="connsiteX20" fmla="*/ 2789498 w 2835797"/>
              <a:gd name="connsiteY20" fmla="*/ 275086 h 1542535"/>
              <a:gd name="connsiteX21" fmla="*/ 2835797 w 2835797"/>
              <a:gd name="connsiteY21" fmla="*/ 55167 h 154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35797" h="1542535">
                <a:moveTo>
                  <a:pt x="0" y="20443"/>
                </a:moveTo>
                <a:cubicBezTo>
                  <a:pt x="98384" y="-295"/>
                  <a:pt x="196769" y="-21033"/>
                  <a:pt x="248855" y="43592"/>
                </a:cubicBezTo>
                <a:cubicBezTo>
                  <a:pt x="300941" y="108217"/>
                  <a:pt x="263324" y="359003"/>
                  <a:pt x="312516" y="408195"/>
                </a:cubicBezTo>
                <a:cubicBezTo>
                  <a:pt x="361708" y="457387"/>
                  <a:pt x="493853" y="294378"/>
                  <a:pt x="544010" y="338747"/>
                </a:cubicBezTo>
                <a:cubicBezTo>
                  <a:pt x="594167" y="383116"/>
                  <a:pt x="574876" y="629078"/>
                  <a:pt x="613458" y="674412"/>
                </a:cubicBezTo>
                <a:cubicBezTo>
                  <a:pt x="652040" y="719746"/>
                  <a:pt x="733063" y="555772"/>
                  <a:pt x="775503" y="610752"/>
                </a:cubicBezTo>
                <a:cubicBezTo>
                  <a:pt x="817943" y="665732"/>
                  <a:pt x="830483" y="955099"/>
                  <a:pt x="868101" y="1004291"/>
                </a:cubicBezTo>
                <a:cubicBezTo>
                  <a:pt x="905719" y="1053483"/>
                  <a:pt x="966486" y="863466"/>
                  <a:pt x="1001210" y="905906"/>
                </a:cubicBezTo>
                <a:cubicBezTo>
                  <a:pt x="1035934" y="948347"/>
                  <a:pt x="1039792" y="1208777"/>
                  <a:pt x="1076445" y="1258934"/>
                </a:cubicBezTo>
                <a:cubicBezTo>
                  <a:pt x="1113098" y="1309091"/>
                  <a:pt x="1173866" y="1159585"/>
                  <a:pt x="1221129" y="1206848"/>
                </a:cubicBezTo>
                <a:cubicBezTo>
                  <a:pt x="1268392" y="1254111"/>
                  <a:pt x="1307939" y="1539620"/>
                  <a:pt x="1360025" y="1542514"/>
                </a:cubicBezTo>
                <a:cubicBezTo>
                  <a:pt x="1412111" y="1545408"/>
                  <a:pt x="1481559" y="1260863"/>
                  <a:pt x="1533645" y="1224210"/>
                </a:cubicBezTo>
                <a:cubicBezTo>
                  <a:pt x="1585731" y="1187557"/>
                  <a:pt x="1637817" y="1354425"/>
                  <a:pt x="1672541" y="1322595"/>
                </a:cubicBezTo>
                <a:cubicBezTo>
                  <a:pt x="1707265" y="1290765"/>
                  <a:pt x="1696656" y="1068917"/>
                  <a:pt x="1741990" y="1033228"/>
                </a:cubicBezTo>
                <a:cubicBezTo>
                  <a:pt x="1787324" y="997539"/>
                  <a:pt x="1897284" y="1148974"/>
                  <a:pt x="1944547" y="1108463"/>
                </a:cubicBezTo>
                <a:cubicBezTo>
                  <a:pt x="1991810" y="1067952"/>
                  <a:pt x="1976377" y="839351"/>
                  <a:pt x="2025569" y="790159"/>
                </a:cubicBezTo>
                <a:cubicBezTo>
                  <a:pt x="2074761" y="740967"/>
                  <a:pt x="2190509" y="866360"/>
                  <a:pt x="2239701" y="813309"/>
                </a:cubicBezTo>
                <a:cubicBezTo>
                  <a:pt x="2288893" y="760258"/>
                  <a:pt x="2272496" y="522012"/>
                  <a:pt x="2320724" y="471855"/>
                </a:cubicBezTo>
                <a:cubicBezTo>
                  <a:pt x="2368952" y="421698"/>
                  <a:pt x="2479876" y="562524"/>
                  <a:pt x="2529068" y="512367"/>
                </a:cubicBezTo>
                <a:cubicBezTo>
                  <a:pt x="2578260" y="462210"/>
                  <a:pt x="2572473" y="210461"/>
                  <a:pt x="2615878" y="170914"/>
                </a:cubicBezTo>
                <a:cubicBezTo>
                  <a:pt x="2659283" y="131367"/>
                  <a:pt x="2752845" y="294377"/>
                  <a:pt x="2789498" y="275086"/>
                </a:cubicBezTo>
                <a:cubicBezTo>
                  <a:pt x="2826151" y="255795"/>
                  <a:pt x="2830974" y="155481"/>
                  <a:pt x="2835797" y="5516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7A50AD-483E-439C-B572-BF7D88A77D14}"/>
              </a:ext>
            </a:extLst>
          </p:cNvPr>
          <p:cNvSpPr txBox="1"/>
          <p:nvPr/>
        </p:nvSpPr>
        <p:spPr>
          <a:xfrm>
            <a:off x="1716785" y="392381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805D95-6AFB-47D0-928D-8B03A32A7F5F}"/>
              </a:ext>
            </a:extLst>
          </p:cNvPr>
          <p:cNvSpPr txBox="1"/>
          <p:nvPr/>
        </p:nvSpPr>
        <p:spPr>
          <a:xfrm>
            <a:off x="4163862" y="392381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endParaRPr lang="ko-KR" alt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010D6C-C6FD-417D-B0EF-049C12D9FFE6}"/>
                  </a:ext>
                </a:extLst>
              </p:cNvPr>
              <p:cNvSpPr txBox="1"/>
              <p:nvPr/>
            </p:nvSpPr>
            <p:spPr>
              <a:xfrm>
                <a:off x="1252875" y="5219667"/>
                <a:ext cx="4099327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𝑠𝑖𝑔𝑚𝑜𝑖𝑑</m:t>
                              </m:r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010D6C-C6FD-417D-B0EF-049C12D9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875" y="5219667"/>
                <a:ext cx="4099327" cy="78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F1DD6B1-8C06-4DDC-BA4E-9864E70F761C}"/>
              </a:ext>
            </a:extLst>
          </p:cNvPr>
          <p:cNvSpPr/>
          <p:nvPr/>
        </p:nvSpPr>
        <p:spPr>
          <a:xfrm>
            <a:off x="2028090" y="4669897"/>
            <a:ext cx="499229" cy="338393"/>
          </a:xfrm>
          <a:custGeom>
            <a:avLst/>
            <a:gdLst>
              <a:gd name="connsiteX0" fmla="*/ 1006997 w 1006997"/>
              <a:gd name="connsiteY0" fmla="*/ 2728 h 682574"/>
              <a:gd name="connsiteX1" fmla="*/ 613458 w 1006997"/>
              <a:gd name="connsiteY1" fmla="*/ 89538 h 682574"/>
              <a:gd name="connsiteX2" fmla="*/ 364602 w 1006997"/>
              <a:gd name="connsiteY2" fmla="*/ 593036 h 682574"/>
              <a:gd name="connsiteX3" fmla="*/ 0 w 1006997"/>
              <a:gd name="connsiteY3" fmla="*/ 679846 h 68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6997" h="682574">
                <a:moveTo>
                  <a:pt x="1006997" y="2728"/>
                </a:moveTo>
                <a:cubicBezTo>
                  <a:pt x="863760" y="-3060"/>
                  <a:pt x="720524" y="-8847"/>
                  <a:pt x="613458" y="89538"/>
                </a:cubicBezTo>
                <a:cubicBezTo>
                  <a:pt x="506392" y="187923"/>
                  <a:pt x="466845" y="494651"/>
                  <a:pt x="364602" y="593036"/>
                </a:cubicBezTo>
                <a:cubicBezTo>
                  <a:pt x="262359" y="691421"/>
                  <a:pt x="131179" y="685633"/>
                  <a:pt x="0" y="67984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D473BA7-4DE8-430B-9594-B6296A07A3A0}"/>
              </a:ext>
            </a:extLst>
          </p:cNvPr>
          <p:cNvCxnSpPr/>
          <p:nvPr/>
        </p:nvCxnSpPr>
        <p:spPr>
          <a:xfrm flipH="1">
            <a:off x="3302539" y="4670296"/>
            <a:ext cx="381965" cy="381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ACD9D36-87D8-42C6-87BB-00E1912AB51F}"/>
                  </a:ext>
                </a:extLst>
              </p:cNvPr>
              <p:cNvSpPr txBox="1"/>
              <p:nvPr/>
            </p:nvSpPr>
            <p:spPr>
              <a:xfrm>
                <a:off x="2626915" y="4618365"/>
                <a:ext cx="5838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ACD9D36-87D8-42C6-87BB-00E1912AB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915" y="4618365"/>
                <a:ext cx="58381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01A6D00-0194-4D44-BCD3-D7F8A20A9864}"/>
                  </a:ext>
                </a:extLst>
              </p:cNvPr>
              <p:cNvSpPr txBox="1"/>
              <p:nvPr/>
            </p:nvSpPr>
            <p:spPr>
              <a:xfrm>
                <a:off x="3847618" y="4612357"/>
                <a:ext cx="5838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01A6D00-0194-4D44-BCD3-D7F8A20A9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618" y="4612357"/>
                <a:ext cx="58381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01D47F2D-7057-4933-AA72-A4BB38FB6170}"/>
              </a:ext>
            </a:extLst>
          </p:cNvPr>
          <p:cNvSpPr/>
          <p:nvPr/>
        </p:nvSpPr>
        <p:spPr>
          <a:xfrm>
            <a:off x="4524888" y="4649347"/>
            <a:ext cx="386321" cy="424674"/>
          </a:xfrm>
          <a:custGeom>
            <a:avLst/>
            <a:gdLst>
              <a:gd name="connsiteX0" fmla="*/ 0 w 549798"/>
              <a:gd name="connsiteY0" fmla="*/ 66159 h 604381"/>
              <a:gd name="connsiteX1" fmla="*/ 202557 w 549798"/>
              <a:gd name="connsiteY1" fmla="*/ 25647 h 604381"/>
              <a:gd name="connsiteX2" fmla="*/ 243068 w 549798"/>
              <a:gd name="connsiteY2" fmla="*/ 407612 h 604381"/>
              <a:gd name="connsiteX3" fmla="*/ 468775 w 549798"/>
              <a:gd name="connsiteY3" fmla="*/ 361313 h 604381"/>
              <a:gd name="connsiteX4" fmla="*/ 549798 w 549798"/>
              <a:gd name="connsiteY4" fmla="*/ 604381 h 604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8" h="604381">
                <a:moveTo>
                  <a:pt x="0" y="66159"/>
                </a:moveTo>
                <a:cubicBezTo>
                  <a:pt x="81023" y="17448"/>
                  <a:pt x="162046" y="-31262"/>
                  <a:pt x="202557" y="25647"/>
                </a:cubicBezTo>
                <a:cubicBezTo>
                  <a:pt x="243068" y="82556"/>
                  <a:pt x="198698" y="351668"/>
                  <a:pt x="243068" y="407612"/>
                </a:cubicBezTo>
                <a:cubicBezTo>
                  <a:pt x="287438" y="463556"/>
                  <a:pt x="417653" y="328518"/>
                  <a:pt x="468775" y="361313"/>
                </a:cubicBezTo>
                <a:cubicBezTo>
                  <a:pt x="519897" y="394108"/>
                  <a:pt x="534847" y="499244"/>
                  <a:pt x="549798" y="60438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81D5B61-BC27-4C98-93CE-064AD0D5E1D3}"/>
              </a:ext>
            </a:extLst>
          </p:cNvPr>
          <p:cNvSpPr/>
          <p:nvPr/>
        </p:nvSpPr>
        <p:spPr>
          <a:xfrm>
            <a:off x="5629980" y="3400594"/>
            <a:ext cx="932041" cy="697371"/>
          </a:xfrm>
          <a:prstGeom prst="rightArrow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BFCE766-C0A2-4041-86B7-61D1EA167202}"/>
              </a:ext>
            </a:extLst>
          </p:cNvPr>
          <p:cNvCxnSpPr>
            <a:cxnSpLocks/>
          </p:cNvCxnSpPr>
          <p:nvPr/>
        </p:nvCxnSpPr>
        <p:spPr>
          <a:xfrm flipV="1">
            <a:off x="6801988" y="2407535"/>
            <a:ext cx="0" cy="1599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4F7C31F-703F-4E27-B966-261FF25EBF69}"/>
              </a:ext>
            </a:extLst>
          </p:cNvPr>
          <p:cNvCxnSpPr>
            <a:cxnSpLocks/>
          </p:cNvCxnSpPr>
          <p:nvPr/>
        </p:nvCxnSpPr>
        <p:spPr>
          <a:xfrm>
            <a:off x="6801988" y="4007198"/>
            <a:ext cx="17764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8ED1644-84AD-4456-9C68-A0C83FD57EC8}"/>
              </a:ext>
            </a:extLst>
          </p:cNvPr>
          <p:cNvSpPr txBox="1"/>
          <p:nvPr/>
        </p:nvSpPr>
        <p:spPr>
          <a:xfrm>
            <a:off x="6624695" y="39435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F4757C-BDAB-4663-94C7-4C189281DFA4}"/>
              </a:ext>
            </a:extLst>
          </p:cNvPr>
          <p:cNvSpPr txBox="1"/>
          <p:nvPr/>
        </p:nvSpPr>
        <p:spPr>
          <a:xfrm>
            <a:off x="8071445" y="39435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ACF2B4E1-FF25-44FE-A37E-7D982311821B}"/>
              </a:ext>
            </a:extLst>
          </p:cNvPr>
          <p:cNvSpPr/>
          <p:nvPr/>
        </p:nvSpPr>
        <p:spPr>
          <a:xfrm flipH="1">
            <a:off x="6934195" y="2818436"/>
            <a:ext cx="1333892" cy="1188757"/>
          </a:xfrm>
          <a:custGeom>
            <a:avLst/>
            <a:gdLst>
              <a:gd name="connsiteX0" fmla="*/ 0 w 1597307"/>
              <a:gd name="connsiteY0" fmla="*/ 1174831 h 1174831"/>
              <a:gd name="connsiteX1" fmla="*/ 1006998 w 1597307"/>
              <a:gd name="connsiteY1" fmla="*/ 960699 h 1174831"/>
              <a:gd name="connsiteX2" fmla="*/ 1597307 w 1597307"/>
              <a:gd name="connsiteY2" fmla="*/ 0 h 1174831"/>
              <a:gd name="connsiteX3" fmla="*/ 1597307 w 1597307"/>
              <a:gd name="connsiteY3" fmla="*/ 0 h 1174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307" h="1174831">
                <a:moveTo>
                  <a:pt x="0" y="1174831"/>
                </a:moveTo>
                <a:cubicBezTo>
                  <a:pt x="370390" y="1165667"/>
                  <a:pt x="740780" y="1156504"/>
                  <a:pt x="1006998" y="960699"/>
                </a:cubicBezTo>
                <a:cubicBezTo>
                  <a:pt x="1273216" y="764894"/>
                  <a:pt x="1597307" y="0"/>
                  <a:pt x="1597307" y="0"/>
                </a:cubicBezTo>
                <a:lnTo>
                  <a:pt x="1597307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ED110B7-8919-4ADF-BE97-F8D94C0F7EC3}"/>
              </a:ext>
            </a:extLst>
          </p:cNvPr>
          <p:cNvCxnSpPr>
            <a:cxnSpLocks/>
          </p:cNvCxnSpPr>
          <p:nvPr/>
        </p:nvCxnSpPr>
        <p:spPr>
          <a:xfrm flipV="1">
            <a:off x="8959376" y="2407535"/>
            <a:ext cx="0" cy="1599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6AB2795-E093-4C48-8ABB-CF7F5E690801}"/>
              </a:ext>
            </a:extLst>
          </p:cNvPr>
          <p:cNvCxnSpPr>
            <a:cxnSpLocks/>
          </p:cNvCxnSpPr>
          <p:nvPr/>
        </p:nvCxnSpPr>
        <p:spPr>
          <a:xfrm>
            <a:off x="8959376" y="4007198"/>
            <a:ext cx="17764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89EC417-A742-45EA-8C5C-13FF207CF3E4}"/>
              </a:ext>
            </a:extLst>
          </p:cNvPr>
          <p:cNvSpPr txBox="1"/>
          <p:nvPr/>
        </p:nvSpPr>
        <p:spPr>
          <a:xfrm>
            <a:off x="8782083" y="39435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BB2E37-D967-4FC7-831E-BD71EF9EA0C7}"/>
              </a:ext>
            </a:extLst>
          </p:cNvPr>
          <p:cNvSpPr txBox="1"/>
          <p:nvPr/>
        </p:nvSpPr>
        <p:spPr>
          <a:xfrm>
            <a:off x="10362843" y="39435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8BB2B536-51C6-495A-B3AA-CB06E1F3A645}"/>
              </a:ext>
            </a:extLst>
          </p:cNvPr>
          <p:cNvSpPr/>
          <p:nvPr/>
        </p:nvSpPr>
        <p:spPr>
          <a:xfrm>
            <a:off x="8955007" y="2820512"/>
            <a:ext cx="1346129" cy="1188757"/>
          </a:xfrm>
          <a:custGeom>
            <a:avLst/>
            <a:gdLst>
              <a:gd name="connsiteX0" fmla="*/ 0 w 1597307"/>
              <a:gd name="connsiteY0" fmla="*/ 1174831 h 1174831"/>
              <a:gd name="connsiteX1" fmla="*/ 1006998 w 1597307"/>
              <a:gd name="connsiteY1" fmla="*/ 960699 h 1174831"/>
              <a:gd name="connsiteX2" fmla="*/ 1597307 w 1597307"/>
              <a:gd name="connsiteY2" fmla="*/ 0 h 1174831"/>
              <a:gd name="connsiteX3" fmla="*/ 1597307 w 1597307"/>
              <a:gd name="connsiteY3" fmla="*/ 0 h 1174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307" h="1174831">
                <a:moveTo>
                  <a:pt x="0" y="1174831"/>
                </a:moveTo>
                <a:cubicBezTo>
                  <a:pt x="370390" y="1165667"/>
                  <a:pt x="740780" y="1156504"/>
                  <a:pt x="1006998" y="960699"/>
                </a:cubicBezTo>
                <a:cubicBezTo>
                  <a:pt x="1273216" y="764894"/>
                  <a:pt x="1597307" y="0"/>
                  <a:pt x="1597307" y="0"/>
                </a:cubicBezTo>
                <a:lnTo>
                  <a:pt x="1597307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27ACFC4-0488-4D50-B627-FD895A1E709A}"/>
                  </a:ext>
                </a:extLst>
              </p:cNvPr>
              <p:cNvSpPr txBox="1"/>
              <p:nvPr/>
            </p:nvSpPr>
            <p:spPr>
              <a:xfrm>
                <a:off x="5336883" y="5413814"/>
                <a:ext cx="609173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cost</m:t>
                      </m:r>
                      <m:r>
                        <a:rPr lang="en-US" altLang="ko-KR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)=−(</m:t>
                      </m:r>
                      <m:r>
                        <m:rPr>
                          <m:sty m:val="p"/>
                        </m:rPr>
                        <a:rPr lang="en-US" altLang="ko-KR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US" altLang="ko-KR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altLang="ko-KR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en-US" altLang="ko-KR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)+(1−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20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altLang="ko-KR" sz="22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220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en-US" altLang="ko-KR" sz="220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ko-KR" sz="220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sz="22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27ACFC4-0488-4D50-B627-FD895A1E7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83" y="5413814"/>
                <a:ext cx="6091732" cy="430887"/>
              </a:xfrm>
              <a:prstGeom prst="rect">
                <a:avLst/>
              </a:prstGeom>
              <a:blipFill>
                <a:blip r:embed="rId6"/>
                <a:stretch>
                  <a:fillRect t="-12676" b="-15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5F94EDF-0233-4120-B0DD-93AF30E6FB28}"/>
                  </a:ext>
                </a:extLst>
              </p:cNvPr>
              <p:cNvSpPr txBox="1"/>
              <p:nvPr/>
            </p:nvSpPr>
            <p:spPr>
              <a:xfrm>
                <a:off x="5771999" y="4819557"/>
                <a:ext cx="1586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Cost(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5F94EDF-0233-4120-B0DD-93AF30E6F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999" y="4819557"/>
                <a:ext cx="1586588" cy="400110"/>
              </a:xfrm>
              <a:prstGeom prst="rect">
                <a:avLst/>
              </a:prstGeom>
              <a:blipFill>
                <a:blip r:embed="rId7"/>
                <a:stretch>
                  <a:fillRect l="-4231" t="-10769" b="-26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0CE36B79-E5F7-4C31-BA1E-9D066734798F}"/>
                  </a:ext>
                </a:extLst>
              </p:cNvPr>
              <p:cNvSpPr/>
              <p:nvPr/>
            </p:nvSpPr>
            <p:spPr>
              <a:xfrm>
                <a:off x="7636420" y="4660955"/>
                <a:ext cx="3042628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         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  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onsolas" panose="020B0609020204030204" pitchFamily="49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ko-KR" altLang="en-US">
                                  <a:latin typeface="Consolas" panose="020B0609020204030204" pitchFamily="49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0CE36B79-E5F7-4C31-BA1E-9D06673479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420" y="4660955"/>
                <a:ext cx="3042628" cy="7101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>
            <a:extLst>
              <a:ext uri="{FF2B5EF4-FFF2-40B4-BE49-F238E27FC236}">
                <a16:creationId xmlns:a16="http://schemas.microsoft.com/office/drawing/2014/main" id="{D8C7AA04-6699-49D2-AB12-489E48465459}"/>
              </a:ext>
            </a:extLst>
          </p:cNvPr>
          <p:cNvSpPr/>
          <p:nvPr/>
        </p:nvSpPr>
        <p:spPr>
          <a:xfrm>
            <a:off x="2368203" y="2740333"/>
            <a:ext cx="128967" cy="128967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E6B226F-8C6D-465B-A3C8-6D66202EC62E}"/>
              </a:ext>
            </a:extLst>
          </p:cNvPr>
          <p:cNvCxnSpPr>
            <a:cxnSpLocks/>
          </p:cNvCxnSpPr>
          <p:nvPr/>
        </p:nvCxnSpPr>
        <p:spPr>
          <a:xfrm flipH="1">
            <a:off x="2063469" y="2869300"/>
            <a:ext cx="6094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A2A6B9C5-740B-408F-B125-8EC21092DC09}"/>
              </a:ext>
            </a:extLst>
          </p:cNvPr>
          <p:cNvSpPr/>
          <p:nvPr/>
        </p:nvSpPr>
        <p:spPr>
          <a:xfrm>
            <a:off x="3751801" y="3045114"/>
            <a:ext cx="128967" cy="128967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2EA93C8-C0DB-4B58-B8A6-078FB031D6CD}"/>
              </a:ext>
            </a:extLst>
          </p:cNvPr>
          <p:cNvCxnSpPr>
            <a:cxnSpLocks/>
          </p:cNvCxnSpPr>
          <p:nvPr/>
        </p:nvCxnSpPr>
        <p:spPr>
          <a:xfrm flipH="1">
            <a:off x="3554396" y="3198953"/>
            <a:ext cx="6094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4604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손실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F8E7E-7992-4302-8FC5-CBD5FDEBA41F}"/>
              </a:ext>
            </a:extLst>
          </p:cNvPr>
          <p:cNvSpPr txBox="1"/>
          <p:nvPr/>
        </p:nvSpPr>
        <p:spPr>
          <a:xfrm>
            <a:off x="1075648" y="821781"/>
            <a:ext cx="5791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ea typeface="Cambria Math" panose="02040503050406030204" pitchFamily="18" charset="0"/>
              </a:rPr>
              <a:t>Logistic regression cost function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B1EA3F-6EBE-4D17-9435-21F7D9F141F5}"/>
                  </a:ext>
                </a:extLst>
              </p:cNvPr>
              <p:cNvSpPr txBox="1"/>
              <p:nvPr/>
            </p:nvSpPr>
            <p:spPr>
              <a:xfrm>
                <a:off x="1075649" y="1804116"/>
                <a:ext cx="18644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Cost(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ko-KR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B1EA3F-6EBE-4D17-9435-21F7D9F14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49" y="1804116"/>
                <a:ext cx="1864421" cy="461665"/>
              </a:xfrm>
              <a:prstGeom prst="rect">
                <a:avLst/>
              </a:prstGeom>
              <a:blipFill>
                <a:blip r:embed="rId3"/>
                <a:stretch>
                  <a:fillRect l="-4902" t="-13158" b="-26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E8F4191-323B-437C-98DA-7F73B38576C1}"/>
                  </a:ext>
                </a:extLst>
              </p:cNvPr>
              <p:cNvSpPr/>
              <p:nvPr/>
            </p:nvSpPr>
            <p:spPr>
              <a:xfrm>
                <a:off x="2940069" y="1645513"/>
                <a:ext cx="3348674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          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   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onsolas" panose="020B0609020204030204" pitchFamily="49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ko-KR" altLang="en-US" sz="2000">
                                  <a:latin typeface="Consolas" panose="020B0609020204030204" pitchFamily="49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E8F4191-323B-437C-98DA-7F73B38576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069" y="1645513"/>
                <a:ext cx="3348674" cy="7788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010" name="Picture 2">
            <a:extLst>
              <a:ext uri="{FF2B5EF4-FFF2-40B4-BE49-F238E27FC236}">
                <a16:creationId xmlns:a16="http://schemas.microsoft.com/office/drawing/2014/main" id="{790DBCF7-8C6D-4851-BD69-C6B89CA20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455" y="3217225"/>
            <a:ext cx="4350158" cy="301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5A1ADF-E4D0-4459-B2DA-E8AB0742A06D}"/>
                  </a:ext>
                </a:extLst>
              </p:cNvPr>
              <p:cNvSpPr txBox="1"/>
              <p:nvPr/>
            </p:nvSpPr>
            <p:spPr>
              <a:xfrm>
                <a:off x="6011922" y="3253774"/>
                <a:ext cx="4394729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Cost = 0  if  y = 1, </a:t>
                </a:r>
                <a14:m>
                  <m:oMath xmlns:m="http://schemas.openxmlformats.org/officeDocument/2006/math">
                    <m: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m:rPr>
                        <m:nor/>
                      </m:rP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1</m:t>
                    </m:r>
                  </m:oMath>
                </a14:m>
                <a:endParaRPr lang="en-US" altLang="ko-KR" sz="32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32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3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But as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m:rPr>
                        <m:nor/>
                      </m:rP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</m:t>
                    </m:r>
                  </m:oMath>
                </a14:m>
                <a:endParaRPr lang="en-US" altLang="ko-KR" sz="32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3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Cost   </a:t>
                </a:r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∞</m:t>
                    </m:r>
                  </m:oMath>
                </a14:m>
                <a:endParaRPr lang="en-US" altLang="ko-KR" sz="32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ko-KR" altLang="en-US" sz="32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5A1ADF-E4D0-4459-B2DA-E8AB0742A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22" y="3253774"/>
                <a:ext cx="4394729" cy="2554545"/>
              </a:xfrm>
              <a:prstGeom prst="rect">
                <a:avLst/>
              </a:prstGeom>
              <a:blipFill>
                <a:blip r:embed="rId6"/>
                <a:stretch>
                  <a:fillRect l="-3467" t="-3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3B4A1E5-1C55-40C6-A553-7CF84A3ADE67}"/>
                  </a:ext>
                </a:extLst>
              </p:cNvPr>
              <p:cNvSpPr/>
              <p:nvPr/>
            </p:nvSpPr>
            <p:spPr>
              <a:xfrm>
                <a:off x="3303525" y="4070046"/>
                <a:ext cx="14519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m:rPr>
                          <m:nor/>
                        </m:rPr>
                        <a:rPr lang="en-US" altLang="ko-K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3B4A1E5-1C55-40C6-A553-7CF84A3ADE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525" y="4070046"/>
                <a:ext cx="1451936" cy="461665"/>
              </a:xfrm>
              <a:prstGeom prst="rect">
                <a:avLst/>
              </a:prstGeom>
              <a:blipFill>
                <a:blip r:embed="rId7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타원 2">
            <a:extLst>
              <a:ext uri="{FF2B5EF4-FFF2-40B4-BE49-F238E27FC236}">
                <a16:creationId xmlns:a16="http://schemas.microsoft.com/office/drawing/2014/main" id="{6D8C4AD1-A6AF-4102-BCF2-59D3163098C2}"/>
              </a:ext>
            </a:extLst>
          </p:cNvPr>
          <p:cNvSpPr/>
          <p:nvPr/>
        </p:nvSpPr>
        <p:spPr>
          <a:xfrm>
            <a:off x="2369223" y="4512904"/>
            <a:ext cx="422031" cy="4220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AE01CF-0FD1-42F9-B3BE-7A347D6A9FC7}"/>
              </a:ext>
            </a:extLst>
          </p:cNvPr>
          <p:cNvCxnSpPr>
            <a:cxnSpLocks/>
          </p:cNvCxnSpPr>
          <p:nvPr/>
        </p:nvCxnSpPr>
        <p:spPr>
          <a:xfrm>
            <a:off x="1382555" y="3895660"/>
            <a:ext cx="2063870" cy="18483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802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544ABF-C64D-469C-B5F4-B6AD17C91E06}"/>
              </a:ext>
            </a:extLst>
          </p:cNvPr>
          <p:cNvSpPr txBox="1"/>
          <p:nvPr/>
        </p:nvSpPr>
        <p:spPr>
          <a:xfrm>
            <a:off x="172016" y="217284"/>
            <a:ext cx="1061059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for n in pop.index: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...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elif pop['</a:t>
            </a:r>
            <a:r>
              <a:rPr lang="ko-KR" altLang="en-US" sz="2000">
                <a:latin typeface="Consolas" panose="020B0609020204030204" pitchFamily="49" charset="0"/>
              </a:rPr>
              <a:t>광역시도</a:t>
            </a:r>
            <a:r>
              <a:rPr lang="en-US" altLang="ko-KR" sz="2000">
                <a:latin typeface="Consolas" panose="020B0609020204030204" pitchFamily="49" charset="0"/>
              </a:rPr>
              <a:t>'][n] == '</a:t>
            </a:r>
            <a:r>
              <a:rPr lang="ko-KR" altLang="en-US" sz="2000">
                <a:latin typeface="Consolas" panose="020B0609020204030204" pitchFamily="49" charset="0"/>
              </a:rPr>
              <a:t>세종특별자치시</a:t>
            </a:r>
            <a:r>
              <a:rPr lang="en-US" altLang="ko-KR" sz="2000">
                <a:latin typeface="Consolas" panose="020B0609020204030204" pitchFamily="49" charset="0"/>
              </a:rPr>
              <a:t>':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si_name[n] = '</a:t>
            </a:r>
            <a:r>
              <a:rPr lang="ko-KR" altLang="en-US" sz="2000">
                <a:latin typeface="Consolas" panose="020B0609020204030204" pitchFamily="49" charset="0"/>
              </a:rPr>
              <a:t>세종</a:t>
            </a:r>
            <a:r>
              <a:rPr lang="en-US" altLang="ko-KR" sz="2000">
                <a:latin typeface="Consolas" panose="020B0609020204030204" pitchFamily="49" charset="0"/>
              </a:rPr>
              <a:t>'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len(pop['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'][n])==2: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si_name[n] = pop['</a:t>
            </a:r>
            <a:r>
              <a:rPr lang="ko-KR" altLang="en-US" sz="2000">
                <a:latin typeface="Consolas" panose="020B0609020204030204" pitchFamily="49" charset="0"/>
              </a:rPr>
              <a:t>광역시도</a:t>
            </a:r>
            <a:r>
              <a:rPr lang="en-US" altLang="ko-KR" sz="2000">
                <a:latin typeface="Consolas" panose="020B0609020204030204" pitchFamily="49" charset="0"/>
              </a:rPr>
              <a:t>'][n][:2] + ' ' +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si_name[n] = pop['</a:t>
            </a:r>
            <a:r>
              <a:rPr lang="ko-KR" altLang="en-US" sz="2000">
                <a:latin typeface="Consolas" panose="020B0609020204030204" pitchFamily="49" charset="0"/>
              </a:rPr>
              <a:t>광역시도</a:t>
            </a:r>
            <a:r>
              <a:rPr lang="en-US" altLang="ko-KR" sz="2000">
                <a:latin typeface="Consolas" panose="020B0609020204030204" pitchFamily="49" charset="0"/>
              </a:rPr>
              <a:t>'][n][:2] + ' ' +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'][n][:-1]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14074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>
            <a:extLst>
              <a:ext uri="{FF2B5EF4-FFF2-40B4-BE49-F238E27FC236}">
                <a16:creationId xmlns:a16="http://schemas.microsoft.com/office/drawing/2014/main" id="{79BECEA4-9195-48C3-82A7-CCB9293B1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681" y="3603432"/>
            <a:ext cx="4350157" cy="301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손실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F8E7E-7992-4302-8FC5-CBD5FDEBA41F}"/>
              </a:ext>
            </a:extLst>
          </p:cNvPr>
          <p:cNvSpPr txBox="1"/>
          <p:nvPr/>
        </p:nvSpPr>
        <p:spPr>
          <a:xfrm>
            <a:off x="1075648" y="821781"/>
            <a:ext cx="5791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ea typeface="Cambria Math" panose="02040503050406030204" pitchFamily="18" charset="0"/>
              </a:rPr>
              <a:t>Logistic regression cost function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B1EA3F-6EBE-4D17-9435-21F7D9F141F5}"/>
                  </a:ext>
                </a:extLst>
              </p:cNvPr>
              <p:cNvSpPr txBox="1"/>
              <p:nvPr/>
            </p:nvSpPr>
            <p:spPr>
              <a:xfrm>
                <a:off x="1075649" y="1804116"/>
                <a:ext cx="18644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Cost(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ko-KR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B1EA3F-6EBE-4D17-9435-21F7D9F14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49" y="1804116"/>
                <a:ext cx="1864421" cy="461665"/>
              </a:xfrm>
              <a:prstGeom prst="rect">
                <a:avLst/>
              </a:prstGeom>
              <a:blipFill>
                <a:blip r:embed="rId4"/>
                <a:stretch>
                  <a:fillRect l="-4902" t="-13158" b="-26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E8F4191-323B-437C-98DA-7F73B38576C1}"/>
                  </a:ext>
                </a:extLst>
              </p:cNvPr>
              <p:cNvSpPr/>
              <p:nvPr/>
            </p:nvSpPr>
            <p:spPr>
              <a:xfrm>
                <a:off x="2940069" y="1645513"/>
                <a:ext cx="3348674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          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   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onsolas" panose="020B0609020204030204" pitchFamily="49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ko-KR" altLang="en-US" sz="2000">
                                  <a:latin typeface="Consolas" panose="020B0609020204030204" pitchFamily="49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E8F4191-323B-437C-98DA-7F73B38576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069" y="1645513"/>
                <a:ext cx="3348674" cy="7788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5A1ADF-E4D0-4459-B2DA-E8AB0742A06D}"/>
                  </a:ext>
                </a:extLst>
              </p:cNvPr>
              <p:cNvSpPr txBox="1"/>
              <p:nvPr/>
            </p:nvSpPr>
            <p:spPr>
              <a:xfrm>
                <a:off x="6011922" y="3253774"/>
                <a:ext cx="4394729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Cost = 0  if  y = 0, </a:t>
                </a:r>
                <a14:m>
                  <m:oMath xmlns:m="http://schemas.openxmlformats.org/officeDocument/2006/math">
                    <m: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m:rPr>
                        <m:nor/>
                      </m:rP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sz="32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32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3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But as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m:rPr>
                        <m:nor/>
                      </m:rP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</m:t>
                    </m:r>
                  </m:oMath>
                </a14:m>
                <a:endParaRPr lang="en-US" altLang="ko-KR" sz="32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3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Cost   </a:t>
                </a:r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∞</m:t>
                    </m:r>
                  </m:oMath>
                </a14:m>
                <a:endParaRPr lang="en-US" altLang="ko-KR" sz="32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ko-KR" altLang="en-US" sz="32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5A1ADF-E4D0-4459-B2DA-E8AB0742A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22" y="3253774"/>
                <a:ext cx="4394729" cy="2554545"/>
              </a:xfrm>
              <a:prstGeom prst="rect">
                <a:avLst/>
              </a:prstGeom>
              <a:blipFill>
                <a:blip r:embed="rId6"/>
                <a:stretch>
                  <a:fillRect l="-3467" t="-3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3B4A1E5-1C55-40C6-A553-7CF84A3ADE67}"/>
                  </a:ext>
                </a:extLst>
              </p:cNvPr>
              <p:cNvSpPr/>
              <p:nvPr/>
            </p:nvSpPr>
            <p:spPr>
              <a:xfrm>
                <a:off x="3303525" y="4070046"/>
                <a:ext cx="14519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en-US" altLang="ko-K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3B4A1E5-1C55-40C6-A553-7CF84A3ADE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525" y="4070046"/>
                <a:ext cx="1451936" cy="461665"/>
              </a:xfrm>
              <a:prstGeom prst="rect">
                <a:avLst/>
              </a:prstGeom>
              <a:blipFill>
                <a:blip r:embed="rId7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타원 9">
            <a:extLst>
              <a:ext uri="{FF2B5EF4-FFF2-40B4-BE49-F238E27FC236}">
                <a16:creationId xmlns:a16="http://schemas.microsoft.com/office/drawing/2014/main" id="{6EB6A077-E30B-4ABC-AB46-C4276BD13FAD}"/>
              </a:ext>
            </a:extLst>
          </p:cNvPr>
          <p:cNvSpPr/>
          <p:nvPr/>
        </p:nvSpPr>
        <p:spPr>
          <a:xfrm>
            <a:off x="4755461" y="4864274"/>
            <a:ext cx="422031" cy="4220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6348B2-C5BD-4036-A924-218A44405599}"/>
              </a:ext>
            </a:extLst>
          </p:cNvPr>
          <p:cNvCxnSpPr>
            <a:cxnSpLocks/>
          </p:cNvCxnSpPr>
          <p:nvPr/>
        </p:nvCxnSpPr>
        <p:spPr>
          <a:xfrm flipH="1">
            <a:off x="4432903" y="4358026"/>
            <a:ext cx="1578672" cy="1504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80515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손실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F8E7E-7992-4302-8FC5-CBD5FDEBA41F}"/>
              </a:ext>
            </a:extLst>
          </p:cNvPr>
          <p:cNvSpPr txBox="1"/>
          <p:nvPr/>
        </p:nvSpPr>
        <p:spPr>
          <a:xfrm>
            <a:off x="1075458" y="1150576"/>
            <a:ext cx="5791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ea typeface="Cambria Math" panose="02040503050406030204" pitchFamily="18" charset="0"/>
              </a:rPr>
              <a:t>Logistic regression cost function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B1EA3F-6EBE-4D17-9435-21F7D9F141F5}"/>
                  </a:ext>
                </a:extLst>
              </p:cNvPr>
              <p:cNvSpPr txBox="1"/>
              <p:nvPr/>
            </p:nvSpPr>
            <p:spPr>
              <a:xfrm>
                <a:off x="3201813" y="2558171"/>
                <a:ext cx="18644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Cost(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ko-KR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B1EA3F-6EBE-4D17-9435-21F7D9F14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813" y="2558171"/>
                <a:ext cx="1864421" cy="461665"/>
              </a:xfrm>
              <a:prstGeom prst="rect">
                <a:avLst/>
              </a:prstGeom>
              <a:blipFill>
                <a:blip r:embed="rId3"/>
                <a:stretch>
                  <a:fillRect l="-4902" t="-13333" b="-2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E8F4191-323B-437C-98DA-7F73B38576C1}"/>
                  </a:ext>
                </a:extLst>
              </p:cNvPr>
              <p:cNvSpPr/>
              <p:nvPr/>
            </p:nvSpPr>
            <p:spPr>
              <a:xfrm>
                <a:off x="5066233" y="2399568"/>
                <a:ext cx="3348674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          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   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onsolas" panose="020B0609020204030204" pitchFamily="49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ko-KR" altLang="en-US" sz="2000">
                                  <a:latin typeface="Consolas" panose="020B0609020204030204" pitchFamily="49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E8F4191-323B-437C-98DA-7F73B38576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233" y="2399568"/>
                <a:ext cx="3348674" cy="7788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918DC9EF-E8E7-4C36-BD33-4119D1121E21}"/>
              </a:ext>
            </a:extLst>
          </p:cNvPr>
          <p:cNvSpPr/>
          <p:nvPr/>
        </p:nvSpPr>
        <p:spPr>
          <a:xfrm>
            <a:off x="5066234" y="3523694"/>
            <a:ext cx="1095077" cy="566854"/>
          </a:xfrm>
          <a:prstGeom prst="downArrow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F1DD07-7808-44AC-A089-AC57AFD980C3}"/>
                  </a:ext>
                </a:extLst>
              </p:cNvPr>
              <p:cNvSpPr txBox="1"/>
              <p:nvPr/>
            </p:nvSpPr>
            <p:spPr>
              <a:xfrm>
                <a:off x="2255895" y="4459789"/>
                <a:ext cx="716196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>
                    <a:latin typeface="Consolas" panose="020B0609020204030204" pitchFamily="49" charset="0"/>
                  </a:rPr>
                  <a:t>L = -(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+(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320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altLang="ko-KR" sz="32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3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2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32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32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320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ko-KR" altLang="en-US" sz="32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F1DD07-7808-44AC-A089-AC57AFD98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895" y="4459789"/>
                <a:ext cx="7161961" cy="584775"/>
              </a:xfrm>
              <a:prstGeom prst="rect">
                <a:avLst/>
              </a:prstGeom>
              <a:blipFill>
                <a:blip r:embed="rId5"/>
                <a:stretch>
                  <a:fillRect l="-2128" t="-13542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693157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손실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BA9BFFA-9B02-47C7-B0C7-F539D7423C8C}"/>
              </a:ext>
            </a:extLst>
          </p:cNvPr>
          <p:cNvSpPr/>
          <p:nvPr/>
        </p:nvSpPr>
        <p:spPr>
          <a:xfrm>
            <a:off x="3297898" y="1632397"/>
            <a:ext cx="1048214" cy="104821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20EBB15-296C-48F9-B73F-10653E4C653C}"/>
              </a:ext>
            </a:extLst>
          </p:cNvPr>
          <p:cNvCxnSpPr>
            <a:endCxn id="10" idx="2"/>
          </p:cNvCxnSpPr>
          <p:nvPr/>
        </p:nvCxnSpPr>
        <p:spPr>
          <a:xfrm>
            <a:off x="2645938" y="2156504"/>
            <a:ext cx="651960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122AD72-4770-45B9-BE3E-11DFE36F51B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971919" y="1446542"/>
            <a:ext cx="47948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747B463-DC30-4EDC-969C-B777DFC58F2E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2861529" y="2527104"/>
            <a:ext cx="58987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B6C13D-AF8B-42B1-A55C-907A95D0FCE2}"/>
              </a:ext>
            </a:extLst>
          </p:cNvPr>
          <p:cNvSpPr txBox="1"/>
          <p:nvPr/>
        </p:nvSpPr>
        <p:spPr>
          <a:xfrm>
            <a:off x="2606524" y="1093408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5C59A3-426C-47F1-BCE5-AF1363CDABF4}"/>
              </a:ext>
            </a:extLst>
          </p:cNvPr>
          <p:cNvSpPr txBox="1"/>
          <p:nvPr/>
        </p:nvSpPr>
        <p:spPr>
          <a:xfrm>
            <a:off x="2259364" y="1887018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DD6C78-D28D-4485-ABDF-2C85316A8313}"/>
              </a:ext>
            </a:extLst>
          </p:cNvPr>
          <p:cNvSpPr txBox="1"/>
          <p:nvPr/>
        </p:nvSpPr>
        <p:spPr>
          <a:xfrm>
            <a:off x="2526993" y="2696786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59A1B0-3738-4EC4-80FD-E0BB6E782098}"/>
              </a:ext>
            </a:extLst>
          </p:cNvPr>
          <p:cNvSpPr txBox="1"/>
          <p:nvPr/>
        </p:nvSpPr>
        <p:spPr>
          <a:xfrm>
            <a:off x="3297899" y="1800773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*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7D4BE2-ED6E-445A-BBD4-FBC1834AA701}"/>
              </a:ext>
            </a:extLst>
          </p:cNvPr>
          <p:cNvSpPr txBox="1"/>
          <p:nvPr/>
        </p:nvSpPr>
        <p:spPr>
          <a:xfrm>
            <a:off x="3296776" y="2049832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+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E6D3702-D0B3-4E3B-A3C2-242B59823EFE}"/>
              </a:ext>
            </a:extLst>
          </p:cNvPr>
          <p:cNvCxnSpPr>
            <a:cxnSpLocks/>
          </p:cNvCxnSpPr>
          <p:nvPr/>
        </p:nvCxnSpPr>
        <p:spPr>
          <a:xfrm>
            <a:off x="4346112" y="2163938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58F5961-F293-4285-9DB3-E1073C429C2A}"/>
              </a:ext>
            </a:extLst>
          </p:cNvPr>
          <p:cNvSpPr txBox="1"/>
          <p:nvPr/>
        </p:nvSpPr>
        <p:spPr>
          <a:xfrm>
            <a:off x="4821901" y="1905407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BA67049-F98B-46FE-A37F-EC108AEA3678}"/>
              </a:ext>
            </a:extLst>
          </p:cNvPr>
          <p:cNvSpPr/>
          <p:nvPr/>
        </p:nvSpPr>
        <p:spPr>
          <a:xfrm>
            <a:off x="7823040" y="1753203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6BAA396-EFCF-478C-9296-2006A5CFA032}"/>
              </a:ext>
            </a:extLst>
          </p:cNvPr>
          <p:cNvCxnSpPr>
            <a:cxnSpLocks/>
          </p:cNvCxnSpPr>
          <p:nvPr/>
        </p:nvCxnSpPr>
        <p:spPr>
          <a:xfrm flipH="1">
            <a:off x="8028256" y="1971755"/>
            <a:ext cx="431876" cy="370600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2CB9E9-11F9-4199-BD09-A8FA9EFD73DC}"/>
                  </a:ext>
                </a:extLst>
              </p:cNvPr>
              <p:cNvSpPr txBox="1"/>
              <p:nvPr/>
            </p:nvSpPr>
            <p:spPr>
              <a:xfrm>
                <a:off x="9274151" y="1925672"/>
                <a:ext cx="386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2CB9E9-11F9-4199-BD09-A8FA9EFD7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151" y="1925672"/>
                <a:ext cx="386575" cy="461665"/>
              </a:xfrm>
              <a:prstGeom prst="rect">
                <a:avLst/>
              </a:prstGeom>
              <a:blipFill>
                <a:blip r:embed="rId3"/>
                <a:stretch>
                  <a:fillRect l="-1563" t="-3947" r="-18750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6B9195D-2461-424C-8802-96BD0C59FE06}"/>
              </a:ext>
            </a:extLst>
          </p:cNvPr>
          <p:cNvCxnSpPr>
            <a:cxnSpLocks/>
            <a:stCxn id="22" idx="6"/>
            <a:endCxn id="24" idx="1"/>
          </p:cNvCxnSpPr>
          <p:nvPr/>
        </p:nvCxnSpPr>
        <p:spPr>
          <a:xfrm>
            <a:off x="8629642" y="2156504"/>
            <a:ext cx="644508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B59782-60DC-45AF-82C3-896F42C98ACD}"/>
              </a:ext>
            </a:extLst>
          </p:cNvPr>
          <p:cNvSpPr txBox="1"/>
          <p:nvPr/>
        </p:nvSpPr>
        <p:spPr>
          <a:xfrm>
            <a:off x="7685178" y="268061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임계함수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416FAF4-44FD-4686-BC08-7F7EE9CE2C6E}"/>
              </a:ext>
            </a:extLst>
          </p:cNvPr>
          <p:cNvSpPr/>
          <p:nvPr/>
        </p:nvSpPr>
        <p:spPr>
          <a:xfrm>
            <a:off x="5662689" y="1758093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D6430DE-D113-46C0-A77B-74CCBEA6D7BC}"/>
              </a:ext>
            </a:extLst>
          </p:cNvPr>
          <p:cNvCxnSpPr/>
          <p:nvPr/>
        </p:nvCxnSpPr>
        <p:spPr>
          <a:xfrm>
            <a:off x="6060122" y="1905528"/>
            <a:ext cx="0" cy="490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20C628C-8A6C-4258-BA3D-37503B134539}"/>
              </a:ext>
            </a:extLst>
          </p:cNvPr>
          <p:cNvCxnSpPr>
            <a:cxnSpLocks/>
          </p:cNvCxnSpPr>
          <p:nvPr/>
        </p:nvCxnSpPr>
        <p:spPr>
          <a:xfrm>
            <a:off x="5810753" y="2158287"/>
            <a:ext cx="5065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원호 29">
            <a:extLst>
              <a:ext uri="{FF2B5EF4-FFF2-40B4-BE49-F238E27FC236}">
                <a16:creationId xmlns:a16="http://schemas.microsoft.com/office/drawing/2014/main" id="{986D3474-8431-4261-8DC5-01121FC80332}"/>
              </a:ext>
            </a:extLst>
          </p:cNvPr>
          <p:cNvSpPr/>
          <p:nvPr/>
        </p:nvSpPr>
        <p:spPr>
          <a:xfrm rot="5400000">
            <a:off x="5658486" y="1950035"/>
            <a:ext cx="401637" cy="401637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원호 30">
            <a:extLst>
              <a:ext uri="{FF2B5EF4-FFF2-40B4-BE49-F238E27FC236}">
                <a16:creationId xmlns:a16="http://schemas.microsoft.com/office/drawing/2014/main" id="{A5457878-7973-4928-82DC-A6D276EEA60C}"/>
              </a:ext>
            </a:extLst>
          </p:cNvPr>
          <p:cNvSpPr/>
          <p:nvPr/>
        </p:nvSpPr>
        <p:spPr>
          <a:xfrm rot="16200000">
            <a:off x="6060123" y="1985700"/>
            <a:ext cx="401637" cy="401637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E1204B2-BE74-4C00-B931-18F160282387}"/>
              </a:ext>
            </a:extLst>
          </p:cNvPr>
          <p:cNvCxnSpPr>
            <a:cxnSpLocks/>
          </p:cNvCxnSpPr>
          <p:nvPr/>
        </p:nvCxnSpPr>
        <p:spPr>
          <a:xfrm>
            <a:off x="5201040" y="2163938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D5F5EF3-2FB3-4AFA-B324-4DAB140A6EA5}"/>
              </a:ext>
            </a:extLst>
          </p:cNvPr>
          <p:cNvCxnSpPr>
            <a:cxnSpLocks/>
          </p:cNvCxnSpPr>
          <p:nvPr/>
        </p:nvCxnSpPr>
        <p:spPr>
          <a:xfrm>
            <a:off x="6471341" y="2163938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8F1BD53-7367-4BF2-AC39-B8A94A5E71FF}"/>
              </a:ext>
            </a:extLst>
          </p:cNvPr>
          <p:cNvSpPr txBox="1"/>
          <p:nvPr/>
        </p:nvSpPr>
        <p:spPr>
          <a:xfrm>
            <a:off x="6947130" y="1905407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</a:rPr>
              <a:t>a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97E3735-82EE-41AC-8BC9-9196CFF06CBD}"/>
              </a:ext>
            </a:extLst>
          </p:cNvPr>
          <p:cNvCxnSpPr>
            <a:cxnSpLocks/>
          </p:cNvCxnSpPr>
          <p:nvPr/>
        </p:nvCxnSpPr>
        <p:spPr>
          <a:xfrm>
            <a:off x="7326269" y="2163938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9FDEB8F-0757-4530-A41E-C19971427F8C}"/>
              </a:ext>
            </a:extLst>
          </p:cNvPr>
          <p:cNvSpPr txBox="1"/>
          <p:nvPr/>
        </p:nvSpPr>
        <p:spPr>
          <a:xfrm>
            <a:off x="5478658" y="2654712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활성화 함수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053F728-C8F6-467C-98E0-F32BFA4F0A70}"/>
              </a:ext>
            </a:extLst>
          </p:cNvPr>
          <p:cNvSpPr/>
          <p:nvPr/>
        </p:nvSpPr>
        <p:spPr>
          <a:xfrm>
            <a:off x="3297898" y="4444264"/>
            <a:ext cx="1048214" cy="104821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12B3FBA-1891-47FA-B29C-F93E2F8D171F}"/>
              </a:ext>
            </a:extLst>
          </p:cNvPr>
          <p:cNvCxnSpPr>
            <a:endCxn id="39" idx="2"/>
          </p:cNvCxnSpPr>
          <p:nvPr/>
        </p:nvCxnSpPr>
        <p:spPr>
          <a:xfrm>
            <a:off x="2645938" y="4968371"/>
            <a:ext cx="651960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EC0BD17-06B6-4D53-B788-DB6E1D125DB0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971919" y="4258409"/>
            <a:ext cx="47948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957BA8-991E-43EE-AC7A-25A24126D54D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2861529" y="5338971"/>
            <a:ext cx="58987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B236F67-EFAB-44B2-9F69-A9B25F5F4D2C}"/>
              </a:ext>
            </a:extLst>
          </p:cNvPr>
          <p:cNvSpPr txBox="1"/>
          <p:nvPr/>
        </p:nvSpPr>
        <p:spPr>
          <a:xfrm>
            <a:off x="2606524" y="3905275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4E927-6AD5-403B-9305-0327502EF4D0}"/>
              </a:ext>
            </a:extLst>
          </p:cNvPr>
          <p:cNvSpPr txBox="1"/>
          <p:nvPr/>
        </p:nvSpPr>
        <p:spPr>
          <a:xfrm>
            <a:off x="2259364" y="4698885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37E305-BCB6-4E3F-9A05-5C22075E359A}"/>
              </a:ext>
            </a:extLst>
          </p:cNvPr>
          <p:cNvSpPr txBox="1"/>
          <p:nvPr/>
        </p:nvSpPr>
        <p:spPr>
          <a:xfrm>
            <a:off x="2526993" y="5508653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0C7E9-5037-4D74-A68B-A18940E9C8E2}"/>
              </a:ext>
            </a:extLst>
          </p:cNvPr>
          <p:cNvSpPr txBox="1"/>
          <p:nvPr/>
        </p:nvSpPr>
        <p:spPr>
          <a:xfrm>
            <a:off x="3297899" y="4612640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*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E614B3-746E-4451-8AC8-EC9ECF63B954}"/>
              </a:ext>
            </a:extLst>
          </p:cNvPr>
          <p:cNvSpPr txBox="1"/>
          <p:nvPr/>
        </p:nvSpPr>
        <p:spPr>
          <a:xfrm>
            <a:off x="3296776" y="4861699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+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1D618A5-3C57-4FE1-B848-9B148A09DC21}"/>
              </a:ext>
            </a:extLst>
          </p:cNvPr>
          <p:cNvCxnSpPr>
            <a:cxnSpLocks/>
          </p:cNvCxnSpPr>
          <p:nvPr/>
        </p:nvCxnSpPr>
        <p:spPr>
          <a:xfrm>
            <a:off x="4346112" y="497580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45BA8EB-1569-4482-B3D5-DD86130B99EB}"/>
              </a:ext>
            </a:extLst>
          </p:cNvPr>
          <p:cNvSpPr txBox="1"/>
          <p:nvPr/>
        </p:nvSpPr>
        <p:spPr>
          <a:xfrm>
            <a:off x="4821901" y="4717274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C5EAD53-CA90-4FE5-921A-4F47429433E3}"/>
              </a:ext>
            </a:extLst>
          </p:cNvPr>
          <p:cNvSpPr/>
          <p:nvPr/>
        </p:nvSpPr>
        <p:spPr>
          <a:xfrm>
            <a:off x="7823040" y="4565070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63345F8-8180-4C46-83B2-42C08E8FA19B}"/>
                  </a:ext>
                </a:extLst>
              </p:cNvPr>
              <p:cNvSpPr txBox="1"/>
              <p:nvPr/>
            </p:nvSpPr>
            <p:spPr>
              <a:xfrm>
                <a:off x="9274151" y="4737539"/>
                <a:ext cx="386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63345F8-8180-4C46-83B2-42C08E8FA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151" y="4737539"/>
                <a:ext cx="386575" cy="461665"/>
              </a:xfrm>
              <a:prstGeom prst="rect">
                <a:avLst/>
              </a:prstGeom>
              <a:blipFill>
                <a:blip r:embed="rId4"/>
                <a:stretch>
                  <a:fillRect l="-1563" t="-3947" r="-18750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D4CCA23-90A9-42E4-86DC-A4BAB5670C21}"/>
              </a:ext>
            </a:extLst>
          </p:cNvPr>
          <p:cNvCxnSpPr>
            <a:cxnSpLocks/>
            <a:stCxn id="50" idx="6"/>
            <a:endCxn id="52" idx="1"/>
          </p:cNvCxnSpPr>
          <p:nvPr/>
        </p:nvCxnSpPr>
        <p:spPr>
          <a:xfrm>
            <a:off x="8629642" y="4968371"/>
            <a:ext cx="644508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965E04E-C58B-446E-9BCB-DB45F2E7F953}"/>
              </a:ext>
            </a:extLst>
          </p:cNvPr>
          <p:cNvSpPr txBox="1"/>
          <p:nvPr/>
        </p:nvSpPr>
        <p:spPr>
          <a:xfrm>
            <a:off x="7685178" y="54924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임계함수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A4DC699-A801-443F-9DA8-98B5936B0D6A}"/>
              </a:ext>
            </a:extLst>
          </p:cNvPr>
          <p:cNvSpPr/>
          <p:nvPr/>
        </p:nvSpPr>
        <p:spPr>
          <a:xfrm>
            <a:off x="5662689" y="4569960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2150830-0AE3-4CA5-BEB5-96EE8E0C518B}"/>
              </a:ext>
            </a:extLst>
          </p:cNvPr>
          <p:cNvCxnSpPr>
            <a:cxnSpLocks/>
          </p:cNvCxnSpPr>
          <p:nvPr/>
        </p:nvCxnSpPr>
        <p:spPr>
          <a:xfrm>
            <a:off x="5201040" y="497580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E655629-DD84-4E23-BB67-F2DB6BE814A9}"/>
              </a:ext>
            </a:extLst>
          </p:cNvPr>
          <p:cNvCxnSpPr>
            <a:cxnSpLocks/>
          </p:cNvCxnSpPr>
          <p:nvPr/>
        </p:nvCxnSpPr>
        <p:spPr>
          <a:xfrm>
            <a:off x="6471341" y="497580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7F7ED54-58F5-47B4-B192-71F6BE971E7F}"/>
              </a:ext>
            </a:extLst>
          </p:cNvPr>
          <p:cNvSpPr txBox="1"/>
          <p:nvPr/>
        </p:nvSpPr>
        <p:spPr>
          <a:xfrm>
            <a:off x="6947130" y="4717274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</a:rPr>
              <a:t>a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259E1B6-A6A2-4974-B0AF-F030DB9ED2B9}"/>
              </a:ext>
            </a:extLst>
          </p:cNvPr>
          <p:cNvCxnSpPr>
            <a:cxnSpLocks/>
          </p:cNvCxnSpPr>
          <p:nvPr/>
        </p:nvCxnSpPr>
        <p:spPr>
          <a:xfrm>
            <a:off x="7326269" y="497580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E75C940-5684-42FB-A670-2419AD6B5993}"/>
                  </a:ext>
                </a:extLst>
              </p:cNvPr>
              <p:cNvSpPr txBox="1"/>
              <p:nvPr/>
            </p:nvSpPr>
            <p:spPr>
              <a:xfrm>
                <a:off x="4407441" y="5182509"/>
                <a:ext cx="10855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−</m:t>
                      </m:r>
                      <m:r>
                        <a:rPr lang="ko-KR" altLang="en-US" sz="2000" i="1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∞</m:t>
                      </m:r>
                      <m:r>
                        <a:rPr lang="en-US" altLang="ko-KR" sz="2000" i="1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~∞</m:t>
                      </m:r>
                    </m:oMath>
                  </m:oMathPara>
                </a14:m>
                <a:endParaRPr lang="ko-KR" altLang="en-US" sz="2000">
                  <a:solidFill>
                    <a:srgbClr val="3399FF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E75C940-5684-42FB-A670-2419AD6B5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441" y="5182509"/>
                <a:ext cx="1085554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E45D8C1C-BE00-4C9C-8EE8-9800600A003B}"/>
              </a:ext>
            </a:extLst>
          </p:cNvPr>
          <p:cNvCxnSpPr>
            <a:cxnSpLocks/>
            <a:stCxn id="62" idx="0"/>
          </p:cNvCxnSpPr>
          <p:nvPr/>
        </p:nvCxnSpPr>
        <p:spPr>
          <a:xfrm rot="16200000" flipV="1">
            <a:off x="6403166" y="3980022"/>
            <a:ext cx="651386" cy="823116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4962A7B-35FB-4EED-91B2-7EA25D04A60D}"/>
              </a:ext>
            </a:extLst>
          </p:cNvPr>
          <p:cNvSpPr txBox="1"/>
          <p:nvPr/>
        </p:nvSpPr>
        <p:spPr>
          <a:xfrm>
            <a:off x="6393131" y="3620154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역방향 계산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4CB6DD5-8372-4863-920E-7A48EA9E2464}"/>
                  </a:ext>
                </a:extLst>
              </p:cNvPr>
              <p:cNvSpPr txBox="1"/>
              <p:nvPr/>
            </p:nvSpPr>
            <p:spPr>
              <a:xfrm>
                <a:off x="6866724" y="5182509"/>
                <a:ext cx="606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33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0~</m:t>
                    </m:r>
                  </m:oMath>
                </a14:m>
                <a:r>
                  <a:rPr lang="en-US" altLang="ko-KR">
                    <a:solidFill>
                      <a:srgbClr val="3399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lang="ko-KR" altLang="en-US">
                  <a:solidFill>
                    <a:srgbClr val="3399FF"/>
                  </a:solidFill>
                  <a:latin typeface="Cambria Math" panose="02040503050406030204" pitchFamily="18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4CB6DD5-8372-4863-920E-7A48EA9E2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724" y="5182509"/>
                <a:ext cx="606256" cy="369332"/>
              </a:xfrm>
              <a:prstGeom prst="rect">
                <a:avLst/>
              </a:prstGeom>
              <a:blipFill>
                <a:blip r:embed="rId6"/>
                <a:stretch>
                  <a:fillRect t="-9836" r="-8000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807CDE1F-CF16-4EDE-8F64-A3EEE07EAFB9}"/>
              </a:ext>
            </a:extLst>
          </p:cNvPr>
          <p:cNvSpPr txBox="1"/>
          <p:nvPr/>
        </p:nvSpPr>
        <p:spPr>
          <a:xfrm>
            <a:off x="9160530" y="5182510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 </a:t>
            </a:r>
            <a:r>
              <a:rPr lang="ko-KR" altLang="en-US" sz="14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또는 </a:t>
            </a:r>
            <a:r>
              <a:rPr lang="en-US" altLang="ko-KR" sz="14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endParaRPr lang="ko-KR" altLang="en-US" sz="1400">
              <a:solidFill>
                <a:srgbClr val="3399FF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4CC26D-21A1-4D8B-96BD-8B55FEE4AB1F}"/>
                  </a:ext>
                </a:extLst>
              </p:cNvPr>
              <p:cNvSpPr/>
              <p:nvPr/>
            </p:nvSpPr>
            <p:spPr>
              <a:xfrm>
                <a:off x="5655664" y="4706577"/>
                <a:ext cx="874108" cy="500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400" b="1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4CC26D-21A1-4D8B-96BD-8B55FEE4A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664" y="4706577"/>
                <a:ext cx="874108" cy="500650"/>
              </a:xfrm>
              <a:prstGeom prst="rect">
                <a:avLst/>
              </a:prstGeom>
              <a:blipFill>
                <a:blip r:embed="rId7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68" name="TextBox 7167">
                <a:extLst>
                  <a:ext uri="{FF2B5EF4-FFF2-40B4-BE49-F238E27FC236}">
                    <a16:creationId xmlns:a16="http://schemas.microsoft.com/office/drawing/2014/main" id="{071CF7AC-54F1-483D-AE56-0C7814A8FEEE}"/>
                  </a:ext>
                </a:extLst>
              </p:cNvPr>
              <p:cNvSpPr txBox="1"/>
              <p:nvPr/>
            </p:nvSpPr>
            <p:spPr>
              <a:xfrm>
                <a:off x="7873618" y="4762719"/>
                <a:ext cx="7276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altLang="ko-KR" sz="1400" b="1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altLang="ko-KR" sz="1400" b="1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168" name="TextBox 7167">
                <a:extLst>
                  <a:ext uri="{FF2B5EF4-FFF2-40B4-BE49-F238E27FC236}">
                    <a16:creationId xmlns:a16="http://schemas.microsoft.com/office/drawing/2014/main" id="{071CF7AC-54F1-483D-AE56-0C7814A8F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618" y="4762719"/>
                <a:ext cx="727635" cy="430887"/>
              </a:xfrm>
              <a:prstGeom prst="rect">
                <a:avLst/>
              </a:prstGeom>
              <a:blipFill>
                <a:blip r:embed="rId8"/>
                <a:stretch>
                  <a:fillRect r="-840" b="-42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83170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손실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053F728-C8F6-467C-98E0-F32BFA4F0A70}"/>
              </a:ext>
            </a:extLst>
          </p:cNvPr>
          <p:cNvSpPr/>
          <p:nvPr/>
        </p:nvSpPr>
        <p:spPr>
          <a:xfrm>
            <a:off x="3439147" y="2831054"/>
            <a:ext cx="1048214" cy="104821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12B3FBA-1891-47FA-B29C-F93E2F8D171F}"/>
              </a:ext>
            </a:extLst>
          </p:cNvPr>
          <p:cNvCxnSpPr>
            <a:endCxn id="39" idx="2"/>
          </p:cNvCxnSpPr>
          <p:nvPr/>
        </p:nvCxnSpPr>
        <p:spPr>
          <a:xfrm>
            <a:off x="2787187" y="3355161"/>
            <a:ext cx="651960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EC0BD17-06B6-4D53-B788-DB6E1D125DB0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3113168" y="2645199"/>
            <a:ext cx="47948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957BA8-991E-43EE-AC7A-25A24126D54D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3002778" y="3725761"/>
            <a:ext cx="58987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B236F67-EFAB-44B2-9F69-A9B25F5F4D2C}"/>
              </a:ext>
            </a:extLst>
          </p:cNvPr>
          <p:cNvSpPr txBox="1"/>
          <p:nvPr/>
        </p:nvSpPr>
        <p:spPr>
          <a:xfrm>
            <a:off x="2747773" y="2292065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4E927-6AD5-403B-9305-0327502EF4D0}"/>
              </a:ext>
            </a:extLst>
          </p:cNvPr>
          <p:cNvSpPr txBox="1"/>
          <p:nvPr/>
        </p:nvSpPr>
        <p:spPr>
          <a:xfrm>
            <a:off x="2400613" y="3085675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37E305-BCB6-4E3F-9A05-5C22075E359A}"/>
              </a:ext>
            </a:extLst>
          </p:cNvPr>
          <p:cNvSpPr txBox="1"/>
          <p:nvPr/>
        </p:nvSpPr>
        <p:spPr>
          <a:xfrm>
            <a:off x="2668242" y="3895443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0C7E9-5037-4D74-A68B-A18940E9C8E2}"/>
              </a:ext>
            </a:extLst>
          </p:cNvPr>
          <p:cNvSpPr txBox="1"/>
          <p:nvPr/>
        </p:nvSpPr>
        <p:spPr>
          <a:xfrm>
            <a:off x="3439148" y="2999430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*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E614B3-746E-4451-8AC8-EC9ECF63B954}"/>
              </a:ext>
            </a:extLst>
          </p:cNvPr>
          <p:cNvSpPr txBox="1"/>
          <p:nvPr/>
        </p:nvSpPr>
        <p:spPr>
          <a:xfrm>
            <a:off x="3438025" y="3248489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+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1D618A5-3C57-4FE1-B848-9B148A09DC21}"/>
              </a:ext>
            </a:extLst>
          </p:cNvPr>
          <p:cNvCxnSpPr>
            <a:cxnSpLocks/>
          </p:cNvCxnSpPr>
          <p:nvPr/>
        </p:nvCxnSpPr>
        <p:spPr>
          <a:xfrm>
            <a:off x="4487361" y="336259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45BA8EB-1569-4482-B3D5-DD86130B99EB}"/>
              </a:ext>
            </a:extLst>
          </p:cNvPr>
          <p:cNvSpPr txBox="1"/>
          <p:nvPr/>
        </p:nvSpPr>
        <p:spPr>
          <a:xfrm>
            <a:off x="4963150" y="3104064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C5EAD53-CA90-4FE5-921A-4F47429433E3}"/>
              </a:ext>
            </a:extLst>
          </p:cNvPr>
          <p:cNvSpPr/>
          <p:nvPr/>
        </p:nvSpPr>
        <p:spPr>
          <a:xfrm>
            <a:off x="7964289" y="2951860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63345F8-8180-4C46-83B2-42C08E8FA19B}"/>
                  </a:ext>
                </a:extLst>
              </p:cNvPr>
              <p:cNvSpPr txBox="1"/>
              <p:nvPr/>
            </p:nvSpPr>
            <p:spPr>
              <a:xfrm>
                <a:off x="9415400" y="3124329"/>
                <a:ext cx="386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63345F8-8180-4C46-83B2-42C08E8FA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400" y="3124329"/>
                <a:ext cx="386575" cy="461665"/>
              </a:xfrm>
              <a:prstGeom prst="rect">
                <a:avLst/>
              </a:prstGeom>
              <a:blipFill>
                <a:blip r:embed="rId3"/>
                <a:stretch>
                  <a:fillRect l="-1587" t="-4000" r="-19048"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D4CCA23-90A9-42E4-86DC-A4BAB5670C21}"/>
              </a:ext>
            </a:extLst>
          </p:cNvPr>
          <p:cNvCxnSpPr>
            <a:cxnSpLocks/>
            <a:stCxn id="50" idx="6"/>
            <a:endCxn id="52" idx="1"/>
          </p:cNvCxnSpPr>
          <p:nvPr/>
        </p:nvCxnSpPr>
        <p:spPr>
          <a:xfrm>
            <a:off x="8770891" y="3355161"/>
            <a:ext cx="644508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8A4DC699-A801-443F-9DA8-98B5936B0D6A}"/>
              </a:ext>
            </a:extLst>
          </p:cNvPr>
          <p:cNvSpPr/>
          <p:nvPr/>
        </p:nvSpPr>
        <p:spPr>
          <a:xfrm>
            <a:off x="5803938" y="2956750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2150830-0AE3-4CA5-BEB5-96EE8E0C518B}"/>
              </a:ext>
            </a:extLst>
          </p:cNvPr>
          <p:cNvCxnSpPr>
            <a:cxnSpLocks/>
          </p:cNvCxnSpPr>
          <p:nvPr/>
        </p:nvCxnSpPr>
        <p:spPr>
          <a:xfrm>
            <a:off x="5342289" y="336259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E655629-DD84-4E23-BB67-F2DB6BE814A9}"/>
              </a:ext>
            </a:extLst>
          </p:cNvPr>
          <p:cNvCxnSpPr>
            <a:cxnSpLocks/>
          </p:cNvCxnSpPr>
          <p:nvPr/>
        </p:nvCxnSpPr>
        <p:spPr>
          <a:xfrm>
            <a:off x="6612590" y="336259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7F7ED54-58F5-47B4-B192-71F6BE971E7F}"/>
              </a:ext>
            </a:extLst>
          </p:cNvPr>
          <p:cNvSpPr txBox="1"/>
          <p:nvPr/>
        </p:nvSpPr>
        <p:spPr>
          <a:xfrm>
            <a:off x="7088379" y="3104064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</a:rPr>
              <a:t>a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259E1B6-A6A2-4974-B0AF-F030DB9ED2B9}"/>
              </a:ext>
            </a:extLst>
          </p:cNvPr>
          <p:cNvCxnSpPr>
            <a:cxnSpLocks/>
          </p:cNvCxnSpPr>
          <p:nvPr/>
        </p:nvCxnSpPr>
        <p:spPr>
          <a:xfrm>
            <a:off x="7467518" y="336259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E75C940-5684-42FB-A670-2419AD6B5993}"/>
                  </a:ext>
                </a:extLst>
              </p:cNvPr>
              <p:cNvSpPr txBox="1"/>
              <p:nvPr/>
            </p:nvSpPr>
            <p:spPr>
              <a:xfrm>
                <a:off x="4548690" y="3569299"/>
                <a:ext cx="10855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−</m:t>
                      </m:r>
                      <m:r>
                        <a:rPr lang="ko-KR" altLang="en-US" sz="2000" i="1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∞</m:t>
                      </m:r>
                      <m:r>
                        <a:rPr lang="en-US" altLang="ko-KR" sz="2000" i="1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~∞</m:t>
                      </m:r>
                    </m:oMath>
                  </m:oMathPara>
                </a14:m>
                <a:endParaRPr lang="ko-KR" altLang="en-US" sz="2000">
                  <a:solidFill>
                    <a:srgbClr val="3399FF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E75C940-5684-42FB-A670-2419AD6B5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90" y="3569299"/>
                <a:ext cx="108555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E45D8C1C-BE00-4C9C-8EE8-9800600A003B}"/>
              </a:ext>
            </a:extLst>
          </p:cNvPr>
          <p:cNvCxnSpPr>
            <a:cxnSpLocks/>
            <a:stCxn id="62" idx="0"/>
          </p:cNvCxnSpPr>
          <p:nvPr/>
        </p:nvCxnSpPr>
        <p:spPr>
          <a:xfrm rot="16200000" flipV="1">
            <a:off x="6544415" y="2366812"/>
            <a:ext cx="651386" cy="823116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4962A7B-35FB-4EED-91B2-7EA25D04A60D}"/>
              </a:ext>
            </a:extLst>
          </p:cNvPr>
          <p:cNvSpPr txBox="1"/>
          <p:nvPr/>
        </p:nvSpPr>
        <p:spPr>
          <a:xfrm>
            <a:off x="6534380" y="2006944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역방향 계산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4CB6DD5-8372-4863-920E-7A48EA9E2464}"/>
                  </a:ext>
                </a:extLst>
              </p:cNvPr>
              <p:cNvSpPr txBox="1"/>
              <p:nvPr/>
            </p:nvSpPr>
            <p:spPr>
              <a:xfrm>
                <a:off x="7007973" y="3569299"/>
                <a:ext cx="606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33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0~</m:t>
                    </m:r>
                  </m:oMath>
                </a14:m>
                <a:r>
                  <a:rPr lang="en-US" altLang="ko-KR">
                    <a:solidFill>
                      <a:srgbClr val="3399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lang="ko-KR" altLang="en-US">
                  <a:solidFill>
                    <a:srgbClr val="3399FF"/>
                  </a:solidFill>
                  <a:latin typeface="Cambria Math" panose="02040503050406030204" pitchFamily="18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4CB6DD5-8372-4863-920E-7A48EA9E2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973" y="3569299"/>
                <a:ext cx="606256" cy="369332"/>
              </a:xfrm>
              <a:prstGeom prst="rect">
                <a:avLst/>
              </a:prstGeom>
              <a:blipFill>
                <a:blip r:embed="rId5"/>
                <a:stretch>
                  <a:fillRect t="-11667" r="-8081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807CDE1F-CF16-4EDE-8F64-A3EEE07EAFB9}"/>
              </a:ext>
            </a:extLst>
          </p:cNvPr>
          <p:cNvSpPr txBox="1"/>
          <p:nvPr/>
        </p:nvSpPr>
        <p:spPr>
          <a:xfrm>
            <a:off x="9301779" y="3569300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 </a:t>
            </a:r>
            <a:r>
              <a:rPr lang="ko-KR" altLang="en-US" sz="14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또는 </a:t>
            </a:r>
            <a:r>
              <a:rPr lang="en-US" altLang="ko-KR" sz="14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endParaRPr lang="ko-KR" altLang="en-US" sz="1400">
              <a:solidFill>
                <a:srgbClr val="3399FF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4CC26D-21A1-4D8B-96BD-8B55FEE4AB1F}"/>
                  </a:ext>
                </a:extLst>
              </p:cNvPr>
              <p:cNvSpPr/>
              <p:nvPr/>
            </p:nvSpPr>
            <p:spPr>
              <a:xfrm>
                <a:off x="5796913" y="3093367"/>
                <a:ext cx="874108" cy="500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400" b="1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4CC26D-21A1-4D8B-96BD-8B55FEE4A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913" y="3093367"/>
                <a:ext cx="874108" cy="5006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68" name="TextBox 7167">
                <a:extLst>
                  <a:ext uri="{FF2B5EF4-FFF2-40B4-BE49-F238E27FC236}">
                    <a16:creationId xmlns:a16="http://schemas.microsoft.com/office/drawing/2014/main" id="{071CF7AC-54F1-483D-AE56-0C7814A8FEEE}"/>
                  </a:ext>
                </a:extLst>
              </p:cNvPr>
              <p:cNvSpPr txBox="1"/>
              <p:nvPr/>
            </p:nvSpPr>
            <p:spPr>
              <a:xfrm>
                <a:off x="8014867" y="3149509"/>
                <a:ext cx="7276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altLang="ko-KR" sz="1400" b="1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altLang="ko-KR" sz="1400" b="1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168" name="TextBox 7167">
                <a:extLst>
                  <a:ext uri="{FF2B5EF4-FFF2-40B4-BE49-F238E27FC236}">
                    <a16:creationId xmlns:a16="http://schemas.microsoft.com/office/drawing/2014/main" id="{071CF7AC-54F1-483D-AE56-0C7814A8F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867" y="3149509"/>
                <a:ext cx="727635" cy="430887"/>
              </a:xfrm>
              <a:prstGeom prst="rect">
                <a:avLst/>
              </a:prstGeom>
              <a:blipFill>
                <a:blip r:embed="rId7"/>
                <a:stretch>
                  <a:fillRect r="-840" b="-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화살표: 원형 6">
            <a:extLst>
              <a:ext uri="{FF2B5EF4-FFF2-40B4-BE49-F238E27FC236}">
                <a16:creationId xmlns:a16="http://schemas.microsoft.com/office/drawing/2014/main" id="{3E54A66F-526C-424D-8AD1-D3664B1023E1}"/>
              </a:ext>
            </a:extLst>
          </p:cNvPr>
          <p:cNvSpPr/>
          <p:nvPr/>
        </p:nvSpPr>
        <p:spPr>
          <a:xfrm rot="10997524">
            <a:off x="7717046" y="2991350"/>
            <a:ext cx="1349083" cy="1349083"/>
          </a:xfrm>
          <a:prstGeom prst="circularArrow">
            <a:avLst>
              <a:gd name="adj1" fmla="val 10730"/>
              <a:gd name="adj2" fmla="val 1142319"/>
              <a:gd name="adj3" fmla="val 20233103"/>
              <a:gd name="adj4" fmla="val 10639743"/>
              <a:gd name="adj5" fmla="val 12500"/>
            </a:avLst>
          </a:prstGeom>
          <a:solidFill>
            <a:srgbClr val="E2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9891F2-934D-42FC-BA28-9430CA2FB97D}"/>
              </a:ext>
            </a:extLst>
          </p:cNvPr>
          <p:cNvSpPr txBox="1"/>
          <p:nvPr/>
        </p:nvSpPr>
        <p:spPr>
          <a:xfrm>
            <a:off x="7922142" y="434567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손실함수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L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0" name="화살표: 원형 69">
            <a:extLst>
              <a:ext uri="{FF2B5EF4-FFF2-40B4-BE49-F238E27FC236}">
                <a16:creationId xmlns:a16="http://schemas.microsoft.com/office/drawing/2014/main" id="{59137F2C-E35C-486F-B655-D606517787C0}"/>
              </a:ext>
            </a:extLst>
          </p:cNvPr>
          <p:cNvSpPr/>
          <p:nvPr/>
        </p:nvSpPr>
        <p:spPr>
          <a:xfrm rot="10997524">
            <a:off x="5539729" y="3020829"/>
            <a:ext cx="1349083" cy="1349083"/>
          </a:xfrm>
          <a:prstGeom prst="circularArrow">
            <a:avLst>
              <a:gd name="adj1" fmla="val 10730"/>
              <a:gd name="adj2" fmla="val 1142319"/>
              <a:gd name="adj3" fmla="val 20233103"/>
              <a:gd name="adj4" fmla="val 10639743"/>
              <a:gd name="adj5" fmla="val 12500"/>
            </a:avLst>
          </a:prstGeom>
          <a:solidFill>
            <a:srgbClr val="E2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화살표: 원형 70">
            <a:extLst>
              <a:ext uri="{FF2B5EF4-FFF2-40B4-BE49-F238E27FC236}">
                <a16:creationId xmlns:a16="http://schemas.microsoft.com/office/drawing/2014/main" id="{71E15683-63AE-44EA-B896-07732310EFEB}"/>
              </a:ext>
            </a:extLst>
          </p:cNvPr>
          <p:cNvSpPr/>
          <p:nvPr/>
        </p:nvSpPr>
        <p:spPr>
          <a:xfrm rot="10997524">
            <a:off x="3281094" y="3267885"/>
            <a:ext cx="1349083" cy="1349083"/>
          </a:xfrm>
          <a:prstGeom prst="circularArrow">
            <a:avLst>
              <a:gd name="adj1" fmla="val 10730"/>
              <a:gd name="adj2" fmla="val 1142319"/>
              <a:gd name="adj3" fmla="val 20233103"/>
              <a:gd name="adj4" fmla="val 10639743"/>
              <a:gd name="adj5" fmla="val 12500"/>
            </a:avLst>
          </a:prstGeom>
          <a:solidFill>
            <a:srgbClr val="E2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13752A-7A29-4B41-A87F-E9D32F69C64C}"/>
                  </a:ext>
                </a:extLst>
              </p:cNvPr>
              <p:cNvSpPr txBox="1"/>
              <p:nvPr/>
            </p:nvSpPr>
            <p:spPr>
              <a:xfrm>
                <a:off x="7438968" y="4293881"/>
                <a:ext cx="432683" cy="58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13752A-7A29-4B41-A87F-E9D32F69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968" y="4293881"/>
                <a:ext cx="432683" cy="5852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2359CCA-99E4-4B86-AAC2-8C3338464503}"/>
                  </a:ext>
                </a:extLst>
              </p:cNvPr>
              <p:cNvSpPr txBox="1"/>
              <p:nvPr/>
            </p:nvSpPr>
            <p:spPr>
              <a:xfrm>
                <a:off x="5990898" y="4293881"/>
                <a:ext cx="432683" cy="58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2359CCA-99E4-4B86-AAC2-8C3338464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898" y="4293881"/>
                <a:ext cx="432683" cy="5852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9A39338-E888-4445-8D30-EC16E7080714}"/>
                  </a:ext>
                </a:extLst>
              </p:cNvPr>
              <p:cNvSpPr txBox="1"/>
              <p:nvPr/>
            </p:nvSpPr>
            <p:spPr>
              <a:xfrm>
                <a:off x="4319161" y="4285981"/>
                <a:ext cx="480388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9A39338-E888-4445-8D30-EC16E7080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161" y="4285981"/>
                <a:ext cx="480388" cy="5852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59AE4400-A4C1-4B94-AFDD-8A0EA7674775}"/>
              </a:ext>
            </a:extLst>
          </p:cNvPr>
          <p:cNvSpPr txBox="1"/>
          <p:nvPr/>
        </p:nvSpPr>
        <p:spPr>
          <a:xfrm>
            <a:off x="2233458" y="1047100"/>
            <a:ext cx="35605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특성이 하나인 경우 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=&gt; x 1</a:t>
            </a: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개</a:t>
            </a:r>
            <a:endParaRPr lang="en-US" altLang="ko-KR" sz="20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endParaRPr lang="en-US" altLang="ko-KR" sz="20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z = wx + b</a:t>
            </a:r>
            <a:endParaRPr lang="ko-KR" altLang="en-US" sz="20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648312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손실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34CD81-F2F2-4AD2-94A5-B2C8F159BCCA}"/>
                  </a:ext>
                </a:extLst>
              </p:cNvPr>
              <p:cNvSpPr txBox="1"/>
              <p:nvPr/>
            </p:nvSpPr>
            <p:spPr>
              <a:xfrm>
                <a:off x="1919520" y="2472044"/>
                <a:ext cx="3118995" cy="58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34CD81-F2F2-4AD2-94A5-B2C8F159B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20" y="2472044"/>
                <a:ext cx="3118995" cy="585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36B531B-ADFA-48F3-A517-2BCD4621F8BE}"/>
              </a:ext>
            </a:extLst>
          </p:cNvPr>
          <p:cNvSpPr txBox="1"/>
          <p:nvPr/>
        </p:nvSpPr>
        <p:spPr>
          <a:xfrm>
            <a:off x="1574316" y="959006"/>
            <a:ext cx="783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chain rule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을 이용하여 각 단계의 미분 결과를 곱한다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8D36D44-44FB-4D1F-B17A-B139A5085E38}"/>
                  </a:ext>
                </a:extLst>
              </p:cNvPr>
              <p:cNvSpPr txBox="1"/>
              <p:nvPr/>
            </p:nvSpPr>
            <p:spPr>
              <a:xfrm>
                <a:off x="2005809" y="3469373"/>
                <a:ext cx="3414589" cy="543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𝑦</m:t>
                    </m:r>
                    <m:f>
                      <m:fPr>
                        <m:ctrlPr>
                          <a:rPr lang="el-GR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−(1−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ko-KR" sz="2400">
                    <a:latin typeface="Consolas" panose="020B0609020204030204" pitchFamily="49" charset="0"/>
                  </a:rPr>
                  <a:t>)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8D36D44-44FB-4D1F-B17A-B139A5085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809" y="3469373"/>
                <a:ext cx="3414589" cy="543034"/>
              </a:xfrm>
              <a:prstGeom prst="rect">
                <a:avLst/>
              </a:prstGeom>
              <a:blipFill>
                <a:blip r:embed="rId4"/>
                <a:stretch>
                  <a:fillRect r="-4643" b="-202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CC644AC-4DF1-48A4-82C4-063C0EEBD3E0}"/>
                  </a:ext>
                </a:extLst>
              </p:cNvPr>
              <p:cNvSpPr txBox="1"/>
              <p:nvPr/>
            </p:nvSpPr>
            <p:spPr>
              <a:xfrm>
                <a:off x="1919519" y="4306140"/>
                <a:ext cx="1726050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CC644AC-4DF1-48A4-82C4-063C0EEBD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19" y="4306140"/>
                <a:ext cx="1726050" cy="585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483994B-8DDE-4F0B-A9EB-82C125302C53}"/>
                  </a:ext>
                </a:extLst>
              </p:cNvPr>
              <p:cNvSpPr txBox="1"/>
              <p:nvPr/>
            </p:nvSpPr>
            <p:spPr>
              <a:xfrm>
                <a:off x="1919520" y="5173221"/>
                <a:ext cx="959237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483994B-8DDE-4F0B-A9EB-82C125302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20" y="5173221"/>
                <a:ext cx="959237" cy="5852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367C1E8-98AE-4F23-8732-A6D9B66A062F}"/>
                  </a:ext>
                </a:extLst>
              </p:cNvPr>
              <p:cNvSpPr txBox="1"/>
              <p:nvPr/>
            </p:nvSpPr>
            <p:spPr>
              <a:xfrm>
                <a:off x="6870660" y="2472044"/>
                <a:ext cx="3011337" cy="58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367C1E8-98AE-4F23-8732-A6D9B66A0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60" y="2472044"/>
                <a:ext cx="3011337" cy="5852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CA98715-BCC7-458F-A6A3-E8F281B94DDC}"/>
                  </a:ext>
                </a:extLst>
              </p:cNvPr>
              <p:cNvSpPr txBox="1"/>
              <p:nvPr/>
            </p:nvSpPr>
            <p:spPr>
              <a:xfrm>
                <a:off x="6956949" y="3469373"/>
                <a:ext cx="3414589" cy="543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𝑦</m:t>
                    </m:r>
                    <m:f>
                      <m:fPr>
                        <m:ctrlPr>
                          <a:rPr lang="el-GR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−(1−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ko-KR" sz="2400">
                    <a:latin typeface="Consolas" panose="020B0609020204030204" pitchFamily="49" charset="0"/>
                  </a:rPr>
                  <a:t>)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CA98715-BCC7-458F-A6A3-E8F281B94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949" y="3469373"/>
                <a:ext cx="3414589" cy="543034"/>
              </a:xfrm>
              <a:prstGeom prst="rect">
                <a:avLst/>
              </a:prstGeom>
              <a:blipFill>
                <a:blip r:embed="rId8"/>
                <a:stretch>
                  <a:fillRect r="-4643" b="-202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68FE369-4D5E-4F0B-B1FD-1CD6B9D638F5}"/>
                  </a:ext>
                </a:extLst>
              </p:cNvPr>
              <p:cNvSpPr txBox="1"/>
              <p:nvPr/>
            </p:nvSpPr>
            <p:spPr>
              <a:xfrm>
                <a:off x="6870659" y="4306140"/>
                <a:ext cx="1726050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68FE369-4D5E-4F0B-B1FD-1CD6B9D63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9" y="4306140"/>
                <a:ext cx="1726050" cy="5852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16FE76F-AB33-40BD-9355-5D90D0562345}"/>
                  </a:ext>
                </a:extLst>
              </p:cNvPr>
              <p:cNvSpPr txBox="1"/>
              <p:nvPr/>
            </p:nvSpPr>
            <p:spPr>
              <a:xfrm>
                <a:off x="6870660" y="5173221"/>
                <a:ext cx="904735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16FE76F-AB33-40BD-9355-5D90D0562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60" y="5173221"/>
                <a:ext cx="904735" cy="5852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03F928CF-983A-4227-9369-647883A96FE2}"/>
              </a:ext>
            </a:extLst>
          </p:cNvPr>
          <p:cNvSpPr txBox="1"/>
          <p:nvPr/>
        </p:nvSpPr>
        <p:spPr>
          <a:xfrm>
            <a:off x="2183914" y="1814123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대하여 미분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30FC2CD-38A0-41D7-8FF4-8CE8801010AD}"/>
              </a:ext>
            </a:extLst>
          </p:cNvPr>
          <p:cNvSpPr txBox="1"/>
          <p:nvPr/>
        </p:nvSpPr>
        <p:spPr>
          <a:xfrm>
            <a:off x="6916161" y="1878512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대하여 미분</a:t>
            </a:r>
          </a:p>
        </p:txBody>
      </p:sp>
    </p:spTree>
    <p:extLst>
      <p:ext uri="{BB962C8B-B14F-4D97-AF65-F5344CB8AC3E}">
        <p14:creationId xmlns:p14="http://schemas.microsoft.com/office/powerpoint/2010/main" val="31914333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손실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053F728-C8F6-467C-98E0-F32BFA4F0A70}"/>
              </a:ext>
            </a:extLst>
          </p:cNvPr>
          <p:cNvSpPr/>
          <p:nvPr/>
        </p:nvSpPr>
        <p:spPr>
          <a:xfrm>
            <a:off x="3439147" y="2831054"/>
            <a:ext cx="1048214" cy="104821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12B3FBA-1891-47FA-B29C-F93E2F8D171F}"/>
              </a:ext>
            </a:extLst>
          </p:cNvPr>
          <p:cNvCxnSpPr>
            <a:endCxn id="39" idx="2"/>
          </p:cNvCxnSpPr>
          <p:nvPr/>
        </p:nvCxnSpPr>
        <p:spPr>
          <a:xfrm>
            <a:off x="2787187" y="3355161"/>
            <a:ext cx="651960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EC0BD17-06B6-4D53-B788-DB6E1D125DB0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3113168" y="2645199"/>
            <a:ext cx="47948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957BA8-991E-43EE-AC7A-25A24126D54D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3002778" y="3725761"/>
            <a:ext cx="58987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B236F67-EFAB-44B2-9F69-A9B25F5F4D2C}"/>
                  </a:ext>
                </a:extLst>
              </p:cNvPr>
              <p:cNvSpPr txBox="1"/>
              <p:nvPr/>
            </p:nvSpPr>
            <p:spPr>
              <a:xfrm>
                <a:off x="2399286" y="2207000"/>
                <a:ext cx="8231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B236F67-EFAB-44B2-9F69-A9B25F5F4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286" y="2207000"/>
                <a:ext cx="823116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7737E305-BCB6-4E3F-9A05-5C22075E359A}"/>
              </a:ext>
            </a:extLst>
          </p:cNvPr>
          <p:cNvSpPr txBox="1"/>
          <p:nvPr/>
        </p:nvSpPr>
        <p:spPr>
          <a:xfrm>
            <a:off x="2668242" y="3895443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E614B3-746E-4451-8AC8-EC9ECF63B954}"/>
              </a:ext>
            </a:extLst>
          </p:cNvPr>
          <p:cNvSpPr txBox="1"/>
          <p:nvPr/>
        </p:nvSpPr>
        <p:spPr>
          <a:xfrm>
            <a:off x="3452893" y="3099809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+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1D618A5-3C57-4FE1-B848-9B148A09DC21}"/>
              </a:ext>
            </a:extLst>
          </p:cNvPr>
          <p:cNvCxnSpPr>
            <a:cxnSpLocks/>
          </p:cNvCxnSpPr>
          <p:nvPr/>
        </p:nvCxnSpPr>
        <p:spPr>
          <a:xfrm>
            <a:off x="4487361" y="336259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45BA8EB-1569-4482-B3D5-DD86130B99EB}"/>
              </a:ext>
            </a:extLst>
          </p:cNvPr>
          <p:cNvSpPr txBox="1"/>
          <p:nvPr/>
        </p:nvSpPr>
        <p:spPr>
          <a:xfrm>
            <a:off x="4963150" y="3104064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C5EAD53-CA90-4FE5-921A-4F47429433E3}"/>
              </a:ext>
            </a:extLst>
          </p:cNvPr>
          <p:cNvSpPr/>
          <p:nvPr/>
        </p:nvSpPr>
        <p:spPr>
          <a:xfrm>
            <a:off x="7964289" y="2951860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63345F8-8180-4C46-83B2-42C08E8FA19B}"/>
                  </a:ext>
                </a:extLst>
              </p:cNvPr>
              <p:cNvSpPr txBox="1"/>
              <p:nvPr/>
            </p:nvSpPr>
            <p:spPr>
              <a:xfrm>
                <a:off x="9415400" y="3124329"/>
                <a:ext cx="386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63345F8-8180-4C46-83B2-42C08E8FA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400" y="3124329"/>
                <a:ext cx="386575" cy="461665"/>
              </a:xfrm>
              <a:prstGeom prst="rect">
                <a:avLst/>
              </a:prstGeom>
              <a:blipFill>
                <a:blip r:embed="rId4"/>
                <a:stretch>
                  <a:fillRect l="-1587" t="-4000" r="-19048"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D4CCA23-90A9-42E4-86DC-A4BAB5670C21}"/>
              </a:ext>
            </a:extLst>
          </p:cNvPr>
          <p:cNvCxnSpPr>
            <a:cxnSpLocks/>
            <a:stCxn id="50" idx="6"/>
            <a:endCxn id="52" idx="1"/>
          </p:cNvCxnSpPr>
          <p:nvPr/>
        </p:nvCxnSpPr>
        <p:spPr>
          <a:xfrm>
            <a:off x="8770891" y="3355161"/>
            <a:ext cx="644508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8A4DC699-A801-443F-9DA8-98B5936B0D6A}"/>
              </a:ext>
            </a:extLst>
          </p:cNvPr>
          <p:cNvSpPr/>
          <p:nvPr/>
        </p:nvSpPr>
        <p:spPr>
          <a:xfrm>
            <a:off x="5803938" y="2956750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2150830-0AE3-4CA5-BEB5-96EE8E0C518B}"/>
              </a:ext>
            </a:extLst>
          </p:cNvPr>
          <p:cNvCxnSpPr>
            <a:cxnSpLocks/>
          </p:cNvCxnSpPr>
          <p:nvPr/>
        </p:nvCxnSpPr>
        <p:spPr>
          <a:xfrm>
            <a:off x="5342289" y="336259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E655629-DD84-4E23-BB67-F2DB6BE814A9}"/>
              </a:ext>
            </a:extLst>
          </p:cNvPr>
          <p:cNvCxnSpPr>
            <a:cxnSpLocks/>
          </p:cNvCxnSpPr>
          <p:nvPr/>
        </p:nvCxnSpPr>
        <p:spPr>
          <a:xfrm>
            <a:off x="6612590" y="336259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7F7ED54-58F5-47B4-B192-71F6BE971E7F}"/>
              </a:ext>
            </a:extLst>
          </p:cNvPr>
          <p:cNvSpPr txBox="1"/>
          <p:nvPr/>
        </p:nvSpPr>
        <p:spPr>
          <a:xfrm>
            <a:off x="7088379" y="3104064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</a:rPr>
              <a:t>a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259E1B6-A6A2-4974-B0AF-F030DB9ED2B9}"/>
              </a:ext>
            </a:extLst>
          </p:cNvPr>
          <p:cNvCxnSpPr>
            <a:cxnSpLocks/>
          </p:cNvCxnSpPr>
          <p:nvPr/>
        </p:nvCxnSpPr>
        <p:spPr>
          <a:xfrm>
            <a:off x="7467518" y="336259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E75C940-5684-42FB-A670-2419AD6B5993}"/>
                  </a:ext>
                </a:extLst>
              </p:cNvPr>
              <p:cNvSpPr txBox="1"/>
              <p:nvPr/>
            </p:nvSpPr>
            <p:spPr>
              <a:xfrm>
                <a:off x="4548690" y="3569299"/>
                <a:ext cx="10855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−</m:t>
                      </m:r>
                      <m:r>
                        <a:rPr lang="ko-KR" altLang="en-US" sz="2000" i="1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∞</m:t>
                      </m:r>
                      <m:r>
                        <a:rPr lang="en-US" altLang="ko-KR" sz="2000" i="1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ko-KR" sz="2000" i="1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2000">
                  <a:solidFill>
                    <a:srgbClr val="3399FF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E75C940-5684-42FB-A670-2419AD6B5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90" y="3569299"/>
                <a:ext cx="1085554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E45D8C1C-BE00-4C9C-8EE8-9800600A003B}"/>
              </a:ext>
            </a:extLst>
          </p:cNvPr>
          <p:cNvCxnSpPr>
            <a:cxnSpLocks/>
            <a:stCxn id="62" idx="0"/>
          </p:cNvCxnSpPr>
          <p:nvPr/>
        </p:nvCxnSpPr>
        <p:spPr>
          <a:xfrm rot="16200000" flipV="1">
            <a:off x="6544415" y="2366812"/>
            <a:ext cx="651386" cy="823116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4962A7B-35FB-4EED-91B2-7EA25D04A60D}"/>
              </a:ext>
            </a:extLst>
          </p:cNvPr>
          <p:cNvSpPr txBox="1"/>
          <p:nvPr/>
        </p:nvSpPr>
        <p:spPr>
          <a:xfrm>
            <a:off x="6534380" y="2006944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역방향 계산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4CB6DD5-8372-4863-920E-7A48EA9E2464}"/>
                  </a:ext>
                </a:extLst>
              </p:cNvPr>
              <p:cNvSpPr txBox="1"/>
              <p:nvPr/>
            </p:nvSpPr>
            <p:spPr>
              <a:xfrm>
                <a:off x="7007973" y="3569299"/>
                <a:ext cx="606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33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solidFill>
                          <a:srgbClr val="33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altLang="ko-KR">
                    <a:solidFill>
                      <a:srgbClr val="3399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lang="ko-KR" altLang="en-US">
                  <a:solidFill>
                    <a:srgbClr val="3399FF"/>
                  </a:solidFill>
                  <a:latin typeface="Cambria Math" panose="02040503050406030204" pitchFamily="18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4CB6DD5-8372-4863-920E-7A48EA9E2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973" y="3569299"/>
                <a:ext cx="606256" cy="369332"/>
              </a:xfrm>
              <a:prstGeom prst="rect">
                <a:avLst/>
              </a:prstGeom>
              <a:blipFill>
                <a:blip r:embed="rId6"/>
                <a:stretch>
                  <a:fillRect t="-11667" r="-8081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807CDE1F-CF16-4EDE-8F64-A3EEE07EAFB9}"/>
              </a:ext>
            </a:extLst>
          </p:cNvPr>
          <p:cNvSpPr txBox="1"/>
          <p:nvPr/>
        </p:nvSpPr>
        <p:spPr>
          <a:xfrm>
            <a:off x="9301779" y="3569300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 </a:t>
            </a:r>
            <a:r>
              <a:rPr lang="ko-KR" altLang="en-US" sz="14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또는 </a:t>
            </a:r>
            <a:r>
              <a:rPr lang="en-US" altLang="ko-KR" sz="14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endParaRPr lang="ko-KR" altLang="en-US" sz="1400">
              <a:solidFill>
                <a:srgbClr val="3399FF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4CC26D-21A1-4D8B-96BD-8B55FEE4AB1F}"/>
                  </a:ext>
                </a:extLst>
              </p:cNvPr>
              <p:cNvSpPr/>
              <p:nvPr/>
            </p:nvSpPr>
            <p:spPr>
              <a:xfrm>
                <a:off x="5796913" y="3093367"/>
                <a:ext cx="874108" cy="500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400" b="1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4CC26D-21A1-4D8B-96BD-8B55FEE4A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913" y="3093367"/>
                <a:ext cx="874108" cy="5006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68" name="TextBox 7167">
                <a:extLst>
                  <a:ext uri="{FF2B5EF4-FFF2-40B4-BE49-F238E27FC236}">
                    <a16:creationId xmlns:a16="http://schemas.microsoft.com/office/drawing/2014/main" id="{071CF7AC-54F1-483D-AE56-0C7814A8FEEE}"/>
                  </a:ext>
                </a:extLst>
              </p:cNvPr>
              <p:cNvSpPr txBox="1"/>
              <p:nvPr/>
            </p:nvSpPr>
            <p:spPr>
              <a:xfrm>
                <a:off x="8014867" y="3149509"/>
                <a:ext cx="7276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altLang="ko-KR" sz="1400" b="1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altLang="ko-KR" sz="1400" b="1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168" name="TextBox 7167">
                <a:extLst>
                  <a:ext uri="{FF2B5EF4-FFF2-40B4-BE49-F238E27FC236}">
                    <a16:creationId xmlns:a16="http://schemas.microsoft.com/office/drawing/2014/main" id="{071CF7AC-54F1-483D-AE56-0C7814A8F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867" y="3149509"/>
                <a:ext cx="727635" cy="430887"/>
              </a:xfrm>
              <a:prstGeom prst="rect">
                <a:avLst/>
              </a:prstGeom>
              <a:blipFill>
                <a:blip r:embed="rId8"/>
                <a:stretch>
                  <a:fillRect r="-840" b="-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화살표: 원형 6">
            <a:extLst>
              <a:ext uri="{FF2B5EF4-FFF2-40B4-BE49-F238E27FC236}">
                <a16:creationId xmlns:a16="http://schemas.microsoft.com/office/drawing/2014/main" id="{3E54A66F-526C-424D-8AD1-D3664B1023E1}"/>
              </a:ext>
            </a:extLst>
          </p:cNvPr>
          <p:cNvSpPr/>
          <p:nvPr/>
        </p:nvSpPr>
        <p:spPr>
          <a:xfrm rot="10997524">
            <a:off x="7717046" y="2991350"/>
            <a:ext cx="1349083" cy="1349083"/>
          </a:xfrm>
          <a:prstGeom prst="circularArrow">
            <a:avLst>
              <a:gd name="adj1" fmla="val 10730"/>
              <a:gd name="adj2" fmla="val 1142319"/>
              <a:gd name="adj3" fmla="val 20233103"/>
              <a:gd name="adj4" fmla="val 10639743"/>
              <a:gd name="adj5" fmla="val 12500"/>
            </a:avLst>
          </a:prstGeom>
          <a:solidFill>
            <a:srgbClr val="E2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9891F2-934D-42FC-BA28-9430CA2FB97D}"/>
              </a:ext>
            </a:extLst>
          </p:cNvPr>
          <p:cNvSpPr txBox="1"/>
          <p:nvPr/>
        </p:nvSpPr>
        <p:spPr>
          <a:xfrm>
            <a:off x="7922142" y="434567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손실함수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L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0" name="화살표: 원형 69">
            <a:extLst>
              <a:ext uri="{FF2B5EF4-FFF2-40B4-BE49-F238E27FC236}">
                <a16:creationId xmlns:a16="http://schemas.microsoft.com/office/drawing/2014/main" id="{59137F2C-E35C-486F-B655-D606517787C0}"/>
              </a:ext>
            </a:extLst>
          </p:cNvPr>
          <p:cNvSpPr/>
          <p:nvPr/>
        </p:nvSpPr>
        <p:spPr>
          <a:xfrm rot="10997524">
            <a:off x="5539729" y="3020829"/>
            <a:ext cx="1349083" cy="1349083"/>
          </a:xfrm>
          <a:prstGeom prst="circularArrow">
            <a:avLst>
              <a:gd name="adj1" fmla="val 10730"/>
              <a:gd name="adj2" fmla="val 1142319"/>
              <a:gd name="adj3" fmla="val 20233103"/>
              <a:gd name="adj4" fmla="val 10639743"/>
              <a:gd name="adj5" fmla="val 12500"/>
            </a:avLst>
          </a:prstGeom>
          <a:solidFill>
            <a:srgbClr val="E2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화살표: 원형 70">
            <a:extLst>
              <a:ext uri="{FF2B5EF4-FFF2-40B4-BE49-F238E27FC236}">
                <a16:creationId xmlns:a16="http://schemas.microsoft.com/office/drawing/2014/main" id="{71E15683-63AE-44EA-B896-07732310EFEB}"/>
              </a:ext>
            </a:extLst>
          </p:cNvPr>
          <p:cNvSpPr/>
          <p:nvPr/>
        </p:nvSpPr>
        <p:spPr>
          <a:xfrm rot="10997524">
            <a:off x="3281094" y="3267885"/>
            <a:ext cx="1349083" cy="1349083"/>
          </a:xfrm>
          <a:prstGeom prst="circularArrow">
            <a:avLst>
              <a:gd name="adj1" fmla="val 10730"/>
              <a:gd name="adj2" fmla="val 1142319"/>
              <a:gd name="adj3" fmla="val 20233103"/>
              <a:gd name="adj4" fmla="val 10639743"/>
              <a:gd name="adj5" fmla="val 12500"/>
            </a:avLst>
          </a:prstGeom>
          <a:solidFill>
            <a:srgbClr val="E2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13752A-7A29-4B41-A87F-E9D32F69C64C}"/>
                  </a:ext>
                </a:extLst>
              </p:cNvPr>
              <p:cNvSpPr txBox="1"/>
              <p:nvPr/>
            </p:nvSpPr>
            <p:spPr>
              <a:xfrm>
                <a:off x="7438968" y="4293881"/>
                <a:ext cx="432683" cy="58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13752A-7A29-4B41-A87F-E9D32F69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968" y="4293881"/>
                <a:ext cx="432683" cy="5852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2359CCA-99E4-4B86-AAC2-8C3338464503}"/>
                  </a:ext>
                </a:extLst>
              </p:cNvPr>
              <p:cNvSpPr txBox="1"/>
              <p:nvPr/>
            </p:nvSpPr>
            <p:spPr>
              <a:xfrm>
                <a:off x="5990898" y="4293881"/>
                <a:ext cx="432683" cy="58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2359CCA-99E4-4B86-AAC2-8C3338464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898" y="4293881"/>
                <a:ext cx="432683" cy="5852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9A39338-E888-4445-8D30-EC16E7080714}"/>
                  </a:ext>
                </a:extLst>
              </p:cNvPr>
              <p:cNvSpPr txBox="1"/>
              <p:nvPr/>
            </p:nvSpPr>
            <p:spPr>
              <a:xfrm>
                <a:off x="4319161" y="4285980"/>
                <a:ext cx="553678" cy="637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9A39338-E888-4445-8D30-EC16E7080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161" y="4285980"/>
                <a:ext cx="553678" cy="63722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832D152C-1EDC-4DB1-A9A7-71F4CA51D727}"/>
              </a:ext>
            </a:extLst>
          </p:cNvPr>
          <p:cNvSpPr txBox="1"/>
          <p:nvPr/>
        </p:nvSpPr>
        <p:spPr>
          <a:xfrm>
            <a:off x="2233458" y="1047100"/>
            <a:ext cx="40110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특성이 여러개인 경우 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=&gt; x n</a:t>
            </a: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개</a:t>
            </a:r>
            <a:endParaRPr lang="en-US" altLang="ko-KR" sz="20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endParaRPr lang="en-US" altLang="ko-KR" sz="20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z = w</a:t>
            </a:r>
            <a:r>
              <a:rPr lang="en-US" altLang="ko-KR" sz="2000" baseline="-25000"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r>
              <a:rPr lang="en-US" altLang="ko-KR" sz="2000" baseline="-25000"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 + w</a:t>
            </a:r>
            <a:r>
              <a:rPr lang="en-US" altLang="ko-KR" sz="2000" baseline="-25000"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r>
              <a:rPr lang="en-US" altLang="ko-KR" sz="2000" baseline="-25000"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 +  ... + w</a:t>
            </a:r>
            <a:r>
              <a:rPr lang="en-US" altLang="ko-KR" sz="2000" baseline="-25000">
                <a:latin typeface="고도 M" panose="02000503000000020004" pitchFamily="2" charset="-127"/>
                <a:ea typeface="고도 M" panose="02000503000000020004" pitchFamily="2" charset="-127"/>
              </a:rPr>
              <a:t>n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r>
              <a:rPr lang="en-US" altLang="ko-KR" sz="2000" baseline="-25000">
                <a:latin typeface="고도 M" panose="02000503000000020004" pitchFamily="2" charset="-127"/>
                <a:ea typeface="고도 M" panose="02000503000000020004" pitchFamily="2" charset="-127"/>
              </a:rPr>
              <a:t>n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 + b</a:t>
            </a:r>
            <a:endParaRPr lang="ko-KR" altLang="en-US" sz="20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A5A8B67-E5A7-4311-8835-E643BECCB524}"/>
                  </a:ext>
                </a:extLst>
              </p:cNvPr>
              <p:cNvSpPr txBox="1"/>
              <p:nvPr/>
            </p:nvSpPr>
            <p:spPr>
              <a:xfrm>
                <a:off x="2042769" y="3010026"/>
                <a:ext cx="8231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A5A8B67-E5A7-4311-8835-E643BECCB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769" y="3010026"/>
                <a:ext cx="823116" cy="461665"/>
              </a:xfrm>
              <a:prstGeom prst="rect">
                <a:avLst/>
              </a:prstGeom>
              <a:blipFill>
                <a:blip r:embed="rId12"/>
                <a:stretch>
                  <a:fillRect r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0AE03A74-D402-450D-9283-6F1A752C2E8D}"/>
              </a:ext>
            </a:extLst>
          </p:cNvPr>
          <p:cNvSpPr txBox="1"/>
          <p:nvPr/>
        </p:nvSpPr>
        <p:spPr>
          <a:xfrm>
            <a:off x="2557208" y="2608626"/>
            <a:ext cx="240772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>
              <a:lnSpc>
                <a:spcPts val="1000"/>
              </a:lnSpc>
            </a:pP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>
              <a:lnSpc>
                <a:spcPts val="1000"/>
              </a:lnSpc>
            </a:pP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0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22C8526-87D1-43E5-808C-6EC2861C0C6F}"/>
              </a:ext>
            </a:extLst>
          </p:cNvPr>
          <p:cNvCxnSpPr>
            <a:cxnSpLocks/>
          </p:cNvCxnSpPr>
          <p:nvPr/>
        </p:nvCxnSpPr>
        <p:spPr>
          <a:xfrm>
            <a:off x="3041026" y="2860977"/>
            <a:ext cx="462611" cy="22549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616D860-3E06-494F-8542-F17AF1A1C82C}"/>
              </a:ext>
            </a:extLst>
          </p:cNvPr>
          <p:cNvCxnSpPr>
            <a:cxnSpLocks/>
          </p:cNvCxnSpPr>
          <p:nvPr/>
        </p:nvCxnSpPr>
        <p:spPr>
          <a:xfrm>
            <a:off x="2946291" y="3079373"/>
            <a:ext cx="498725" cy="126414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1058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손실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34CD81-F2F2-4AD2-94A5-B2C8F159BCCA}"/>
                  </a:ext>
                </a:extLst>
              </p:cNvPr>
              <p:cNvSpPr txBox="1"/>
              <p:nvPr/>
            </p:nvSpPr>
            <p:spPr>
              <a:xfrm>
                <a:off x="1919520" y="2472044"/>
                <a:ext cx="3601883" cy="637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34CD81-F2F2-4AD2-94A5-B2C8F159B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20" y="2472044"/>
                <a:ext cx="3601883" cy="6372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36B531B-ADFA-48F3-A517-2BCD4621F8BE}"/>
              </a:ext>
            </a:extLst>
          </p:cNvPr>
          <p:cNvSpPr txBox="1"/>
          <p:nvPr/>
        </p:nvSpPr>
        <p:spPr>
          <a:xfrm>
            <a:off x="1574316" y="959006"/>
            <a:ext cx="783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chain rule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을 이용하여 각 단계의 미분 결과를 곱한다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8D36D44-44FB-4D1F-B17A-B139A5085E38}"/>
                  </a:ext>
                </a:extLst>
              </p:cNvPr>
              <p:cNvSpPr txBox="1"/>
              <p:nvPr/>
            </p:nvSpPr>
            <p:spPr>
              <a:xfrm>
                <a:off x="2005809" y="3469373"/>
                <a:ext cx="3414589" cy="543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𝑦</m:t>
                    </m:r>
                    <m:f>
                      <m:fPr>
                        <m:ctrlPr>
                          <a:rPr lang="el-GR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ko-KR" sz="2400">
                    <a:latin typeface="Consolas" panose="020B0609020204030204" pitchFamily="49" charset="0"/>
                  </a:rPr>
                  <a:t>)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8D36D44-44FB-4D1F-B17A-B139A5085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809" y="3469373"/>
                <a:ext cx="3414589" cy="543034"/>
              </a:xfrm>
              <a:prstGeom prst="rect">
                <a:avLst/>
              </a:prstGeom>
              <a:blipFill>
                <a:blip r:embed="rId4"/>
                <a:stretch>
                  <a:fillRect r="-4643" b="-202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CC644AC-4DF1-48A4-82C4-063C0EEBD3E0}"/>
                  </a:ext>
                </a:extLst>
              </p:cNvPr>
              <p:cNvSpPr txBox="1"/>
              <p:nvPr/>
            </p:nvSpPr>
            <p:spPr>
              <a:xfrm>
                <a:off x="1919519" y="4306140"/>
                <a:ext cx="1726050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CC644AC-4DF1-48A4-82C4-063C0EEBD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19" y="4306140"/>
                <a:ext cx="1726050" cy="585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483994B-8DDE-4F0B-A9EB-82C125302C53}"/>
                  </a:ext>
                </a:extLst>
              </p:cNvPr>
              <p:cNvSpPr txBox="1"/>
              <p:nvPr/>
            </p:nvSpPr>
            <p:spPr>
              <a:xfrm>
                <a:off x="2005809" y="5207372"/>
                <a:ext cx="1090491" cy="591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sz="24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483994B-8DDE-4F0B-A9EB-82C125302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809" y="5207372"/>
                <a:ext cx="1090491" cy="5911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367C1E8-98AE-4F23-8732-A6D9B66A062F}"/>
                  </a:ext>
                </a:extLst>
              </p:cNvPr>
              <p:cNvSpPr txBox="1"/>
              <p:nvPr/>
            </p:nvSpPr>
            <p:spPr>
              <a:xfrm>
                <a:off x="6870659" y="2472044"/>
                <a:ext cx="3203698" cy="58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367C1E8-98AE-4F23-8732-A6D9B66A0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9" y="2472044"/>
                <a:ext cx="3203698" cy="5852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CA98715-BCC7-458F-A6A3-E8F281B94DDC}"/>
                  </a:ext>
                </a:extLst>
              </p:cNvPr>
              <p:cNvSpPr txBox="1"/>
              <p:nvPr/>
            </p:nvSpPr>
            <p:spPr>
              <a:xfrm>
                <a:off x="6956949" y="3469373"/>
                <a:ext cx="3414589" cy="543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𝑦</m:t>
                    </m:r>
                    <m:f>
                      <m:fPr>
                        <m:ctrlPr>
                          <a:rPr lang="el-GR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ko-KR" sz="2400">
                    <a:latin typeface="Consolas" panose="020B0609020204030204" pitchFamily="49" charset="0"/>
                  </a:rPr>
                  <a:t>)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CA98715-BCC7-458F-A6A3-E8F281B94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949" y="3469373"/>
                <a:ext cx="3414589" cy="543034"/>
              </a:xfrm>
              <a:prstGeom prst="rect">
                <a:avLst/>
              </a:prstGeom>
              <a:blipFill>
                <a:blip r:embed="rId8"/>
                <a:stretch>
                  <a:fillRect r="-4643" b="-202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68FE369-4D5E-4F0B-B1FD-1CD6B9D638F5}"/>
                  </a:ext>
                </a:extLst>
              </p:cNvPr>
              <p:cNvSpPr txBox="1"/>
              <p:nvPr/>
            </p:nvSpPr>
            <p:spPr>
              <a:xfrm>
                <a:off x="6870659" y="4306140"/>
                <a:ext cx="1726050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68FE369-4D5E-4F0B-B1FD-1CD6B9D63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9" y="4306140"/>
                <a:ext cx="1726050" cy="5852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16FE76F-AB33-40BD-9355-5D90D0562345}"/>
                  </a:ext>
                </a:extLst>
              </p:cNvPr>
              <p:cNvSpPr txBox="1"/>
              <p:nvPr/>
            </p:nvSpPr>
            <p:spPr>
              <a:xfrm>
                <a:off x="6870660" y="5173221"/>
                <a:ext cx="904735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16FE76F-AB33-40BD-9355-5D90D0562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60" y="5173221"/>
                <a:ext cx="904735" cy="5852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03F928CF-983A-4227-9369-647883A96FE2}"/>
              </a:ext>
            </a:extLst>
          </p:cNvPr>
          <p:cNvSpPr txBox="1"/>
          <p:nvPr/>
        </p:nvSpPr>
        <p:spPr>
          <a:xfrm>
            <a:off x="2183914" y="1814123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대하여 미분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30FC2CD-38A0-41D7-8FF4-8CE8801010AD}"/>
              </a:ext>
            </a:extLst>
          </p:cNvPr>
          <p:cNvSpPr txBox="1"/>
          <p:nvPr/>
        </p:nvSpPr>
        <p:spPr>
          <a:xfrm>
            <a:off x="6916161" y="1878512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대하여 미분</a:t>
            </a:r>
          </a:p>
        </p:txBody>
      </p:sp>
    </p:spTree>
    <p:extLst>
      <p:ext uri="{BB962C8B-B14F-4D97-AF65-F5344CB8AC3E}">
        <p14:creationId xmlns:p14="http://schemas.microsoft.com/office/powerpoint/2010/main" val="35001723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손실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C0257B-758A-4434-932C-364A01831180}"/>
                  </a:ext>
                </a:extLst>
              </p:cNvPr>
              <p:cNvSpPr txBox="1"/>
              <p:nvPr/>
            </p:nvSpPr>
            <p:spPr>
              <a:xfrm>
                <a:off x="1176950" y="1240325"/>
                <a:ext cx="22290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𝑥𝑤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C0257B-758A-4434-932C-364A01831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950" y="1240325"/>
                <a:ext cx="222900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0AE7D6-6A9A-4A70-8E52-22796B0C037A}"/>
                  </a:ext>
                </a:extLst>
              </p:cNvPr>
              <p:cNvSpPr txBox="1"/>
              <p:nvPr/>
            </p:nvSpPr>
            <p:spPr>
              <a:xfrm>
                <a:off x="1087094" y="2633296"/>
                <a:ext cx="56385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0AE7D6-6A9A-4A70-8E52-22796B0C0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094" y="2633296"/>
                <a:ext cx="563859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타원 4">
            <a:extLst>
              <a:ext uri="{FF2B5EF4-FFF2-40B4-BE49-F238E27FC236}">
                <a16:creationId xmlns:a16="http://schemas.microsoft.com/office/drawing/2014/main" id="{F4500081-E7DF-4025-ABBF-EB36F9F974A5}"/>
              </a:ext>
            </a:extLst>
          </p:cNvPr>
          <p:cNvSpPr/>
          <p:nvPr/>
        </p:nvSpPr>
        <p:spPr>
          <a:xfrm>
            <a:off x="5602586" y="4280142"/>
            <a:ext cx="986828" cy="9868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6834091-7344-4878-A229-9C8402C9793D}"/>
              </a:ext>
            </a:extLst>
          </p:cNvPr>
          <p:cNvCxnSpPr>
            <a:endCxn id="5" idx="1"/>
          </p:cNvCxnSpPr>
          <p:nvPr/>
        </p:nvCxnSpPr>
        <p:spPr>
          <a:xfrm>
            <a:off x="4986950" y="3938374"/>
            <a:ext cx="760154" cy="486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A468127-6C51-4F88-94E0-FE701194466C}"/>
              </a:ext>
            </a:extLst>
          </p:cNvPr>
          <p:cNvCxnSpPr>
            <a:cxnSpLocks/>
          </p:cNvCxnSpPr>
          <p:nvPr/>
        </p:nvCxnSpPr>
        <p:spPr>
          <a:xfrm>
            <a:off x="4697914" y="4602672"/>
            <a:ext cx="904672" cy="1295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509D2A0-D2B3-430D-BB7B-780DA721CA9A}"/>
              </a:ext>
            </a:extLst>
          </p:cNvPr>
          <p:cNvCxnSpPr>
            <a:cxnSpLocks/>
          </p:cNvCxnSpPr>
          <p:nvPr/>
        </p:nvCxnSpPr>
        <p:spPr>
          <a:xfrm flipV="1">
            <a:off x="4832382" y="5073956"/>
            <a:ext cx="857888" cy="2376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FDA8904-E5FB-4105-9DFC-686DD9DEB05F}"/>
              </a:ext>
            </a:extLst>
          </p:cNvPr>
          <p:cNvCxnSpPr>
            <a:cxnSpLocks/>
          </p:cNvCxnSpPr>
          <p:nvPr/>
        </p:nvCxnSpPr>
        <p:spPr>
          <a:xfrm flipV="1">
            <a:off x="5163592" y="5212642"/>
            <a:ext cx="701544" cy="6653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72644A-4CCC-4F6A-9840-41C2B0394C25}"/>
                  </a:ext>
                </a:extLst>
              </p:cNvPr>
              <p:cNvSpPr txBox="1"/>
              <p:nvPr/>
            </p:nvSpPr>
            <p:spPr>
              <a:xfrm>
                <a:off x="5092992" y="3701485"/>
                <a:ext cx="6541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72644A-4CCC-4F6A-9840-41C2B0394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992" y="3701485"/>
                <a:ext cx="654112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4C16C01-0D36-41F2-83A5-F73D226D894F}"/>
                  </a:ext>
                </a:extLst>
              </p:cNvPr>
              <p:cNvSpPr txBox="1"/>
              <p:nvPr/>
            </p:nvSpPr>
            <p:spPr>
              <a:xfrm>
                <a:off x="4606873" y="4226212"/>
                <a:ext cx="7601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4C16C01-0D36-41F2-83A5-F73D226D8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873" y="4226212"/>
                <a:ext cx="760154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6B62F80-325C-4873-8D86-906EE1F05152}"/>
                  </a:ext>
                </a:extLst>
              </p:cNvPr>
              <p:cNvSpPr txBox="1"/>
              <p:nvPr/>
            </p:nvSpPr>
            <p:spPr>
              <a:xfrm>
                <a:off x="4430598" y="4883382"/>
                <a:ext cx="7601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6B62F80-325C-4873-8D86-906EE1F05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598" y="4883382"/>
                <a:ext cx="760154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A85318-3C60-49B2-8F5E-7B0638A62598}"/>
                  </a:ext>
                </a:extLst>
              </p:cNvPr>
              <p:cNvSpPr txBox="1"/>
              <p:nvPr/>
            </p:nvSpPr>
            <p:spPr>
              <a:xfrm>
                <a:off x="4606873" y="5618159"/>
                <a:ext cx="7601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A85318-3C60-49B2-8F5E-7B0638A62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873" y="5618159"/>
                <a:ext cx="76015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64B0D1-A45F-44B0-A13B-1F426E816BD8}"/>
                  </a:ext>
                </a:extLst>
              </p:cNvPr>
              <p:cNvSpPr txBox="1"/>
              <p:nvPr/>
            </p:nvSpPr>
            <p:spPr>
              <a:xfrm>
                <a:off x="1176950" y="1789773"/>
                <a:ext cx="27117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−=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64B0D1-A45F-44B0-A13B-1F426E816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950" y="1789773"/>
                <a:ext cx="271176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541B39B-C392-497A-B406-7625304017D9}"/>
                  </a:ext>
                </a:extLst>
              </p:cNvPr>
              <p:cNvSpPr txBox="1"/>
              <p:nvPr/>
            </p:nvSpPr>
            <p:spPr>
              <a:xfrm>
                <a:off x="4264182" y="1784002"/>
                <a:ext cx="27117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−=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541B39B-C392-497A-B406-762530401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182" y="1784002"/>
                <a:ext cx="271176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A4C1170-FCB0-4D0F-AE9F-8A92FE736567}"/>
                  </a:ext>
                </a:extLst>
              </p:cNvPr>
              <p:cNvSpPr txBox="1"/>
              <p:nvPr/>
            </p:nvSpPr>
            <p:spPr>
              <a:xfrm>
                <a:off x="841857" y="3609111"/>
                <a:ext cx="29926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−=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A4C1170-FCB0-4D0F-AE9F-8A92FE736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" y="3609111"/>
                <a:ext cx="2992679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38D9959-824C-4AF4-AE66-E6BC8826CE60}"/>
                  </a:ext>
                </a:extLst>
              </p:cNvPr>
              <p:cNvSpPr txBox="1"/>
              <p:nvPr/>
            </p:nvSpPr>
            <p:spPr>
              <a:xfrm>
                <a:off x="787676" y="4118014"/>
                <a:ext cx="3101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−=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38D9959-824C-4AF4-AE66-E6BC8826C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76" y="4118014"/>
                <a:ext cx="310104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1DBD2DF-B74A-4580-82D6-9626883E4E3B}"/>
                  </a:ext>
                </a:extLst>
              </p:cNvPr>
              <p:cNvSpPr txBox="1"/>
              <p:nvPr/>
            </p:nvSpPr>
            <p:spPr>
              <a:xfrm>
                <a:off x="787676" y="4624750"/>
                <a:ext cx="3101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−=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1DBD2DF-B74A-4580-82D6-9626883E4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76" y="4624750"/>
                <a:ext cx="310104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0705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손실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867428" y="14579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0AE7D6-6A9A-4A70-8E52-22796B0C037A}"/>
                  </a:ext>
                </a:extLst>
              </p:cNvPr>
              <p:cNvSpPr txBox="1"/>
              <p:nvPr/>
            </p:nvSpPr>
            <p:spPr>
              <a:xfrm>
                <a:off x="281335" y="958405"/>
                <a:ext cx="4071884" cy="5282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0AE7D6-6A9A-4A70-8E52-22796B0C0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35" y="958405"/>
                <a:ext cx="4071884" cy="5282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타원 32">
            <a:extLst>
              <a:ext uri="{FF2B5EF4-FFF2-40B4-BE49-F238E27FC236}">
                <a16:creationId xmlns:a16="http://schemas.microsoft.com/office/drawing/2014/main" id="{99488FEE-1EE4-4D00-9405-7FA3A0AA5EEC}"/>
              </a:ext>
            </a:extLst>
          </p:cNvPr>
          <p:cNvSpPr/>
          <p:nvPr/>
        </p:nvSpPr>
        <p:spPr>
          <a:xfrm>
            <a:off x="7338046" y="3197136"/>
            <a:ext cx="986828" cy="9868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89BAB86-9B32-4BEE-804D-D193767C9FB0}"/>
              </a:ext>
            </a:extLst>
          </p:cNvPr>
          <p:cNvSpPr/>
          <p:nvPr/>
        </p:nvSpPr>
        <p:spPr>
          <a:xfrm>
            <a:off x="7338046" y="4453865"/>
            <a:ext cx="986828" cy="9868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67A9458-EDC0-4F14-8591-3339E3286A54}"/>
              </a:ext>
            </a:extLst>
          </p:cNvPr>
          <p:cNvSpPr/>
          <p:nvPr/>
        </p:nvSpPr>
        <p:spPr>
          <a:xfrm>
            <a:off x="7338046" y="5787033"/>
            <a:ext cx="986828" cy="9868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B6B7D3B-E424-42E1-817C-682422B9759D}"/>
              </a:ext>
            </a:extLst>
          </p:cNvPr>
          <p:cNvSpPr/>
          <p:nvPr/>
        </p:nvSpPr>
        <p:spPr>
          <a:xfrm>
            <a:off x="9260373" y="3848203"/>
            <a:ext cx="986828" cy="9868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D10D539-EB70-4B34-AF1E-20D460BD2C3D}"/>
              </a:ext>
            </a:extLst>
          </p:cNvPr>
          <p:cNvSpPr/>
          <p:nvPr/>
        </p:nvSpPr>
        <p:spPr>
          <a:xfrm>
            <a:off x="9260373" y="5037734"/>
            <a:ext cx="986828" cy="9868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00819F9-859F-4486-A82D-529789FCE80C}"/>
              </a:ext>
            </a:extLst>
          </p:cNvPr>
          <p:cNvSpPr/>
          <p:nvPr/>
        </p:nvSpPr>
        <p:spPr>
          <a:xfrm>
            <a:off x="5871384" y="3690550"/>
            <a:ext cx="531163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x1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1525F14-B6EC-48CF-BB2D-4F87DAD08330}"/>
              </a:ext>
            </a:extLst>
          </p:cNvPr>
          <p:cNvSpPr/>
          <p:nvPr/>
        </p:nvSpPr>
        <p:spPr>
          <a:xfrm>
            <a:off x="5855365" y="5239874"/>
            <a:ext cx="531163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x2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EEEBDF0-51CE-4D9B-BD0B-70B517546621}"/>
              </a:ext>
            </a:extLst>
          </p:cNvPr>
          <p:cNvCxnSpPr>
            <a:stCxn id="23" idx="3"/>
            <a:endCxn id="33" idx="2"/>
          </p:cNvCxnSpPr>
          <p:nvPr/>
        </p:nvCxnSpPr>
        <p:spPr>
          <a:xfrm flipV="1">
            <a:off x="6402547" y="3690550"/>
            <a:ext cx="935499" cy="20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311F3A1-4B7E-4182-A4B9-168AA3ED4A09}"/>
              </a:ext>
            </a:extLst>
          </p:cNvPr>
          <p:cNvCxnSpPr>
            <a:cxnSpLocks/>
            <a:stCxn id="23" idx="3"/>
            <a:endCxn id="34" idx="2"/>
          </p:cNvCxnSpPr>
          <p:nvPr/>
        </p:nvCxnSpPr>
        <p:spPr>
          <a:xfrm>
            <a:off x="6402547" y="3891369"/>
            <a:ext cx="935499" cy="105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CA8F55E-16D2-45B2-BDDE-80C0854386D1}"/>
              </a:ext>
            </a:extLst>
          </p:cNvPr>
          <p:cNvCxnSpPr>
            <a:cxnSpLocks/>
            <a:stCxn id="23" idx="3"/>
            <a:endCxn id="35" idx="2"/>
          </p:cNvCxnSpPr>
          <p:nvPr/>
        </p:nvCxnSpPr>
        <p:spPr>
          <a:xfrm>
            <a:off x="6402547" y="3891369"/>
            <a:ext cx="935499" cy="238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06BD2A7-79EA-4848-BFF7-EFF815718E43}"/>
              </a:ext>
            </a:extLst>
          </p:cNvPr>
          <p:cNvCxnSpPr>
            <a:cxnSpLocks/>
            <a:stCxn id="40" idx="3"/>
            <a:endCxn id="33" idx="2"/>
          </p:cNvCxnSpPr>
          <p:nvPr/>
        </p:nvCxnSpPr>
        <p:spPr>
          <a:xfrm flipV="1">
            <a:off x="6386528" y="3690550"/>
            <a:ext cx="951518" cy="175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7A53CDB-A775-4DCD-B14A-85F19CCE22EB}"/>
              </a:ext>
            </a:extLst>
          </p:cNvPr>
          <p:cNvCxnSpPr>
            <a:cxnSpLocks/>
            <a:stCxn id="40" idx="3"/>
            <a:endCxn id="34" idx="2"/>
          </p:cNvCxnSpPr>
          <p:nvPr/>
        </p:nvCxnSpPr>
        <p:spPr>
          <a:xfrm flipV="1">
            <a:off x="6386528" y="4947279"/>
            <a:ext cx="951518" cy="49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D023438-9104-4F69-93F7-6E52EBC87517}"/>
              </a:ext>
            </a:extLst>
          </p:cNvPr>
          <p:cNvCxnSpPr>
            <a:cxnSpLocks/>
            <a:stCxn id="40" idx="3"/>
            <a:endCxn id="35" idx="2"/>
          </p:cNvCxnSpPr>
          <p:nvPr/>
        </p:nvCxnSpPr>
        <p:spPr>
          <a:xfrm>
            <a:off x="6386528" y="5440693"/>
            <a:ext cx="951518" cy="83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D41EA15-4D66-4AC5-AC6E-8A2A809B9029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8324874" y="3690550"/>
            <a:ext cx="935499" cy="65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0924855-6F23-48A3-BF87-DDCD0134A26B}"/>
              </a:ext>
            </a:extLst>
          </p:cNvPr>
          <p:cNvCxnSpPr>
            <a:cxnSpLocks/>
            <a:stCxn id="34" idx="6"/>
            <a:endCxn id="36" idx="2"/>
          </p:cNvCxnSpPr>
          <p:nvPr/>
        </p:nvCxnSpPr>
        <p:spPr>
          <a:xfrm flipV="1">
            <a:off x="8324874" y="4341617"/>
            <a:ext cx="935499" cy="60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B29420A-7CC2-416C-A46C-DF03EC26A3F9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 flipV="1">
            <a:off x="8324874" y="4341617"/>
            <a:ext cx="935499" cy="19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B15CDE8-9EFD-4F99-BA38-1FF028C03AB0}"/>
              </a:ext>
            </a:extLst>
          </p:cNvPr>
          <p:cNvCxnSpPr>
            <a:cxnSpLocks/>
            <a:stCxn id="33" idx="6"/>
            <a:endCxn id="37" idx="2"/>
          </p:cNvCxnSpPr>
          <p:nvPr/>
        </p:nvCxnSpPr>
        <p:spPr>
          <a:xfrm>
            <a:off x="8324874" y="3690550"/>
            <a:ext cx="935499" cy="184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F06AD34-F5B3-465F-B6E7-EDD8334682FD}"/>
              </a:ext>
            </a:extLst>
          </p:cNvPr>
          <p:cNvCxnSpPr>
            <a:cxnSpLocks/>
            <a:stCxn id="34" idx="6"/>
            <a:endCxn id="37" idx="2"/>
          </p:cNvCxnSpPr>
          <p:nvPr/>
        </p:nvCxnSpPr>
        <p:spPr>
          <a:xfrm>
            <a:off x="8324874" y="4947279"/>
            <a:ext cx="935499" cy="58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14F26D9-D2BB-4697-ADED-21CD885E1F39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 flipV="1">
            <a:off x="8324874" y="5531148"/>
            <a:ext cx="935499" cy="749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CAB6102-E07A-48F4-AFAA-5A93CE6B5663}"/>
              </a:ext>
            </a:extLst>
          </p:cNvPr>
          <p:cNvSpPr txBox="1"/>
          <p:nvPr/>
        </p:nvSpPr>
        <p:spPr>
          <a:xfrm>
            <a:off x="8324874" y="3289082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y1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8AE579F-7BC1-4828-A071-1D3FA7B4232E}"/>
                  </a:ext>
                </a:extLst>
              </p:cNvPr>
              <p:cNvSpPr txBox="1"/>
              <p:nvPr/>
            </p:nvSpPr>
            <p:spPr>
              <a:xfrm>
                <a:off x="281335" y="1762752"/>
                <a:ext cx="4088427" cy="528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8AE579F-7BC1-4828-A071-1D3FA7B42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35" y="1762752"/>
                <a:ext cx="4088427" cy="5289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A7C36CA-0BD1-4032-A38D-524AB887C2B4}"/>
                  </a:ext>
                </a:extLst>
              </p:cNvPr>
              <p:cNvSpPr txBox="1"/>
              <p:nvPr/>
            </p:nvSpPr>
            <p:spPr>
              <a:xfrm>
                <a:off x="281335" y="2800636"/>
                <a:ext cx="4088427" cy="531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A7C36CA-0BD1-4032-A38D-524AB887C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35" y="2800636"/>
                <a:ext cx="4088427" cy="5311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직사각형 44">
            <a:extLst>
              <a:ext uri="{FF2B5EF4-FFF2-40B4-BE49-F238E27FC236}">
                <a16:creationId xmlns:a16="http://schemas.microsoft.com/office/drawing/2014/main" id="{7C9EEE21-B5CB-4594-9BFE-9B696D975EF5}"/>
              </a:ext>
            </a:extLst>
          </p:cNvPr>
          <p:cNvSpPr/>
          <p:nvPr/>
        </p:nvSpPr>
        <p:spPr>
          <a:xfrm>
            <a:off x="6596705" y="1606408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57B68AF-CC8A-44BE-AB29-BA99ED4AE7F3}"/>
              </a:ext>
            </a:extLst>
          </p:cNvPr>
          <p:cNvSpPr/>
          <p:nvPr/>
        </p:nvSpPr>
        <p:spPr>
          <a:xfrm>
            <a:off x="7021455" y="1606408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3A42EAD-F471-47F0-A676-51F036968743}"/>
              </a:ext>
            </a:extLst>
          </p:cNvPr>
          <p:cNvSpPr/>
          <p:nvPr/>
        </p:nvSpPr>
        <p:spPr>
          <a:xfrm>
            <a:off x="7446205" y="1606408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79B8DB-FF8B-4248-AABF-305D9C039E79}"/>
              </a:ext>
            </a:extLst>
          </p:cNvPr>
          <p:cNvSpPr/>
          <p:nvPr/>
        </p:nvSpPr>
        <p:spPr>
          <a:xfrm>
            <a:off x="6596705" y="2031158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80E5C02-CDB5-4A6C-ACB0-AD7BC5233F6F}"/>
              </a:ext>
            </a:extLst>
          </p:cNvPr>
          <p:cNvSpPr/>
          <p:nvPr/>
        </p:nvSpPr>
        <p:spPr>
          <a:xfrm>
            <a:off x="7021455" y="2031158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2E9D21A-421F-4488-9979-952F47225174}"/>
              </a:ext>
            </a:extLst>
          </p:cNvPr>
          <p:cNvSpPr/>
          <p:nvPr/>
        </p:nvSpPr>
        <p:spPr>
          <a:xfrm>
            <a:off x="7446205" y="2031158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B9A6A7-9865-4012-B72D-94EC53114178}"/>
              </a:ext>
            </a:extLst>
          </p:cNvPr>
          <p:cNvSpPr txBox="1"/>
          <p:nvPr/>
        </p:nvSpPr>
        <p:spPr>
          <a:xfrm>
            <a:off x="6579347" y="106848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,3)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6A88DE5-46D6-498B-AF8A-D008B4F342FD}"/>
              </a:ext>
            </a:extLst>
          </p:cNvPr>
          <p:cNvSpPr/>
          <p:nvPr/>
        </p:nvSpPr>
        <p:spPr>
          <a:xfrm>
            <a:off x="5005865" y="1072215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D51959D-B3BE-4A0B-96F6-A8D0A5E03800}"/>
              </a:ext>
            </a:extLst>
          </p:cNvPr>
          <p:cNvSpPr/>
          <p:nvPr/>
        </p:nvSpPr>
        <p:spPr>
          <a:xfrm>
            <a:off x="5430615" y="1072215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0347CAC-5E64-4E73-B1B8-778EF5293EEB}"/>
              </a:ext>
            </a:extLst>
          </p:cNvPr>
          <p:cNvSpPr/>
          <p:nvPr/>
        </p:nvSpPr>
        <p:spPr>
          <a:xfrm>
            <a:off x="5005865" y="1479242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1394E7-628A-4B80-B700-66E3F44DA10E}"/>
              </a:ext>
            </a:extLst>
          </p:cNvPr>
          <p:cNvSpPr/>
          <p:nvPr/>
        </p:nvSpPr>
        <p:spPr>
          <a:xfrm>
            <a:off x="5430615" y="1479242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7D17DFE-1717-4E37-8A4C-698C8C7F02A4}"/>
              </a:ext>
            </a:extLst>
          </p:cNvPr>
          <p:cNvSpPr/>
          <p:nvPr/>
        </p:nvSpPr>
        <p:spPr>
          <a:xfrm>
            <a:off x="5005865" y="1886269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DBA06A4-BFB3-40C3-BFE9-2A259D086C9B}"/>
              </a:ext>
            </a:extLst>
          </p:cNvPr>
          <p:cNvSpPr/>
          <p:nvPr/>
        </p:nvSpPr>
        <p:spPr>
          <a:xfrm>
            <a:off x="5430615" y="1886269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279FCCA-499D-4014-9258-962BC567ED11}"/>
              </a:ext>
            </a:extLst>
          </p:cNvPr>
          <p:cNvSpPr/>
          <p:nvPr/>
        </p:nvSpPr>
        <p:spPr>
          <a:xfrm>
            <a:off x="5005865" y="2293296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03BFCF0-2F19-41BB-9104-FF9A05F06048}"/>
              </a:ext>
            </a:extLst>
          </p:cNvPr>
          <p:cNvSpPr/>
          <p:nvPr/>
        </p:nvSpPr>
        <p:spPr>
          <a:xfrm>
            <a:off x="5430615" y="2293296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B290E4B-EA0C-42A1-9069-5E5FC0B0362E}"/>
              </a:ext>
            </a:extLst>
          </p:cNvPr>
          <p:cNvSpPr/>
          <p:nvPr/>
        </p:nvSpPr>
        <p:spPr>
          <a:xfrm>
            <a:off x="5005865" y="2700323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711ED3E-F926-4289-B914-E6C7B2390613}"/>
              </a:ext>
            </a:extLst>
          </p:cNvPr>
          <p:cNvSpPr/>
          <p:nvPr/>
        </p:nvSpPr>
        <p:spPr>
          <a:xfrm>
            <a:off x="5430615" y="2700323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09998E-3FF3-485C-BD28-BF323503823B}"/>
              </a:ext>
            </a:extLst>
          </p:cNvPr>
          <p:cNvSpPr txBox="1"/>
          <p:nvPr/>
        </p:nvSpPr>
        <p:spPr>
          <a:xfrm>
            <a:off x="4807435" y="49089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(m,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7C079E-6CD4-4859-9389-9D19EA82F460}"/>
              </a:ext>
            </a:extLst>
          </p:cNvPr>
          <p:cNvSpPr txBox="1"/>
          <p:nvPr/>
        </p:nvSpPr>
        <p:spPr>
          <a:xfrm>
            <a:off x="6022092" y="178913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*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168" name="TextBox 7167">
            <a:extLst>
              <a:ext uri="{FF2B5EF4-FFF2-40B4-BE49-F238E27FC236}">
                <a16:creationId xmlns:a16="http://schemas.microsoft.com/office/drawing/2014/main" id="{5AF89F6E-D09A-47A8-899A-07030B9BC432}"/>
              </a:ext>
            </a:extLst>
          </p:cNvPr>
          <p:cNvSpPr txBox="1"/>
          <p:nvPr/>
        </p:nvSpPr>
        <p:spPr>
          <a:xfrm>
            <a:off x="8137211" y="178779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524C961-2E60-43B2-B113-B28904C53590}"/>
              </a:ext>
            </a:extLst>
          </p:cNvPr>
          <p:cNvSpPr txBox="1"/>
          <p:nvPr/>
        </p:nvSpPr>
        <p:spPr>
          <a:xfrm>
            <a:off x="8614394" y="45116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2800">
                <a:latin typeface="Consolas" panose="020B0609020204030204" pitchFamily="49" charset="0"/>
              </a:rPr>
              <a:t>,3)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812119E-F5F2-4E60-856C-77D2A18948EB}"/>
              </a:ext>
            </a:extLst>
          </p:cNvPr>
          <p:cNvSpPr/>
          <p:nvPr/>
        </p:nvSpPr>
        <p:spPr>
          <a:xfrm>
            <a:off x="8795386" y="992151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96AD8EF-7648-40B8-A82F-845B5D19F553}"/>
              </a:ext>
            </a:extLst>
          </p:cNvPr>
          <p:cNvSpPr/>
          <p:nvPr/>
        </p:nvSpPr>
        <p:spPr>
          <a:xfrm>
            <a:off x="9220136" y="992151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DF99C57-CC91-42E1-A716-15230E939BFF}"/>
              </a:ext>
            </a:extLst>
          </p:cNvPr>
          <p:cNvSpPr/>
          <p:nvPr/>
        </p:nvSpPr>
        <p:spPr>
          <a:xfrm>
            <a:off x="8795386" y="1399178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6B510D9-CB7C-4B78-81A1-5C4ABB5BF368}"/>
              </a:ext>
            </a:extLst>
          </p:cNvPr>
          <p:cNvSpPr/>
          <p:nvPr/>
        </p:nvSpPr>
        <p:spPr>
          <a:xfrm>
            <a:off x="9220136" y="1399178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BB76B23-E39F-4FCC-8106-9D0C62838CAB}"/>
              </a:ext>
            </a:extLst>
          </p:cNvPr>
          <p:cNvSpPr/>
          <p:nvPr/>
        </p:nvSpPr>
        <p:spPr>
          <a:xfrm>
            <a:off x="8795386" y="1806205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7275DDB-99E9-495D-8696-B82F62AA9376}"/>
              </a:ext>
            </a:extLst>
          </p:cNvPr>
          <p:cNvSpPr/>
          <p:nvPr/>
        </p:nvSpPr>
        <p:spPr>
          <a:xfrm>
            <a:off x="9220136" y="1806205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9FBBFF7-DFEB-4B39-893B-956129A67404}"/>
              </a:ext>
            </a:extLst>
          </p:cNvPr>
          <p:cNvSpPr/>
          <p:nvPr/>
        </p:nvSpPr>
        <p:spPr>
          <a:xfrm>
            <a:off x="8795386" y="2213232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3EC11C5-411B-42EC-AA31-880ECECE494A}"/>
              </a:ext>
            </a:extLst>
          </p:cNvPr>
          <p:cNvSpPr/>
          <p:nvPr/>
        </p:nvSpPr>
        <p:spPr>
          <a:xfrm>
            <a:off x="9220136" y="2213232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0FC3EB0-2C88-4286-904D-424721913D23}"/>
              </a:ext>
            </a:extLst>
          </p:cNvPr>
          <p:cNvSpPr/>
          <p:nvPr/>
        </p:nvSpPr>
        <p:spPr>
          <a:xfrm>
            <a:off x="8795386" y="2620259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CA5C4C9-3DE2-4C58-8192-59D11A76B184}"/>
              </a:ext>
            </a:extLst>
          </p:cNvPr>
          <p:cNvSpPr/>
          <p:nvPr/>
        </p:nvSpPr>
        <p:spPr>
          <a:xfrm>
            <a:off x="9220136" y="2620259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EB1C995-D619-473C-A71F-2769C56136D5}"/>
              </a:ext>
            </a:extLst>
          </p:cNvPr>
          <p:cNvSpPr/>
          <p:nvPr/>
        </p:nvSpPr>
        <p:spPr>
          <a:xfrm>
            <a:off x="9635735" y="992151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C121452-AB92-49D8-A98F-987328C4BDD0}"/>
              </a:ext>
            </a:extLst>
          </p:cNvPr>
          <p:cNvSpPr/>
          <p:nvPr/>
        </p:nvSpPr>
        <p:spPr>
          <a:xfrm>
            <a:off x="9635735" y="1399178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76374C3-98E0-443A-AF46-56FC4DBA265C}"/>
              </a:ext>
            </a:extLst>
          </p:cNvPr>
          <p:cNvSpPr/>
          <p:nvPr/>
        </p:nvSpPr>
        <p:spPr>
          <a:xfrm>
            <a:off x="9635735" y="1806205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EB91E6C-D8D8-4C69-ABF6-C9877DB73241}"/>
              </a:ext>
            </a:extLst>
          </p:cNvPr>
          <p:cNvSpPr/>
          <p:nvPr/>
        </p:nvSpPr>
        <p:spPr>
          <a:xfrm>
            <a:off x="9635735" y="2213232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BA84D6D-256A-450E-871C-CAE256298C87}"/>
              </a:ext>
            </a:extLst>
          </p:cNvPr>
          <p:cNvSpPr/>
          <p:nvPr/>
        </p:nvSpPr>
        <p:spPr>
          <a:xfrm>
            <a:off x="9635735" y="2620259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172" name="직선 연결선 7171">
            <a:extLst>
              <a:ext uri="{FF2B5EF4-FFF2-40B4-BE49-F238E27FC236}">
                <a16:creationId xmlns:a16="http://schemas.microsoft.com/office/drawing/2014/main" id="{B60E315B-EE80-4B2B-A6E2-36F2B7CDC52D}"/>
              </a:ext>
            </a:extLst>
          </p:cNvPr>
          <p:cNvCxnSpPr/>
          <p:nvPr/>
        </p:nvCxnSpPr>
        <p:spPr>
          <a:xfrm>
            <a:off x="7873573" y="2888055"/>
            <a:ext cx="0" cy="3969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D875611-3C83-4CEF-AE6D-39342D3B424B}"/>
              </a:ext>
            </a:extLst>
          </p:cNvPr>
          <p:cNvCxnSpPr/>
          <p:nvPr/>
        </p:nvCxnSpPr>
        <p:spPr>
          <a:xfrm>
            <a:off x="9762938" y="3052761"/>
            <a:ext cx="0" cy="3969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46643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손실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5">
                <a:extLst>
                  <a:ext uri="{FF2B5EF4-FFF2-40B4-BE49-F238E27FC236}">
                    <a16:creationId xmlns:a16="http://schemas.microsoft.com/office/drawing/2014/main" id="{48455CF9-B371-421C-924F-B0576B1794B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54745" y="3435668"/>
              <a:ext cx="8682510" cy="27265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49952">
                      <a:extLst>
                        <a:ext uri="{9D8B030D-6E8A-4147-A177-3AD203B41FA5}">
                          <a16:colId xmlns:a16="http://schemas.microsoft.com/office/drawing/2014/main" val="52910347"/>
                        </a:ext>
                      </a:extLst>
                    </a:gridCol>
                    <a:gridCol w="3006313">
                      <a:extLst>
                        <a:ext uri="{9D8B030D-6E8A-4147-A177-3AD203B41FA5}">
                          <a16:colId xmlns:a16="http://schemas.microsoft.com/office/drawing/2014/main" val="3255675914"/>
                        </a:ext>
                      </a:extLst>
                    </a:gridCol>
                    <a:gridCol w="3126245">
                      <a:extLst>
                        <a:ext uri="{9D8B030D-6E8A-4147-A177-3AD203B41FA5}">
                          <a16:colId xmlns:a16="http://schemas.microsoft.com/office/drawing/2014/main" val="3077238081"/>
                        </a:ext>
                      </a:extLst>
                    </a:gridCol>
                  </a:tblGrid>
                  <a:tr h="64567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>
                              <a:solidFill>
                                <a:schemeClr val="tx1"/>
                              </a:solidFill>
                              <a:latin typeface="고도 M" panose="02000503000000020004" pitchFamily="2" charset="-127"/>
                              <a:ea typeface="고도 M" panose="02000503000000020004" pitchFamily="2" charset="-127"/>
                            </a:rPr>
                            <a:t>제곱 오차의 미분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>
                              <a:solidFill>
                                <a:schemeClr val="tx1"/>
                              </a:solidFill>
                              <a:latin typeface="고도 M" panose="02000503000000020004" pitchFamily="2" charset="-127"/>
                              <a:ea typeface="고도 M" panose="02000503000000020004" pitchFamily="2" charset="-127"/>
                            </a:rPr>
                            <a:t>로지스틱 손실 함수의 미분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0566616"/>
                      </a:ext>
                    </a:extLst>
                  </a:tr>
                  <a:tr h="10404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>
                              <a:latin typeface="고도 M" panose="02000503000000020004" pitchFamily="2" charset="-127"/>
                              <a:ea typeface="고도 M" panose="02000503000000020004" pitchFamily="2" charset="-127"/>
                            </a:rPr>
                            <a:t>가중치에 대한 미분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𝑆𝐸</m:t>
                                    </m:r>
                                  </m:num>
                                  <m:den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0005111"/>
                      </a:ext>
                    </a:extLst>
                  </a:tr>
                  <a:tr h="10404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>
                              <a:latin typeface="고도 M" panose="02000503000000020004" pitchFamily="2" charset="-127"/>
                              <a:ea typeface="고도 M" panose="02000503000000020004" pitchFamily="2" charset="-127"/>
                            </a:rPr>
                            <a:t>절편에 대한 미분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𝑆𝐸</m:t>
                                    </m:r>
                                  </m:num>
                                  <m:den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357100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5">
                <a:extLst>
                  <a:ext uri="{FF2B5EF4-FFF2-40B4-BE49-F238E27FC236}">
                    <a16:creationId xmlns:a16="http://schemas.microsoft.com/office/drawing/2014/main" id="{48455CF9-B371-421C-924F-B0576B1794B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54745" y="3435668"/>
              <a:ext cx="8682510" cy="27265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49952">
                      <a:extLst>
                        <a:ext uri="{9D8B030D-6E8A-4147-A177-3AD203B41FA5}">
                          <a16:colId xmlns:a16="http://schemas.microsoft.com/office/drawing/2014/main" val="52910347"/>
                        </a:ext>
                      </a:extLst>
                    </a:gridCol>
                    <a:gridCol w="3006313">
                      <a:extLst>
                        <a:ext uri="{9D8B030D-6E8A-4147-A177-3AD203B41FA5}">
                          <a16:colId xmlns:a16="http://schemas.microsoft.com/office/drawing/2014/main" val="3255675914"/>
                        </a:ext>
                      </a:extLst>
                    </a:gridCol>
                    <a:gridCol w="3126245">
                      <a:extLst>
                        <a:ext uri="{9D8B030D-6E8A-4147-A177-3AD203B41FA5}">
                          <a16:colId xmlns:a16="http://schemas.microsoft.com/office/drawing/2014/main" val="3077238081"/>
                        </a:ext>
                      </a:extLst>
                    </a:gridCol>
                  </a:tblGrid>
                  <a:tr h="64567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>
                              <a:solidFill>
                                <a:schemeClr val="tx1"/>
                              </a:solidFill>
                              <a:latin typeface="고도 M" panose="02000503000000020004" pitchFamily="2" charset="-127"/>
                              <a:ea typeface="고도 M" panose="02000503000000020004" pitchFamily="2" charset="-127"/>
                            </a:rPr>
                            <a:t>제곱 오차의 미분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>
                              <a:solidFill>
                                <a:schemeClr val="tx1"/>
                              </a:solidFill>
                              <a:latin typeface="고도 M" panose="02000503000000020004" pitchFamily="2" charset="-127"/>
                              <a:ea typeface="고도 M" panose="02000503000000020004" pitchFamily="2" charset="-127"/>
                            </a:rPr>
                            <a:t>로지스틱 손실 함수의 미분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0566616"/>
                      </a:ext>
                    </a:extLst>
                  </a:tr>
                  <a:tr h="10404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>
                              <a:latin typeface="고도 M" panose="02000503000000020004" pitchFamily="2" charset="-127"/>
                              <a:ea typeface="고도 M" panose="02000503000000020004" pitchFamily="2" charset="-127"/>
                            </a:rPr>
                            <a:t>가중치에 대한 미분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5020" t="-62573" r="-104656" b="-101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8168" t="-62573" r="-780" b="-101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0005111"/>
                      </a:ext>
                    </a:extLst>
                  </a:tr>
                  <a:tr h="10404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>
                              <a:latin typeface="고도 M" panose="02000503000000020004" pitchFamily="2" charset="-127"/>
                              <a:ea typeface="고도 M" panose="02000503000000020004" pitchFamily="2" charset="-127"/>
                            </a:rPr>
                            <a:t>절편에 대한 미분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5020" t="-162573" r="-104656" b="-1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8168" t="-162573" r="-780" b="-1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57100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8495DC-2824-4262-A11A-3FE7E467596E}"/>
                  </a:ext>
                </a:extLst>
              </p:cNvPr>
              <p:cNvSpPr txBox="1"/>
              <p:nvPr/>
            </p:nvSpPr>
            <p:spPr>
              <a:xfrm>
                <a:off x="1095313" y="1682808"/>
                <a:ext cx="9850170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>
                    <a:latin typeface="고도 M" panose="02000503000000020004" pitchFamily="2" charset="-127"/>
                    <a:ea typeface="고도 M" panose="02000503000000020004" pitchFamily="2" charset="-127"/>
                  </a:rPr>
                  <a:t>제곱 오차의 미분과 로지스틱 손실 함수의 미분은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ko-KR" altLang="en-US" sz="2800">
                    <a:latin typeface="고도 M" panose="02000503000000020004" pitchFamily="2" charset="-127"/>
                    <a:ea typeface="고도 M" panose="02000503000000020004" pitchFamily="2" charset="-127"/>
                  </a:rPr>
                  <a:t> </a:t>
                </a:r>
                <a:r>
                  <a:rPr lang="ko-KR" altLang="en-US" sz="2000">
                    <a:latin typeface="고도 M" panose="02000503000000020004" pitchFamily="2" charset="-127"/>
                    <a:ea typeface="고도 M" panose="02000503000000020004" pitchFamily="2" charset="-127"/>
                  </a:rPr>
                  <a:t>이 </a:t>
                </a:r>
                <a:r>
                  <a:rPr lang="en-US" altLang="ko-KR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ko-KR" altLang="en-US" sz="2000">
                    <a:latin typeface="고도 M" panose="02000503000000020004" pitchFamily="2" charset="-127"/>
                    <a:ea typeface="고도 M" panose="02000503000000020004" pitchFamily="2" charset="-127"/>
                  </a:rPr>
                  <a:t>로</a:t>
                </a:r>
                <a:endParaRPr lang="en-US" altLang="ko-KR" sz="20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r>
                  <a:rPr lang="ko-KR" altLang="en-US" sz="2000">
                    <a:latin typeface="고도 M" panose="02000503000000020004" pitchFamily="2" charset="-127"/>
                    <a:ea typeface="고도 M" panose="02000503000000020004" pitchFamily="2" charset="-127"/>
                  </a:rPr>
                  <a:t>바뀌었을 뿐 동일 하다</a:t>
                </a:r>
                <a:r>
                  <a:rPr lang="en-US" altLang="ko-KR" sz="2000">
                    <a:latin typeface="고도 M" panose="02000503000000020004" pitchFamily="2" charset="-127"/>
                    <a:ea typeface="고도 M" panose="02000503000000020004" pitchFamily="2" charset="-127"/>
                  </a:rPr>
                  <a:t>. </a:t>
                </a:r>
              </a:p>
              <a:p>
                <a:r>
                  <a:rPr lang="ko-KR" altLang="en-US" sz="2000">
                    <a:latin typeface="고도 M" panose="02000503000000020004" pitchFamily="2" charset="-127"/>
                    <a:ea typeface="고도 M" panose="02000503000000020004" pitchFamily="2" charset="-127"/>
                  </a:rPr>
                  <a:t>따라서 선형함수의 결과 값을 </a:t>
                </a:r>
                <a:r>
                  <a:rPr lang="en-US" altLang="ko-KR" sz="2000">
                    <a:latin typeface="고도 M" panose="02000503000000020004" pitchFamily="2" charset="-127"/>
                    <a:ea typeface="고도 M" panose="02000503000000020004" pitchFamily="2" charset="-127"/>
                  </a:rPr>
                  <a:t>activation </a:t>
                </a:r>
                <a:r>
                  <a:rPr lang="ko-KR" altLang="en-US" sz="2000">
                    <a:latin typeface="고도 M" panose="02000503000000020004" pitchFamily="2" charset="-127"/>
                    <a:ea typeface="고도 M" panose="02000503000000020004" pitchFamily="2" charset="-127"/>
                  </a:rPr>
                  <a:t>함수인 시그모이드를  적용한 값이 </a:t>
                </a:r>
                <a:r>
                  <a:rPr lang="en-US" altLang="ko-KR" sz="2000">
                    <a:latin typeface="고도 M" panose="02000503000000020004" pitchFamily="2" charset="-127"/>
                    <a:ea typeface="고도 M" panose="02000503000000020004" pitchFamily="2" charset="-127"/>
                  </a:rPr>
                  <a:t>a </a:t>
                </a:r>
                <a:r>
                  <a:rPr lang="ko-KR" altLang="en-US" sz="2000">
                    <a:latin typeface="고도 M" panose="02000503000000020004" pitchFamily="2" charset="-127"/>
                    <a:ea typeface="고도 M" panose="02000503000000020004" pitchFamily="2" charset="-127"/>
                  </a:rPr>
                  <a:t>이다</a:t>
                </a:r>
                <a:r>
                  <a:rPr lang="en-US" altLang="ko-KR" sz="2000">
                    <a:latin typeface="고도 M" panose="02000503000000020004" pitchFamily="2" charset="-127"/>
                    <a:ea typeface="고도 M" panose="02000503000000020004" pitchFamily="2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8495DC-2824-4262-A11A-3FE7E4675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13" y="1682808"/>
                <a:ext cx="9850170" cy="1138773"/>
              </a:xfrm>
              <a:prstGeom prst="rect">
                <a:avLst/>
              </a:prstGeom>
              <a:blipFill>
                <a:blip r:embed="rId4"/>
                <a:stretch>
                  <a:fillRect l="-681" b="-8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AC7630A-9590-4248-B4BC-88B51D0BC983}"/>
              </a:ext>
            </a:extLst>
          </p:cNvPr>
          <p:cNvSpPr txBox="1"/>
          <p:nvPr/>
        </p:nvSpPr>
        <p:spPr>
          <a:xfrm>
            <a:off x="1095313" y="765964"/>
            <a:ext cx="4580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 = w - (</a:t>
            </a:r>
            <a:r>
              <a:rPr lang="ko-KR" altLang="en-US" sz="2400">
                <a:latin typeface="Consolas" panose="020B0609020204030204" pitchFamily="49" charset="0"/>
              </a:rPr>
              <a:t>예측값 </a:t>
            </a:r>
            <a:r>
              <a:rPr lang="en-US" altLang="ko-KR" sz="2400">
                <a:latin typeface="Consolas" panose="020B0609020204030204" pitchFamily="49" charset="0"/>
              </a:rPr>
              <a:t>- </a:t>
            </a:r>
            <a:r>
              <a:rPr lang="ko-KR" altLang="en-US" sz="2400">
                <a:latin typeface="Consolas" panose="020B0609020204030204" pitchFamily="49" charset="0"/>
              </a:rPr>
              <a:t>실제값</a:t>
            </a:r>
            <a:r>
              <a:rPr lang="en-US" altLang="ko-KR" sz="2400">
                <a:latin typeface="Consolas" panose="020B0609020204030204" pitchFamily="49" charset="0"/>
              </a:rPr>
              <a:t>)*x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F0701-8DD2-4384-B9CB-895225A6D969}"/>
              </a:ext>
            </a:extLst>
          </p:cNvPr>
          <p:cNvSpPr txBox="1"/>
          <p:nvPr/>
        </p:nvSpPr>
        <p:spPr>
          <a:xfrm>
            <a:off x="1095314" y="1161055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 = b - (</a:t>
            </a:r>
            <a:r>
              <a:rPr lang="ko-KR" altLang="en-US" sz="2400">
                <a:latin typeface="Consolas" panose="020B0609020204030204" pitchFamily="49" charset="0"/>
              </a:rPr>
              <a:t>예측값 </a:t>
            </a:r>
            <a:r>
              <a:rPr lang="en-US" altLang="ko-KR" sz="2400">
                <a:latin typeface="Consolas" panose="020B0609020204030204" pitchFamily="49" charset="0"/>
              </a:rPr>
              <a:t>- </a:t>
            </a:r>
            <a:r>
              <a:rPr lang="ko-KR" altLang="en-US" sz="2400">
                <a:latin typeface="Consolas" panose="020B0609020204030204" pitchFamily="49" charset="0"/>
              </a:rPr>
              <a:t>실제값</a:t>
            </a:r>
            <a:r>
              <a:rPr lang="en-US" altLang="ko-KR" sz="2400">
                <a:latin typeface="Consolas" panose="020B0609020204030204" pitchFamily="49" charset="0"/>
              </a:rPr>
              <a:t>)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993BB8-EF26-4753-B57E-0AB2D52042BE}"/>
              </a:ext>
            </a:extLst>
          </p:cNvPr>
          <p:cNvSpPr txBox="1"/>
          <p:nvPr/>
        </p:nvSpPr>
        <p:spPr>
          <a:xfrm>
            <a:off x="6256398" y="693047"/>
            <a:ext cx="4410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w0 -= (</a:t>
            </a:r>
            <a:r>
              <a:rPr lang="ko-KR" altLang="en-US" sz="2400">
                <a:latin typeface="Consolas" panose="020B0609020204030204" pitchFamily="49" charset="0"/>
              </a:rPr>
              <a:t>예측값 </a:t>
            </a:r>
            <a:r>
              <a:rPr lang="en-US" altLang="ko-KR" sz="2400">
                <a:latin typeface="Consolas" panose="020B0609020204030204" pitchFamily="49" charset="0"/>
              </a:rPr>
              <a:t>- </a:t>
            </a:r>
            <a:r>
              <a:rPr lang="ko-KR" altLang="en-US" sz="2400">
                <a:latin typeface="Consolas" panose="020B0609020204030204" pitchFamily="49" charset="0"/>
              </a:rPr>
              <a:t>실제값</a:t>
            </a:r>
            <a:r>
              <a:rPr lang="en-US" altLang="ko-KR" sz="2400">
                <a:latin typeface="Consolas" panose="020B0609020204030204" pitchFamily="49" charset="0"/>
              </a:rPr>
              <a:t>)*x0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C341B8-FC09-4DF7-99F7-06BD6DBED293}"/>
              </a:ext>
            </a:extLst>
          </p:cNvPr>
          <p:cNvSpPr txBox="1"/>
          <p:nvPr/>
        </p:nvSpPr>
        <p:spPr>
          <a:xfrm>
            <a:off x="6256398" y="1122668"/>
            <a:ext cx="4410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w1 -= (</a:t>
            </a:r>
            <a:r>
              <a:rPr lang="ko-KR" altLang="en-US" sz="2400">
                <a:latin typeface="Consolas" panose="020B0609020204030204" pitchFamily="49" charset="0"/>
              </a:rPr>
              <a:t>예측값 </a:t>
            </a:r>
            <a:r>
              <a:rPr lang="en-US" altLang="ko-KR" sz="2400">
                <a:latin typeface="Consolas" panose="020B0609020204030204" pitchFamily="49" charset="0"/>
              </a:rPr>
              <a:t>- </a:t>
            </a:r>
            <a:r>
              <a:rPr lang="ko-KR" altLang="en-US" sz="2400">
                <a:latin typeface="Consolas" panose="020B0609020204030204" pitchFamily="49" charset="0"/>
              </a:rPr>
              <a:t>실제값</a:t>
            </a:r>
            <a:r>
              <a:rPr lang="en-US" altLang="ko-KR" sz="2400">
                <a:latin typeface="Consolas" panose="020B0609020204030204" pitchFamily="49" charset="0"/>
              </a:rPr>
              <a:t>)*x1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69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BD6054-0D98-4919-A1F2-275326E2EA34}"/>
              </a:ext>
            </a:extLst>
          </p:cNvPr>
          <p:cNvSpPr txBox="1"/>
          <p:nvPr/>
        </p:nvSpPr>
        <p:spPr>
          <a:xfrm>
            <a:off x="289711" y="181069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sido_names_values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8F7E81-069E-4785-91EC-80180CA8CED7}"/>
              </a:ext>
            </a:extLst>
          </p:cNvPr>
          <p:cNvSpPr txBox="1"/>
          <p:nvPr/>
        </p:nvSpPr>
        <p:spPr>
          <a:xfrm>
            <a:off x="773697" y="766732"/>
            <a:ext cx="2544286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['</a:t>
            </a:r>
            <a:r>
              <a:rPr lang="ko-KR" altLang="en-US" sz="2000">
                <a:latin typeface="Consolas" panose="020B0609020204030204" pitchFamily="49" charset="0"/>
              </a:rPr>
              <a:t>서울특별시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부산광역시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대구광역시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인천광역시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광주광역시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대전광역시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울산광역시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세종특별자치시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경기도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강원도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충청북도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충청남도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전라북도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전라남도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경상북도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경상남도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제주특별자치도</a:t>
            </a:r>
            <a:r>
              <a:rPr lang="en-US" altLang="ko-KR" sz="2000">
                <a:latin typeface="Consolas" panose="020B0609020204030204" pitchFamily="49" charset="0"/>
              </a:rPr>
              <a:t>']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96015-C997-498E-B3DC-ADFF2D7DF31D}"/>
              </a:ext>
            </a:extLst>
          </p:cNvPr>
          <p:cNvSpPr txBox="1"/>
          <p:nvPr/>
        </p:nvSpPr>
        <p:spPr>
          <a:xfrm>
            <a:off x="3978968" y="0"/>
            <a:ext cx="9700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import re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def get_num(tmp='102,566'):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return float(re.split('\(', tmp)[0].replace(',',''))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FCC87-9B70-479D-BC8B-2176F279F7A4}"/>
              </a:ext>
            </a:extLst>
          </p:cNvPr>
          <p:cNvSpPr txBox="1"/>
          <p:nvPr/>
        </p:nvSpPr>
        <p:spPr>
          <a:xfrm>
            <a:off x="6260841" y="1772816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102566.0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326856-1758-4912-9E10-31BFF6DE677F}"/>
              </a:ext>
            </a:extLst>
          </p:cNvPr>
          <p:cNvSpPr txBox="1"/>
          <p:nvPr/>
        </p:nvSpPr>
        <p:spPr>
          <a:xfrm>
            <a:off x="7634694" y="-319082"/>
            <a:ext cx="2388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'42,512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(41.59)'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C1688-EC51-457A-B0C1-32D7B217FA3F}"/>
              </a:ext>
            </a:extLst>
          </p:cNvPr>
          <p:cNvSpPr txBox="1"/>
          <p:nvPr/>
        </p:nvSpPr>
        <p:spPr>
          <a:xfrm>
            <a:off x="9734081" y="-311373"/>
            <a:ext cx="3748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'42,512','41.59)'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D9ACF7-62B5-4390-A4BA-51AEEEDD7038}"/>
              </a:ext>
            </a:extLst>
          </p:cNvPr>
          <p:cNvSpPr txBox="1"/>
          <p:nvPr/>
        </p:nvSpPr>
        <p:spPr>
          <a:xfrm>
            <a:off x="10153959" y="178312"/>
            <a:ext cx="3748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[0]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F7058F-BC20-4AF4-9374-76AED27093B4}"/>
              </a:ext>
            </a:extLst>
          </p:cNvPr>
          <p:cNvSpPr txBox="1"/>
          <p:nvPr/>
        </p:nvSpPr>
        <p:spPr>
          <a:xfrm>
            <a:off x="12024938" y="178312"/>
            <a:ext cx="3748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[1]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6774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2.6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3103FB-F47A-4E06-84EE-4F196F28E678}"/>
              </a:ext>
            </a:extLst>
          </p:cNvPr>
          <p:cNvSpPr txBox="1"/>
          <p:nvPr/>
        </p:nvSpPr>
        <p:spPr>
          <a:xfrm>
            <a:off x="1760170" y="976681"/>
            <a:ext cx="768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분류용 데이터셋을 준비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위스콘신 유방암 데이터 세트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 sz="2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4AB3486D-C4DA-4BB8-AD54-A22070744F04}"/>
              </a:ext>
            </a:extLst>
          </p:cNvPr>
          <p:cNvGraphicFramePr>
            <a:graphicFrameLocks noGrp="1"/>
          </p:cNvGraphicFramePr>
          <p:nvPr/>
        </p:nvGraphicFramePr>
        <p:xfrm>
          <a:off x="2018658" y="1837326"/>
          <a:ext cx="81546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228">
                  <a:extLst>
                    <a:ext uri="{9D8B030D-6E8A-4147-A177-3AD203B41FA5}">
                      <a16:colId xmlns:a16="http://schemas.microsoft.com/office/drawing/2014/main" val="150969511"/>
                    </a:ext>
                  </a:extLst>
                </a:gridCol>
                <a:gridCol w="2718228">
                  <a:extLst>
                    <a:ext uri="{9D8B030D-6E8A-4147-A177-3AD203B41FA5}">
                      <a16:colId xmlns:a16="http://schemas.microsoft.com/office/drawing/2014/main" val="1038492995"/>
                    </a:ext>
                  </a:extLst>
                </a:gridCol>
                <a:gridCol w="2718228">
                  <a:extLst>
                    <a:ext uri="{9D8B030D-6E8A-4147-A177-3AD203B41FA5}">
                      <a16:colId xmlns:a16="http://schemas.microsoft.com/office/drawing/2014/main" val="3716907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의학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이진 분류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80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좋음</a:t>
                      </a:r>
                      <a:endParaRPr lang="en-US" altLang="ko-KR">
                        <a:solidFill>
                          <a:schemeClr val="tx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양성 종양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578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나쁨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악성 종양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021845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46FD6B5A-D5BE-4126-9C02-F502CCDB5641}"/>
              </a:ext>
            </a:extLst>
          </p:cNvPr>
          <p:cNvSpPr/>
          <p:nvPr/>
        </p:nvSpPr>
        <p:spPr>
          <a:xfrm>
            <a:off x="2117008" y="3822556"/>
            <a:ext cx="8056334" cy="923330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from sklearn.datasets import load_breast_cancer</a:t>
            </a:r>
          </a:p>
          <a:p>
            <a:r>
              <a:rPr lang="en-US" altLang="ko-KR">
                <a:latin typeface="Consolas" panose="020B0609020204030204" pitchFamily="49" charset="0"/>
              </a:rPr>
              <a:t>cancer = load_breast_cancer()</a:t>
            </a:r>
          </a:p>
          <a:p>
            <a:r>
              <a:rPr lang="en-US" altLang="ko-KR">
                <a:latin typeface="Consolas" panose="020B0609020204030204" pitchFamily="49" charset="0"/>
              </a:rPr>
              <a:t>print(cancer.data.shape, cancer.target.shape)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0657F9-90C7-4389-A2E0-6C86B766ABC9}"/>
              </a:ext>
            </a:extLst>
          </p:cNvPr>
          <p:cNvSpPr txBox="1"/>
          <p:nvPr/>
        </p:nvSpPr>
        <p:spPr>
          <a:xfrm>
            <a:off x="2085089" y="3364593"/>
            <a:ext cx="38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사이킷런의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datasets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에서 불러온다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B147D0-4F3B-4D3E-AA92-F36455D6D8E9}"/>
              </a:ext>
            </a:extLst>
          </p:cNvPr>
          <p:cNvSpPr/>
          <p:nvPr/>
        </p:nvSpPr>
        <p:spPr>
          <a:xfrm>
            <a:off x="2117008" y="5355220"/>
            <a:ext cx="8056334" cy="923330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from sklearn.datasets import load_breast_cancer</a:t>
            </a:r>
          </a:p>
          <a:p>
            <a:r>
              <a:rPr lang="en-US" altLang="ko-KR">
                <a:latin typeface="Consolas" panose="020B0609020204030204" pitchFamily="49" charset="0"/>
              </a:rPr>
              <a:t>cancer = load_breast_cancer()</a:t>
            </a:r>
          </a:p>
          <a:p>
            <a:r>
              <a:rPr lang="en-US" altLang="ko-KR">
                <a:latin typeface="Consolas" panose="020B0609020204030204" pitchFamily="49" charset="0"/>
              </a:rPr>
              <a:t>print(cancer.data.shape, cancer.target.shape)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8BC9D2-66BD-4756-A72C-A12BD6E46E11}"/>
              </a:ext>
            </a:extLst>
          </p:cNvPr>
          <p:cNvSpPr txBox="1"/>
          <p:nvPr/>
        </p:nvSpPr>
        <p:spPr>
          <a:xfrm>
            <a:off x="2071402" y="4996419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data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와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target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의 크기를 알아본다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48309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2.6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FD6B5A-D5BE-4126-9C02-F502CCDB5641}"/>
              </a:ext>
            </a:extLst>
          </p:cNvPr>
          <p:cNvSpPr/>
          <p:nvPr/>
        </p:nvSpPr>
        <p:spPr>
          <a:xfrm>
            <a:off x="2148927" y="1413893"/>
            <a:ext cx="8056334" cy="3570208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cancer.data[:3]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array([[1.799e+01, 1.038e+01, 1.228e+02, 1.001e+03, 1.184e-01, 2.776e-01,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3.001e-01, 1.471e-01, 2.419e-01, 7.871e-02, 1.095e+00, 9.053e-01,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8.589e+00, 1.534e+02, 6.399e-03, 4.904e-02, 5.373e-02, 1.587e-02,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3.003e-02, 6.193e-03, 2.538e+01, 1.733e+01, 1.846e+02, 2.019e+03,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1.622e-01, 6.656e-01, 7.119e-01, 2.654e-01, 4.601e-01, 1.189e-01],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[2.057e+01, 1.777e+01, 1.329e+02, 1.326e+03, 8.474e-02, 7.864e-02,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8.690e-02, 7.017e-02, 1.812e-01, 5.667e-02, 5.435e-01, 7.339e-01,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3.398e+00, 7.408e+01, 5.225e-03, 1.308e-02, 1.860e-02, 1.340e-02,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1.389e-02, 3.532e-03, 2.499e+01, 2.341e+01, 1.588e+02, 1.956e+03,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1.238e-01, 1.866e-01, 2.416e-01, 1.860e-01, 2.750e-01, 8.902e-02],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[1.969e+01, 2.125e+01, 1.300e+02, 1.203e+03, 1.096e-01, 1.599e-01,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1.974e-01, 1.279e-01, 2.069e-01, 5.999e-02, 7.456e-01, 7.869e-01,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4.585e+00, 9.403e+01, 6.150e-03, 4.006e-02, 3.832e-02, 2.058e-02,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2.250e-02, 4.571e-03, 2.357e+01, 2.553e+01, 1.525e+02, 1.709e+03,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1.444e-01, 4.245e-01, 4.504e-01, 2.430e-01, 3.613e-01, 8.758e-02]])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0657F9-90C7-4389-A2E0-6C86B766ABC9}"/>
              </a:ext>
            </a:extLst>
          </p:cNvPr>
          <p:cNvSpPr txBox="1"/>
          <p:nvPr/>
        </p:nvSpPr>
        <p:spPr>
          <a:xfrm>
            <a:off x="2117008" y="955930"/>
            <a:ext cx="510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cance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에는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569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개의 샘플과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30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개의 특성이 있다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A735AB-6E44-4E69-88A0-0C5D7B3C790A}"/>
              </a:ext>
            </a:extLst>
          </p:cNvPr>
          <p:cNvSpPr/>
          <p:nvPr/>
        </p:nvSpPr>
        <p:spPr>
          <a:xfrm>
            <a:off x="2942199" y="1684064"/>
            <a:ext cx="6504878" cy="1081439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59298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2.6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</a:p>
        </p:txBody>
      </p:sp>
      <p:pic>
        <p:nvPicPr>
          <p:cNvPr id="46083" name="Picture 3">
            <a:extLst>
              <a:ext uri="{FF2B5EF4-FFF2-40B4-BE49-F238E27FC236}">
                <a16:creationId xmlns:a16="http://schemas.microsoft.com/office/drawing/2014/main" id="{833DD58B-9ED8-43A8-AEC5-02899792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166" y="3111373"/>
            <a:ext cx="5156271" cy="342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00C7DEF-F405-49F4-9211-ABCE714229F7}"/>
              </a:ext>
            </a:extLst>
          </p:cNvPr>
          <p:cNvSpPr/>
          <p:nvPr/>
        </p:nvSpPr>
        <p:spPr>
          <a:xfrm>
            <a:off x="2433752" y="1562578"/>
            <a:ext cx="8056334" cy="1200329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plt.boxplot(cancer.data)</a:t>
            </a:r>
          </a:p>
          <a:p>
            <a:r>
              <a:rPr lang="en-US" altLang="ko-KR">
                <a:latin typeface="Consolas" panose="020B0609020204030204" pitchFamily="49" charset="0"/>
              </a:rPr>
              <a:t>plt.xlabel('feature')</a:t>
            </a:r>
          </a:p>
          <a:p>
            <a:r>
              <a:rPr lang="en-US" altLang="ko-KR">
                <a:latin typeface="Consolas" panose="020B0609020204030204" pitchFamily="49" charset="0"/>
              </a:rPr>
              <a:t>plt.ylabel('value')</a:t>
            </a:r>
          </a:p>
          <a:p>
            <a:r>
              <a:rPr lang="en-US" altLang="ko-KR">
                <a:latin typeface="Consolas" panose="020B0609020204030204" pitchFamily="49" charset="0"/>
              </a:rPr>
              <a:t>plt.show()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91D88DA-B1DC-407F-9347-320C3A1897FE}"/>
              </a:ext>
            </a:extLst>
          </p:cNvPr>
          <p:cNvGrpSpPr/>
          <p:nvPr/>
        </p:nvGrpSpPr>
        <p:grpSpPr>
          <a:xfrm>
            <a:off x="8148429" y="3278841"/>
            <a:ext cx="511222" cy="3085170"/>
            <a:chOff x="7159083" y="2416098"/>
            <a:chExt cx="639336" cy="385832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A2A130F-F68E-4C20-B6D7-6FC7BBAB82C3}"/>
                </a:ext>
              </a:extLst>
            </p:cNvPr>
            <p:cNvSpPr/>
            <p:nvPr/>
          </p:nvSpPr>
          <p:spPr>
            <a:xfrm>
              <a:off x="7159083" y="3553522"/>
              <a:ext cx="639336" cy="121176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A12387D-6A8F-4476-A42F-6BE81CD44BFD}"/>
                </a:ext>
              </a:extLst>
            </p:cNvPr>
            <p:cNvSpPr/>
            <p:nvPr/>
          </p:nvSpPr>
          <p:spPr>
            <a:xfrm>
              <a:off x="7159083" y="4765288"/>
              <a:ext cx="639336" cy="676507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03431F6-4706-456E-9765-EA5DB6A4000C}"/>
                </a:ext>
              </a:extLst>
            </p:cNvPr>
            <p:cNvCxnSpPr/>
            <p:nvPr/>
          </p:nvCxnSpPr>
          <p:spPr>
            <a:xfrm>
              <a:off x="7478751" y="5441795"/>
              <a:ext cx="0" cy="8326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274546D-00C4-44D4-ACA4-5503A572BA39}"/>
                </a:ext>
              </a:extLst>
            </p:cNvPr>
            <p:cNvCxnSpPr/>
            <p:nvPr/>
          </p:nvCxnSpPr>
          <p:spPr>
            <a:xfrm>
              <a:off x="7285463" y="6274419"/>
              <a:ext cx="3642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9219F68-5DF9-4AF0-A338-11536F5A0086}"/>
                </a:ext>
              </a:extLst>
            </p:cNvPr>
            <p:cNvGrpSpPr/>
            <p:nvPr/>
          </p:nvGrpSpPr>
          <p:grpSpPr>
            <a:xfrm rot="10800000">
              <a:off x="7285462" y="2416098"/>
              <a:ext cx="364273" cy="1137424"/>
              <a:chOff x="7437863" y="5594195"/>
              <a:chExt cx="364273" cy="832624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A0DAA85-ABA8-491C-BB71-85962D76B173}"/>
                  </a:ext>
                </a:extLst>
              </p:cNvPr>
              <p:cNvCxnSpPr/>
              <p:nvPr/>
            </p:nvCxnSpPr>
            <p:spPr>
              <a:xfrm>
                <a:off x="7631151" y="5594195"/>
                <a:ext cx="0" cy="8326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177A6CFF-E5FD-4159-8F4F-94D78D6FF1A7}"/>
                  </a:ext>
                </a:extLst>
              </p:cNvPr>
              <p:cNvCxnSpPr/>
              <p:nvPr/>
            </p:nvCxnSpPr>
            <p:spPr>
              <a:xfrm>
                <a:off x="7437863" y="6426819"/>
                <a:ext cx="36427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297E16F-FE5D-434E-8438-972E7B5BB53F}"/>
              </a:ext>
            </a:extLst>
          </p:cNvPr>
          <p:cNvCxnSpPr/>
          <p:nvPr/>
        </p:nvCxnSpPr>
        <p:spPr>
          <a:xfrm flipH="1">
            <a:off x="8404041" y="3479181"/>
            <a:ext cx="606749" cy="25441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912BBF8-03D3-4B33-82F4-4A7B969FB7CA}"/>
              </a:ext>
            </a:extLst>
          </p:cNvPr>
          <p:cNvCxnSpPr>
            <a:cxnSpLocks/>
          </p:cNvCxnSpPr>
          <p:nvPr/>
        </p:nvCxnSpPr>
        <p:spPr>
          <a:xfrm>
            <a:off x="7972861" y="5942605"/>
            <a:ext cx="431181" cy="17703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E0BDC60-C846-4D07-A187-AFE41EEA1655}"/>
              </a:ext>
            </a:extLst>
          </p:cNvPr>
          <p:cNvSpPr txBox="1"/>
          <p:nvPr/>
        </p:nvSpPr>
        <p:spPr>
          <a:xfrm>
            <a:off x="9010790" y="32097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수염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B745D-72EF-4CCF-924A-46D5587C9312}"/>
              </a:ext>
            </a:extLst>
          </p:cNvPr>
          <p:cNvSpPr txBox="1"/>
          <p:nvPr/>
        </p:nvSpPr>
        <p:spPr>
          <a:xfrm>
            <a:off x="7467267" y="56982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수염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C3BF2C-9D90-4C55-9F31-5971477F516F}"/>
              </a:ext>
            </a:extLst>
          </p:cNvPr>
          <p:cNvSpPr txBox="1"/>
          <p:nvPr/>
        </p:nvSpPr>
        <p:spPr>
          <a:xfrm>
            <a:off x="8686216" y="399973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사분위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21DE2C-BDF8-4BC0-863A-9F2AC7B1D341}"/>
              </a:ext>
            </a:extLst>
          </p:cNvPr>
          <p:cNvSpPr txBox="1"/>
          <p:nvPr/>
        </p:nvSpPr>
        <p:spPr>
          <a:xfrm>
            <a:off x="8707415" y="498801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사분위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520251-2CA4-4438-A5A5-A396E7D61CD9}"/>
              </a:ext>
            </a:extLst>
          </p:cNvPr>
          <p:cNvSpPr txBox="1"/>
          <p:nvPr/>
        </p:nvSpPr>
        <p:spPr>
          <a:xfrm>
            <a:off x="8707414" y="547291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사분위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F2D4AD-38CA-4B56-86BA-532F7BA190C6}"/>
              </a:ext>
            </a:extLst>
          </p:cNvPr>
          <p:cNvSpPr txBox="1"/>
          <p:nvPr/>
        </p:nvSpPr>
        <p:spPr>
          <a:xfrm>
            <a:off x="2117009" y="955930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박스 플롯을 이용하면 각 특성의 사분위 값을 볼수 있다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22239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2.6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</a:p>
        </p:txBody>
      </p:sp>
      <p:pic>
        <p:nvPicPr>
          <p:cNvPr id="46083" name="Picture 3">
            <a:extLst>
              <a:ext uri="{FF2B5EF4-FFF2-40B4-BE49-F238E27FC236}">
                <a16:creationId xmlns:a16="http://schemas.microsoft.com/office/drawing/2014/main" id="{833DD58B-9ED8-43A8-AEC5-02899792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166" y="2784273"/>
            <a:ext cx="5156271" cy="342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00C7DEF-F405-49F4-9211-ABCE714229F7}"/>
              </a:ext>
            </a:extLst>
          </p:cNvPr>
          <p:cNvSpPr/>
          <p:nvPr/>
        </p:nvSpPr>
        <p:spPr>
          <a:xfrm>
            <a:off x="2433752" y="1562577"/>
            <a:ext cx="8056334" cy="861774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cancer.feature_names[[3,23]]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</a:rPr>
              <a:t>array(['mean area', 'worst area'], dtype='&lt;U23')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F2D4AD-38CA-4B56-86BA-532F7BA190C6}"/>
              </a:ext>
            </a:extLst>
          </p:cNvPr>
          <p:cNvSpPr txBox="1"/>
          <p:nvPr/>
        </p:nvSpPr>
        <p:spPr>
          <a:xfrm>
            <a:off x="2117009" y="955930"/>
            <a:ext cx="532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눈에 띄는 특성 보기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모두 넓이에 관한 특성이다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C92C997-BADC-4043-8EC9-E853A2E2E2C0}"/>
              </a:ext>
            </a:extLst>
          </p:cNvPr>
          <p:cNvGrpSpPr/>
          <p:nvPr/>
        </p:nvGrpSpPr>
        <p:grpSpPr>
          <a:xfrm>
            <a:off x="2433753" y="5988067"/>
            <a:ext cx="1289071" cy="585647"/>
            <a:chOff x="1558246" y="6315166"/>
            <a:chExt cx="1289071" cy="58564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FF2673-E506-4AED-B25B-33C6FE5E3179}"/>
                </a:ext>
              </a:extLst>
            </p:cNvPr>
            <p:cNvSpPr txBox="1"/>
            <p:nvPr/>
          </p:nvSpPr>
          <p:spPr>
            <a:xfrm>
              <a:off x="1558246" y="6531481"/>
              <a:ext cx="1289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latin typeface="고도 M" panose="02000503000000020004" pitchFamily="2" charset="-127"/>
                  <a:ea typeface="고도 M" panose="02000503000000020004" pitchFamily="2" charset="-127"/>
                </a:rPr>
                <a:t>mean</a:t>
              </a:r>
              <a:r>
                <a:rPr lang="ko-KR" altLang="en-US">
                  <a:latin typeface="고도 M" panose="02000503000000020004" pitchFamily="2" charset="-127"/>
                  <a:ea typeface="고도 M" panose="02000503000000020004" pitchFamily="2" charset="-127"/>
                </a:rPr>
                <a:t> </a:t>
              </a:r>
              <a:r>
                <a:rPr lang="en-US" altLang="ko-KR">
                  <a:latin typeface="고도 M" panose="02000503000000020004" pitchFamily="2" charset="-127"/>
                  <a:ea typeface="고도 M" panose="02000503000000020004" pitchFamily="2" charset="-127"/>
                </a:rPr>
                <a:t>area</a:t>
              </a:r>
              <a:endParaRPr lang="ko-KR" altLang="en-US"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" name="화살표: 위쪽 2">
              <a:extLst>
                <a:ext uri="{FF2B5EF4-FFF2-40B4-BE49-F238E27FC236}">
                  <a16:creationId xmlns:a16="http://schemas.microsoft.com/office/drawing/2014/main" id="{0DD3FD64-A04E-4A15-92A6-A38C3550015C}"/>
                </a:ext>
              </a:extLst>
            </p:cNvPr>
            <p:cNvSpPr/>
            <p:nvPr/>
          </p:nvSpPr>
          <p:spPr>
            <a:xfrm>
              <a:off x="1999786" y="6315166"/>
              <a:ext cx="126381" cy="257061"/>
            </a:xfrm>
            <a:prstGeom prst="upArrow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FBB58C00-4A4B-42A3-8C6F-0066562318F8}"/>
              </a:ext>
            </a:extLst>
          </p:cNvPr>
          <p:cNvGrpSpPr/>
          <p:nvPr/>
        </p:nvGrpSpPr>
        <p:grpSpPr>
          <a:xfrm>
            <a:off x="5355371" y="5988067"/>
            <a:ext cx="1278812" cy="585647"/>
            <a:chOff x="4479865" y="6355912"/>
            <a:chExt cx="1278812" cy="58564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2A4C87-1305-490F-AD69-6EEE7606DB5D}"/>
                </a:ext>
              </a:extLst>
            </p:cNvPr>
            <p:cNvSpPr txBox="1"/>
            <p:nvPr/>
          </p:nvSpPr>
          <p:spPr>
            <a:xfrm>
              <a:off x="4479865" y="6572227"/>
              <a:ext cx="1278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latin typeface="고도 M" panose="02000503000000020004" pitchFamily="2" charset="-127"/>
                  <a:ea typeface="고도 M" panose="02000503000000020004" pitchFamily="2" charset="-127"/>
                </a:rPr>
                <a:t>worst area</a:t>
              </a:r>
              <a:endParaRPr lang="ko-KR" altLang="en-US"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1" name="화살표: 위쪽 30">
              <a:extLst>
                <a:ext uri="{FF2B5EF4-FFF2-40B4-BE49-F238E27FC236}">
                  <a16:creationId xmlns:a16="http://schemas.microsoft.com/office/drawing/2014/main" id="{2749050A-3F2F-471D-9ABD-9D6EF80DB1E1}"/>
                </a:ext>
              </a:extLst>
            </p:cNvPr>
            <p:cNvSpPr/>
            <p:nvPr/>
          </p:nvSpPr>
          <p:spPr>
            <a:xfrm>
              <a:off x="4921405" y="6355912"/>
              <a:ext cx="126381" cy="257061"/>
            </a:xfrm>
            <a:prstGeom prst="upArrow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95292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2.6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0C7DEF-F405-49F4-9211-ABCE714229F7}"/>
              </a:ext>
            </a:extLst>
          </p:cNvPr>
          <p:cNvSpPr/>
          <p:nvPr/>
        </p:nvSpPr>
        <p:spPr>
          <a:xfrm>
            <a:off x="2433752" y="1562577"/>
            <a:ext cx="8056334" cy="861774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np.unique(cancer.target, return_counts=True)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</a:rPr>
              <a:t>(array([0, 1]), array([212, 357], dtype=int64))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F2D4AD-38CA-4B56-86BA-532F7BA190C6}"/>
              </a:ext>
            </a:extLst>
          </p:cNvPr>
          <p:cNvSpPr txBox="1"/>
          <p:nvPr/>
        </p:nvSpPr>
        <p:spPr>
          <a:xfrm>
            <a:off x="2117009" y="95593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타겟 데이터 확인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6DF2CF-DDDE-4EF2-A07A-C66BD970D56C}"/>
              </a:ext>
            </a:extLst>
          </p:cNvPr>
          <p:cNvSpPr txBox="1"/>
          <p:nvPr/>
        </p:nvSpPr>
        <p:spPr>
          <a:xfrm>
            <a:off x="2354901" y="2600112"/>
            <a:ext cx="71283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넘파이의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unique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함수는 중복 제거후 고유한 값을 찾아 반환한다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cancer.target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에는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0=&gt;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악성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, 1=&gt;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악성 의 값이 있다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return_counts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에는 고유한 값인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의 개수와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의 개수가 리턴 되므로</a:t>
            </a:r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양성종양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212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개와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357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개의 악성종양 값이 있다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67429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2.6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F2D4AD-38CA-4B56-86BA-532F7BA190C6}"/>
              </a:ext>
            </a:extLst>
          </p:cNvPr>
          <p:cNvSpPr txBox="1"/>
          <p:nvPr/>
        </p:nvSpPr>
        <p:spPr>
          <a:xfrm>
            <a:off x="2117008" y="955931"/>
            <a:ext cx="932659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모델의 성능 평가를 위한 훈련 세트와 테스트 세트</a:t>
            </a:r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모델을 학습 시킨 훈련 데이터 세트로 성능을 평가 하면 상당이 좋은 성능이 나온다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 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하지만 이렇게 하면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과도하게 낙관적으로 일반화 성능을 추정한다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'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라고 한다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 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따라서 전체 데이터를 나누어 훈련 데이터 세트로 학습시킨 후 테스트 데이터로 성능을</a:t>
            </a:r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 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평가 해야 한다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pPr algn="l"/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주의 사항 </a:t>
            </a:r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  -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보통 훈련 데이터가 더 많아야 하므로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8:2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정도로 나누어 훈련과 테스트를 진행한다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  -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데이터가 어느 한쪽에 몰리지 않도록 비율이 일정하게 골고루 섞어야 한다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 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53E003-2DA3-4E00-A2B8-53F07DC9C33B}"/>
              </a:ext>
            </a:extLst>
          </p:cNvPr>
          <p:cNvSpPr/>
          <p:nvPr/>
        </p:nvSpPr>
        <p:spPr>
          <a:xfrm>
            <a:off x="4216498" y="3830902"/>
            <a:ext cx="2762704" cy="2534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7980093-1A5E-41FE-AB81-87E98DF56B7B}"/>
              </a:ext>
            </a:extLst>
          </p:cNvPr>
          <p:cNvCxnSpPr>
            <a:cxnSpLocks/>
          </p:cNvCxnSpPr>
          <p:nvPr/>
        </p:nvCxnSpPr>
        <p:spPr>
          <a:xfrm>
            <a:off x="6070552" y="3648459"/>
            <a:ext cx="0" cy="29907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0032D4CD-E224-42AF-BE4E-C48EC2A25610}"/>
              </a:ext>
            </a:extLst>
          </p:cNvPr>
          <p:cNvSpPr/>
          <p:nvPr/>
        </p:nvSpPr>
        <p:spPr>
          <a:xfrm>
            <a:off x="4819515" y="4137144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049E2FF-EED7-4294-81A3-AC9675D167F7}"/>
              </a:ext>
            </a:extLst>
          </p:cNvPr>
          <p:cNvSpPr/>
          <p:nvPr/>
        </p:nvSpPr>
        <p:spPr>
          <a:xfrm>
            <a:off x="4545851" y="4607911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8818725-66B6-41E7-862E-58D2CA44FB30}"/>
              </a:ext>
            </a:extLst>
          </p:cNvPr>
          <p:cNvSpPr/>
          <p:nvPr/>
        </p:nvSpPr>
        <p:spPr>
          <a:xfrm>
            <a:off x="5243043" y="4744743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40DB26A-82A7-44A4-A5FE-4F9B98ED9177}"/>
              </a:ext>
            </a:extLst>
          </p:cNvPr>
          <p:cNvSpPr/>
          <p:nvPr/>
        </p:nvSpPr>
        <p:spPr>
          <a:xfrm>
            <a:off x="4472210" y="5173158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F05743B-1650-4B9A-AC75-33590EBB9472}"/>
              </a:ext>
            </a:extLst>
          </p:cNvPr>
          <p:cNvSpPr/>
          <p:nvPr/>
        </p:nvSpPr>
        <p:spPr>
          <a:xfrm>
            <a:off x="5034538" y="5587726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90E4726-4FB8-4F2E-A4FB-1E667B371849}"/>
              </a:ext>
            </a:extLst>
          </p:cNvPr>
          <p:cNvSpPr/>
          <p:nvPr/>
        </p:nvSpPr>
        <p:spPr>
          <a:xfrm>
            <a:off x="5415713" y="5353157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6E8ADF0-CC2F-4F4F-8FAF-797D2ED90559}"/>
              </a:ext>
            </a:extLst>
          </p:cNvPr>
          <p:cNvSpPr/>
          <p:nvPr/>
        </p:nvSpPr>
        <p:spPr>
          <a:xfrm>
            <a:off x="5510193" y="4340764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5BF5754-144B-4346-AA57-76F2FEE4EBFD}"/>
              </a:ext>
            </a:extLst>
          </p:cNvPr>
          <p:cNvSpPr/>
          <p:nvPr/>
        </p:nvSpPr>
        <p:spPr>
          <a:xfrm>
            <a:off x="4335378" y="5845508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C9E7D92-0632-4EF7-BA4B-85A09B75EA62}"/>
              </a:ext>
            </a:extLst>
          </p:cNvPr>
          <p:cNvSpPr/>
          <p:nvPr/>
        </p:nvSpPr>
        <p:spPr>
          <a:xfrm>
            <a:off x="5335251" y="6020213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09416E3-9762-4181-8DEF-DF233DBF3E4F}"/>
              </a:ext>
            </a:extLst>
          </p:cNvPr>
          <p:cNvSpPr/>
          <p:nvPr/>
        </p:nvSpPr>
        <p:spPr>
          <a:xfrm>
            <a:off x="6337702" y="4198638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54B7DE0-C443-4871-AAA2-1010993C8104}"/>
              </a:ext>
            </a:extLst>
          </p:cNvPr>
          <p:cNvSpPr/>
          <p:nvPr/>
        </p:nvSpPr>
        <p:spPr>
          <a:xfrm>
            <a:off x="6673569" y="4744743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94B71EB-B45D-40BB-B470-0DEA0B4A63BB}"/>
              </a:ext>
            </a:extLst>
          </p:cNvPr>
          <p:cNvSpPr/>
          <p:nvPr/>
        </p:nvSpPr>
        <p:spPr>
          <a:xfrm>
            <a:off x="6245494" y="5018407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2908F81-61F8-4B35-A9C1-8439405BFC1D}"/>
              </a:ext>
            </a:extLst>
          </p:cNvPr>
          <p:cNvSpPr/>
          <p:nvPr/>
        </p:nvSpPr>
        <p:spPr>
          <a:xfrm>
            <a:off x="6258712" y="5450894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86DB91-4C44-4507-AE2B-F634BCB9412D}"/>
              </a:ext>
            </a:extLst>
          </p:cNvPr>
          <p:cNvSpPr/>
          <p:nvPr/>
        </p:nvSpPr>
        <p:spPr>
          <a:xfrm>
            <a:off x="5302519" y="3948186"/>
            <a:ext cx="273664" cy="273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D7AE6B-E1B8-4EB4-955B-3DD6D70B633D}"/>
              </a:ext>
            </a:extLst>
          </p:cNvPr>
          <p:cNvSpPr/>
          <p:nvPr/>
        </p:nvSpPr>
        <p:spPr>
          <a:xfrm>
            <a:off x="4891190" y="4572482"/>
            <a:ext cx="273664" cy="273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037F21-A8AD-49DC-BB3B-945CC7E38270}"/>
              </a:ext>
            </a:extLst>
          </p:cNvPr>
          <p:cNvSpPr/>
          <p:nvPr/>
        </p:nvSpPr>
        <p:spPr>
          <a:xfrm>
            <a:off x="4356285" y="4029022"/>
            <a:ext cx="273664" cy="273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7253E7-A8BD-44C9-BEF6-1F958F9A8A73}"/>
              </a:ext>
            </a:extLst>
          </p:cNvPr>
          <p:cNvSpPr/>
          <p:nvPr/>
        </p:nvSpPr>
        <p:spPr>
          <a:xfrm>
            <a:off x="4955668" y="5114516"/>
            <a:ext cx="273664" cy="273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4085C3-D326-4534-8734-53E411BBA949}"/>
              </a:ext>
            </a:extLst>
          </p:cNvPr>
          <p:cNvSpPr/>
          <p:nvPr/>
        </p:nvSpPr>
        <p:spPr>
          <a:xfrm>
            <a:off x="5625695" y="5759581"/>
            <a:ext cx="273664" cy="273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792158-AA46-4675-BFA7-B7AA148F4C30}"/>
              </a:ext>
            </a:extLst>
          </p:cNvPr>
          <p:cNvSpPr/>
          <p:nvPr/>
        </p:nvSpPr>
        <p:spPr>
          <a:xfrm>
            <a:off x="4784664" y="5957499"/>
            <a:ext cx="273664" cy="273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749CBF-041D-4F7E-8C79-B5CFED866345}"/>
              </a:ext>
            </a:extLst>
          </p:cNvPr>
          <p:cNvSpPr/>
          <p:nvPr/>
        </p:nvSpPr>
        <p:spPr>
          <a:xfrm>
            <a:off x="6291258" y="4606689"/>
            <a:ext cx="273664" cy="273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67B0055-F69E-4E28-87FA-8EFB7190AAF3}"/>
              </a:ext>
            </a:extLst>
          </p:cNvPr>
          <p:cNvSpPr/>
          <p:nvPr/>
        </p:nvSpPr>
        <p:spPr>
          <a:xfrm>
            <a:off x="6656177" y="5251755"/>
            <a:ext cx="273664" cy="273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3F106CA-AC85-47F6-894A-08750A9CDFC9}"/>
              </a:ext>
            </a:extLst>
          </p:cNvPr>
          <p:cNvSpPr/>
          <p:nvPr/>
        </p:nvSpPr>
        <p:spPr>
          <a:xfrm>
            <a:off x="6186054" y="5933879"/>
            <a:ext cx="273664" cy="273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D489C66-0FAC-497F-B458-6E0AAB45E31C}"/>
              </a:ext>
            </a:extLst>
          </p:cNvPr>
          <p:cNvSpPr/>
          <p:nvPr/>
        </p:nvSpPr>
        <p:spPr>
          <a:xfrm>
            <a:off x="6583615" y="5845508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6CEC8EE-3FA0-4D28-B6C8-34DDA64FD3B2}"/>
              </a:ext>
            </a:extLst>
          </p:cNvPr>
          <p:cNvSpPr/>
          <p:nvPr/>
        </p:nvSpPr>
        <p:spPr>
          <a:xfrm>
            <a:off x="7409737" y="5540712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3B2B924-B5C1-4471-A703-F7BCFF23AE70}"/>
              </a:ext>
            </a:extLst>
          </p:cNvPr>
          <p:cNvSpPr/>
          <p:nvPr/>
        </p:nvSpPr>
        <p:spPr>
          <a:xfrm>
            <a:off x="7425724" y="6060755"/>
            <a:ext cx="273664" cy="273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5AAEBE-EE71-4163-B993-F4E4EB1AD807}"/>
              </a:ext>
            </a:extLst>
          </p:cNvPr>
          <p:cNvSpPr txBox="1"/>
          <p:nvPr/>
        </p:nvSpPr>
        <p:spPr>
          <a:xfrm>
            <a:off x="7797243" y="552854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악성 종양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100C89-D967-41CC-967D-633C787A4BA7}"/>
              </a:ext>
            </a:extLst>
          </p:cNvPr>
          <p:cNvSpPr txBox="1"/>
          <p:nvPr/>
        </p:nvSpPr>
        <p:spPr>
          <a:xfrm>
            <a:off x="7797243" y="606075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양성 종양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4C9675-97F3-46EB-944D-13019DA58732}"/>
              </a:ext>
            </a:extLst>
          </p:cNvPr>
          <p:cNvSpPr txBox="1"/>
          <p:nvPr/>
        </p:nvSpPr>
        <p:spPr>
          <a:xfrm>
            <a:off x="7018907" y="474560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테스트 세트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2F1573-41F5-4209-8B2B-5C014F99A58C}"/>
              </a:ext>
            </a:extLst>
          </p:cNvPr>
          <p:cNvSpPr txBox="1"/>
          <p:nvPr/>
        </p:nvSpPr>
        <p:spPr>
          <a:xfrm>
            <a:off x="3159367" y="485655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훈련 세트</a:t>
            </a:r>
          </a:p>
        </p:txBody>
      </p:sp>
    </p:spTree>
    <p:extLst>
      <p:ext uri="{BB962C8B-B14F-4D97-AF65-F5344CB8AC3E}">
        <p14:creationId xmlns:p14="http://schemas.microsoft.com/office/powerpoint/2010/main" val="49751023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2.6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0C7DEF-F405-49F4-9211-ABCE714229F7}"/>
              </a:ext>
            </a:extLst>
          </p:cNvPr>
          <p:cNvSpPr/>
          <p:nvPr/>
        </p:nvSpPr>
        <p:spPr>
          <a:xfrm>
            <a:off x="2433752" y="1441927"/>
            <a:ext cx="8056334" cy="1477328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from sklearn.model_selection import train_test_split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x_train, x_test, y_train, y_test = train_test_split(x, y, stratify=y, </a:t>
            </a:r>
          </a:p>
          <a:p>
            <a:r>
              <a:rPr lang="en-US" altLang="ko-KR">
                <a:latin typeface="Consolas" panose="020B0609020204030204" pitchFamily="49" charset="0"/>
              </a:rPr>
              <a:t>test_size=0.2, random_state=42)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F2D4AD-38CA-4B56-86BA-532F7BA190C6}"/>
              </a:ext>
            </a:extLst>
          </p:cNvPr>
          <p:cNvSpPr txBox="1"/>
          <p:nvPr/>
        </p:nvSpPr>
        <p:spPr>
          <a:xfrm>
            <a:off x="2117009" y="95593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타겟 데이터 확인</a:t>
            </a:r>
          </a:p>
        </p:txBody>
      </p:sp>
      <p:sp>
        <p:nvSpPr>
          <p:cNvPr id="2" name="설명선: 선 1">
            <a:extLst>
              <a:ext uri="{FF2B5EF4-FFF2-40B4-BE49-F238E27FC236}">
                <a16:creationId xmlns:a16="http://schemas.microsoft.com/office/drawing/2014/main" id="{65166062-2E81-4239-B37F-99097CE337A2}"/>
              </a:ext>
            </a:extLst>
          </p:cNvPr>
          <p:cNvSpPr/>
          <p:nvPr/>
        </p:nvSpPr>
        <p:spPr>
          <a:xfrm>
            <a:off x="7358856" y="3071814"/>
            <a:ext cx="2584450" cy="514350"/>
          </a:xfrm>
          <a:prstGeom prst="borderCallout1">
            <a:avLst>
              <a:gd name="adj1" fmla="val -3473"/>
              <a:gd name="adj2" fmla="val 45476"/>
              <a:gd name="adj3" fmla="val -159106"/>
              <a:gd name="adj4" fmla="val 4913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훈련 데이터를 나눌때 </a:t>
            </a:r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class</a:t>
            </a:r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비율을 동일하게 만든다</a:t>
            </a:r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" name="설명선: 선 7">
            <a:extLst>
              <a:ext uri="{FF2B5EF4-FFF2-40B4-BE49-F238E27FC236}">
                <a16:creationId xmlns:a16="http://schemas.microsoft.com/office/drawing/2014/main" id="{F17626A2-EE71-4FC4-89D1-04BFD0C9E05C}"/>
              </a:ext>
            </a:extLst>
          </p:cNvPr>
          <p:cNvSpPr/>
          <p:nvPr/>
        </p:nvSpPr>
        <p:spPr>
          <a:xfrm>
            <a:off x="1562894" y="3065464"/>
            <a:ext cx="2584450" cy="514350"/>
          </a:xfrm>
          <a:prstGeom prst="borderCallout1">
            <a:avLst>
              <a:gd name="adj1" fmla="val -2238"/>
              <a:gd name="adj2" fmla="val 47687"/>
              <a:gd name="adj3" fmla="val -110957"/>
              <a:gd name="adj4" fmla="val 56508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훈련 데이터와 테스트 데이터의 비율을</a:t>
            </a:r>
            <a:endParaRPr lang="en-US" altLang="ko-KR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8:2</a:t>
            </a:r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로 설정한다</a:t>
            </a:r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" name="설명선: 선 8">
            <a:extLst>
              <a:ext uri="{FF2B5EF4-FFF2-40B4-BE49-F238E27FC236}">
                <a16:creationId xmlns:a16="http://schemas.microsoft.com/office/drawing/2014/main" id="{A79B6EC6-1D76-48FD-9859-A17AB19A3000}"/>
              </a:ext>
            </a:extLst>
          </p:cNvPr>
          <p:cNvSpPr/>
          <p:nvPr/>
        </p:nvSpPr>
        <p:spPr>
          <a:xfrm>
            <a:off x="4460875" y="3071814"/>
            <a:ext cx="2584450" cy="514350"/>
          </a:xfrm>
          <a:prstGeom prst="borderCallout1">
            <a:avLst>
              <a:gd name="adj1" fmla="val -3472"/>
              <a:gd name="adj2" fmla="val 24592"/>
              <a:gd name="adj3" fmla="val -120834"/>
              <a:gd name="adj4" fmla="val 20636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난수 초깃값 </a:t>
            </a:r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42</a:t>
            </a:r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로 지정하여 무작위로 데이터 세트를 섞은 다음 나눈다</a:t>
            </a:r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027006-10ED-4615-B6D5-02704AFE1982}"/>
              </a:ext>
            </a:extLst>
          </p:cNvPr>
          <p:cNvSpPr/>
          <p:nvPr/>
        </p:nvSpPr>
        <p:spPr>
          <a:xfrm>
            <a:off x="2433752" y="4297872"/>
            <a:ext cx="8056334" cy="646331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print(x_train.shape, x_test.shape)</a:t>
            </a:r>
          </a:p>
          <a:p>
            <a:r>
              <a:rPr lang="en-US" altLang="ko-KR">
                <a:latin typeface="Consolas" panose="020B0609020204030204" pitchFamily="49" charset="0"/>
              </a:rPr>
              <a:t>(455, 30) (114, 30)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1027B7-49A6-41A9-B6C9-BDC2A9B20196}"/>
              </a:ext>
            </a:extLst>
          </p:cNvPr>
          <p:cNvSpPr/>
          <p:nvPr/>
        </p:nvSpPr>
        <p:spPr>
          <a:xfrm>
            <a:off x="2433752" y="5416074"/>
            <a:ext cx="8056334" cy="646331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np.unique(y_train, return_counts=True)</a:t>
            </a:r>
          </a:p>
          <a:p>
            <a:r>
              <a:rPr lang="en-US" altLang="ko-KR">
                <a:latin typeface="Consolas" panose="020B0609020204030204" pitchFamily="49" charset="0"/>
              </a:rPr>
              <a:t>(array([0, 1]), array([170, 285], dtype=int64))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A7586-0B4C-46F8-9E23-300F210C6CC8}"/>
              </a:ext>
            </a:extLst>
          </p:cNvPr>
          <p:cNvSpPr txBox="1"/>
          <p:nvPr/>
        </p:nvSpPr>
        <p:spPr>
          <a:xfrm>
            <a:off x="2224959" y="3908917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8:2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나눈 비율 확인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0E847F-9DD9-46F6-8B8D-DCAA0200D9CF}"/>
              </a:ext>
            </a:extLst>
          </p:cNvPr>
          <p:cNvSpPr txBox="1"/>
          <p:nvPr/>
        </p:nvSpPr>
        <p:spPr>
          <a:xfrm>
            <a:off x="2224958" y="5046741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data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비율 유지 확인</a:t>
            </a:r>
          </a:p>
        </p:txBody>
      </p:sp>
    </p:spTree>
    <p:extLst>
      <p:ext uri="{BB962C8B-B14F-4D97-AF65-F5344CB8AC3E}">
        <p14:creationId xmlns:p14="http://schemas.microsoft.com/office/powerpoint/2010/main" val="196060305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2.6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0C7DEF-F405-49F4-9211-ABCE714229F7}"/>
              </a:ext>
            </a:extLst>
          </p:cNvPr>
          <p:cNvSpPr/>
          <p:nvPr/>
        </p:nvSpPr>
        <p:spPr>
          <a:xfrm>
            <a:off x="2433752" y="1441927"/>
            <a:ext cx="8056334" cy="923330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 def __init__(self):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self.w = None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self.b = None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F2D4AD-38CA-4B56-86BA-532F7BA190C6}"/>
              </a:ext>
            </a:extLst>
          </p:cNvPr>
          <p:cNvSpPr txBox="1"/>
          <p:nvPr/>
        </p:nvSpPr>
        <p:spPr>
          <a:xfrm>
            <a:off x="2117008" y="955930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이전 코드에서 바뀐 코드 설명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12983E-604A-4827-8684-C911CE4D60C7}"/>
              </a:ext>
            </a:extLst>
          </p:cNvPr>
          <p:cNvSpPr txBox="1"/>
          <p:nvPr/>
        </p:nvSpPr>
        <p:spPr>
          <a:xfrm>
            <a:off x="2433752" y="2312423"/>
            <a:ext cx="6760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특성이 하나가 아니라 여러개가 될수 있으므로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__init__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함수에서 초기화 하지 않고 </a:t>
            </a:r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실행중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에 입력되는 특성의 개수에 따라 초기화 한다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7EB029-423F-42B8-A860-DF70DA9DF42B}"/>
              </a:ext>
            </a:extLst>
          </p:cNvPr>
          <p:cNvSpPr/>
          <p:nvPr/>
        </p:nvSpPr>
        <p:spPr>
          <a:xfrm>
            <a:off x="2433752" y="3001670"/>
            <a:ext cx="8056334" cy="369332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np.sum(x * self.w)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769F9B-2CEF-4911-BA8D-D994F4679E90}"/>
              </a:ext>
            </a:extLst>
          </p:cNvPr>
          <p:cNvSpPr txBox="1"/>
          <p:nvPr/>
        </p:nvSpPr>
        <p:spPr>
          <a:xfrm>
            <a:off x="2433753" y="3429000"/>
            <a:ext cx="8684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forpass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함수의 해당 코드는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가 더이상 하나의 값이 아니라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30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개의 특성을 가지고 있는 넘파이 배열이므로</a:t>
            </a:r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np.sum(x * self.w) =&gt; x[0]*w[0] + x[1]*w[1] + ... + x[29]*w[29]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로 해석 된다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948D16-CFA6-49AD-BCFC-90E7331CBDDC}"/>
              </a:ext>
            </a:extLst>
          </p:cNvPr>
          <p:cNvSpPr/>
          <p:nvPr/>
        </p:nvSpPr>
        <p:spPr>
          <a:xfrm>
            <a:off x="2433752" y="4297070"/>
            <a:ext cx="8056334" cy="369332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self.w = np.ones(x.shape[1])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440680-BD37-4F50-847F-ECFC62A403B8}"/>
              </a:ext>
            </a:extLst>
          </p:cNvPr>
          <p:cNvSpPr txBox="1"/>
          <p:nvPr/>
        </p:nvSpPr>
        <p:spPr>
          <a:xfrm>
            <a:off x="2433753" y="4724400"/>
            <a:ext cx="7590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fit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함수의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w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초기화는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x.shape[1]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의 값이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30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이므로 넘파이 배열의 개수를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30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개로 할당 하고 </a:t>
            </a:r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ones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함수에 의해 각 원소는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로 초기화 된다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234DD9-F8A9-49E9-9E5D-8B6B3D5E9D44}"/>
              </a:ext>
            </a:extLst>
          </p:cNvPr>
          <p:cNvSpPr/>
          <p:nvPr/>
        </p:nvSpPr>
        <p:spPr>
          <a:xfrm>
            <a:off x="2433752" y="5386843"/>
            <a:ext cx="8056334" cy="923330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def activation(self, z):</a:t>
            </a:r>
          </a:p>
          <a:p>
            <a:r>
              <a:rPr lang="en-US" altLang="ko-KR">
                <a:latin typeface="Consolas" panose="020B0609020204030204" pitchFamily="49" charset="0"/>
              </a:rPr>
              <a:t>	a = 1 / (1 + np.exp(-z))  # </a:t>
            </a:r>
            <a:r>
              <a:rPr lang="ko-KR" altLang="en-US">
                <a:latin typeface="Consolas" panose="020B0609020204030204" pitchFamily="49" charset="0"/>
              </a:rPr>
              <a:t>시그모이드 계산</a:t>
            </a:r>
          </a:p>
          <a:p>
            <a:r>
              <a:rPr lang="en-US" altLang="ko-KR">
                <a:latin typeface="Consolas" panose="020B0609020204030204" pitchFamily="49" charset="0"/>
              </a:rPr>
              <a:t>	return 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840CF5-A028-43D3-92EF-52604369510E}"/>
              </a:ext>
            </a:extLst>
          </p:cNvPr>
          <p:cNvSpPr txBox="1"/>
          <p:nvPr/>
        </p:nvSpPr>
        <p:spPr>
          <a:xfrm>
            <a:off x="2433752" y="6217841"/>
            <a:ext cx="5573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activation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함수를 구현하고 시그모이드 함수의 결과 값을 리턴한다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19118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구현 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2.6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0C7DEF-F405-49F4-9211-ABCE714229F7}"/>
              </a:ext>
            </a:extLst>
          </p:cNvPr>
          <p:cNvSpPr/>
          <p:nvPr/>
        </p:nvSpPr>
        <p:spPr>
          <a:xfrm>
            <a:off x="2433752" y="1441927"/>
            <a:ext cx="8056334" cy="1477328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def predict(self, x):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z = [</a:t>
            </a:r>
            <a:r>
              <a:rPr lang="en-US" altLang="ko-KR" err="1">
                <a:latin typeface="Consolas" panose="020B0609020204030204" pitchFamily="49" charset="0"/>
              </a:rPr>
              <a:t>self.forpass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 err="1">
                <a:latin typeface="Consolas" panose="020B0609020204030204" pitchFamily="49" charset="0"/>
              </a:rPr>
              <a:t>x_i</a:t>
            </a:r>
            <a:r>
              <a:rPr lang="en-US" altLang="ko-KR">
                <a:latin typeface="Consolas" panose="020B0609020204030204" pitchFamily="49" charset="0"/>
              </a:rPr>
              <a:t>) for </a:t>
            </a:r>
            <a:r>
              <a:rPr lang="en-US" altLang="ko-KR" err="1">
                <a:latin typeface="Consolas" panose="020B0609020204030204" pitchFamily="49" charset="0"/>
              </a:rPr>
              <a:t>x_i</a:t>
            </a:r>
            <a:r>
              <a:rPr lang="en-US" altLang="ko-KR">
                <a:latin typeface="Consolas" panose="020B0609020204030204" pitchFamily="49" charset="0"/>
              </a:rPr>
              <a:t> in x]    # </a:t>
            </a:r>
            <a:r>
              <a:rPr lang="ko-KR" altLang="en-US" err="1">
                <a:latin typeface="Consolas" panose="020B0609020204030204" pitchFamily="49" charset="0"/>
              </a:rPr>
              <a:t>정방향</a:t>
            </a:r>
            <a:r>
              <a:rPr lang="ko-KR" altLang="en-US">
                <a:latin typeface="Consolas" panose="020B0609020204030204" pitchFamily="49" charset="0"/>
              </a:rPr>
              <a:t> 계산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</a:t>
            </a:r>
            <a:r>
              <a:rPr lang="en-US" altLang="ko-KR">
                <a:latin typeface="Consolas" panose="020B0609020204030204" pitchFamily="49" charset="0"/>
              </a:rPr>
              <a:t>a = </a:t>
            </a:r>
            <a:r>
              <a:rPr lang="en-US" altLang="ko-KR" err="1">
                <a:latin typeface="Consolas" panose="020B0609020204030204" pitchFamily="49" charset="0"/>
              </a:rPr>
              <a:t>self.activation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 err="1">
                <a:latin typeface="Consolas" panose="020B0609020204030204" pitchFamily="49" charset="0"/>
              </a:rPr>
              <a:t>np.array</a:t>
            </a:r>
            <a:r>
              <a:rPr lang="en-US" altLang="ko-KR">
                <a:latin typeface="Consolas" panose="020B0609020204030204" pitchFamily="49" charset="0"/>
              </a:rPr>
              <a:t>(z))        # </a:t>
            </a:r>
            <a:r>
              <a:rPr lang="ko-KR" altLang="en-US">
                <a:latin typeface="Consolas" panose="020B0609020204030204" pitchFamily="49" charset="0"/>
              </a:rPr>
              <a:t>활성화 함수 적용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</a:t>
            </a:r>
            <a:r>
              <a:rPr lang="en-US" altLang="ko-KR">
                <a:latin typeface="Consolas" panose="020B0609020204030204" pitchFamily="49" charset="0"/>
              </a:rPr>
              <a:t>return a &gt;= 0.5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F2D4AD-38CA-4B56-86BA-532F7BA190C6}"/>
              </a:ext>
            </a:extLst>
          </p:cNvPr>
          <p:cNvSpPr txBox="1"/>
          <p:nvPr/>
        </p:nvSpPr>
        <p:spPr>
          <a:xfrm>
            <a:off x="2117008" y="955930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이전 코드에서 바뀐 코드 설명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12983E-604A-4827-8684-C911CE4D60C7}"/>
              </a:ext>
            </a:extLst>
          </p:cNvPr>
          <p:cNvSpPr txBox="1"/>
          <p:nvPr/>
        </p:nvSpPr>
        <p:spPr>
          <a:xfrm>
            <a:off x="2433752" y="2712474"/>
            <a:ext cx="846000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예측 함수를 구현한다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z = [</a:t>
            </a:r>
            <a:r>
              <a:rPr lang="en-US" altLang="ko-KR" sz="1400" err="1">
                <a:latin typeface="고도 M" panose="02000503000000020004" pitchFamily="2" charset="-127"/>
                <a:ea typeface="고도 M" panose="02000503000000020004" pitchFamily="2" charset="-127"/>
              </a:rPr>
              <a:t>self.forpass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en-US" altLang="ko-KR" sz="1400" err="1">
                <a:latin typeface="고도 M" panose="02000503000000020004" pitchFamily="2" charset="-127"/>
                <a:ea typeface="고도 M" panose="02000503000000020004" pitchFamily="2" charset="-127"/>
              </a:rPr>
              <a:t>x_i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) for </a:t>
            </a:r>
            <a:r>
              <a:rPr lang="en-US" altLang="ko-KR" sz="1400" err="1">
                <a:latin typeface="고도 M" panose="02000503000000020004" pitchFamily="2" charset="-127"/>
                <a:ea typeface="고도 M" panose="02000503000000020004" pitchFamily="2" charset="-127"/>
              </a:rPr>
              <a:t>x_i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 in x] 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코드는 </a:t>
            </a:r>
            <a:r>
              <a:rPr lang="ko-KR" altLang="en-US" sz="1400" err="1">
                <a:latin typeface="고도 M" panose="02000503000000020004" pitchFamily="2" charset="-127"/>
                <a:ea typeface="고도 M" panose="02000503000000020004" pitchFamily="2" charset="-127"/>
              </a:rPr>
              <a:t>파이썬에서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 지원하는 코드로 대괄호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([])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안에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for in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과 </a:t>
            </a:r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함수의 호출부를 </a:t>
            </a:r>
            <a:r>
              <a:rPr lang="ko-KR" altLang="en-US" sz="1400" err="1">
                <a:latin typeface="고도 M" panose="02000503000000020004" pitchFamily="2" charset="-127"/>
                <a:ea typeface="고도 M" panose="02000503000000020004" pitchFamily="2" charset="-127"/>
              </a:rPr>
              <a:t>넣을수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 있다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이때 동작은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의 각 원소를 </a:t>
            </a:r>
            <a:r>
              <a:rPr lang="en-US" altLang="ko-KR" sz="1400" err="1">
                <a:latin typeface="고도 M" panose="02000503000000020004" pitchFamily="2" charset="-127"/>
                <a:ea typeface="고도 M" panose="02000503000000020004" pitchFamily="2" charset="-127"/>
              </a:rPr>
              <a:t>x_i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에 뽑아서 </a:t>
            </a:r>
            <a:r>
              <a:rPr lang="en-US" altLang="ko-KR" sz="1400" err="1">
                <a:latin typeface="고도 M" panose="02000503000000020004" pitchFamily="2" charset="-127"/>
                <a:ea typeface="고도 M" panose="02000503000000020004" pitchFamily="2" charset="-127"/>
              </a:rPr>
              <a:t>x_i</a:t>
            </a:r>
            <a:r>
              <a:rPr lang="ko-KR" altLang="en-US" sz="1400" err="1">
                <a:latin typeface="고도 M" panose="02000503000000020004" pitchFamily="2" charset="-127"/>
                <a:ea typeface="고도 M" panose="02000503000000020004" pitchFamily="2" charset="-127"/>
              </a:rPr>
              <a:t>를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1400" err="1">
                <a:latin typeface="고도 M" panose="02000503000000020004" pitchFamily="2" charset="-127"/>
                <a:ea typeface="고도 M" panose="02000503000000020004" pitchFamily="2" charset="-127"/>
              </a:rPr>
              <a:t>forpass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의 인자로 전달하여</a:t>
            </a:r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400" err="1">
                <a:latin typeface="고도 M" panose="02000503000000020004" pitchFamily="2" charset="-127"/>
                <a:ea typeface="고도 M" panose="02000503000000020004" pitchFamily="2" charset="-127"/>
              </a:rPr>
              <a:t>forpass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의 </a:t>
            </a:r>
            <a:r>
              <a:rPr lang="ko-KR" altLang="en-US" sz="1400" err="1">
                <a:latin typeface="고도 M" panose="02000503000000020004" pitchFamily="2" charset="-127"/>
                <a:ea typeface="고도 M" panose="02000503000000020004" pitchFamily="2" charset="-127"/>
              </a:rPr>
              <a:t>리턴값을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list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로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append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하여 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의 가공된 값을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z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에 대입한다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400" err="1">
                <a:latin typeface="고도 M" panose="02000503000000020004" pitchFamily="2" charset="-127"/>
                <a:ea typeface="고도 M" panose="02000503000000020004" pitchFamily="2" charset="-127"/>
              </a:rPr>
              <a:t>np.array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(z)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함수는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list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를 </a:t>
            </a:r>
            <a:r>
              <a:rPr lang="ko-KR" altLang="en-US" sz="1400" err="1">
                <a:latin typeface="고도 M" panose="02000503000000020004" pitchFamily="2" charset="-127"/>
                <a:ea typeface="고도 M" panose="02000503000000020004" pitchFamily="2" charset="-127"/>
              </a:rPr>
              <a:t>넘파이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 배열로 바꿔준다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에는 최종적으로 </a:t>
            </a:r>
            <a:r>
              <a:rPr lang="ko-KR" altLang="en-US" sz="1400" err="1">
                <a:latin typeface="고도 M" panose="02000503000000020004" pitchFamily="2" charset="-127"/>
                <a:ea typeface="고도 M" panose="02000503000000020004" pitchFamily="2" charset="-127"/>
              </a:rPr>
              <a:t>시그모이드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 함수의 결과가 대입되므로 </a:t>
            </a:r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결과값이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0.5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보다 크다면 악성종양으로 판단하여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을 </a:t>
            </a:r>
            <a:r>
              <a:rPr lang="ko-KR" altLang="en-US" sz="1400" err="1">
                <a:latin typeface="고도 M" panose="02000503000000020004" pitchFamily="2" charset="-127"/>
                <a:ea typeface="고도 M" panose="02000503000000020004" pitchFamily="2" charset="-127"/>
              </a:rPr>
              <a:t>리턴한다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704AE3-8708-475D-8AA4-C26A7DB3556A}"/>
              </a:ext>
            </a:extLst>
          </p:cNvPr>
          <p:cNvSpPr/>
          <p:nvPr/>
        </p:nvSpPr>
        <p:spPr>
          <a:xfrm>
            <a:off x="2433752" y="5365716"/>
            <a:ext cx="8056334" cy="646331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np.mean(neuron.predict(x_test) == y_test)</a:t>
            </a:r>
          </a:p>
          <a:p>
            <a:r>
              <a:rPr lang="en-US" altLang="ko-KR">
                <a:latin typeface="Consolas" panose="020B0609020204030204" pitchFamily="49" charset="0"/>
              </a:rPr>
              <a:t>0.8245614035087719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5DF56C-4724-4145-B65D-CDBA88926624}"/>
              </a:ext>
            </a:extLst>
          </p:cNvPr>
          <p:cNvSpPr txBox="1"/>
          <p:nvPr/>
        </p:nvSpPr>
        <p:spPr>
          <a:xfrm>
            <a:off x="2433752" y="6122470"/>
            <a:ext cx="886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np.mean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함수는 평균을 계산하는 함수로 예측값과 실제값의 비교 값을 평균을 계산하여 정확도를 측정한다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653289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371192" y="244444"/>
            <a:ext cx="737413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li = [1, 2, 3, 4, 5]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print(type(li))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arr = np.array(li) # ndarray </a:t>
            </a:r>
            <a:r>
              <a:rPr lang="ko-KR" altLang="en-US" sz="2800">
                <a:latin typeface="Consolas" panose="020B0609020204030204" pitchFamily="49" charset="0"/>
              </a:rPr>
              <a:t>로 변환 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print(type(arr))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D54FA3-2AFE-4F17-8BAB-40B12DB2876D}"/>
              </a:ext>
            </a:extLst>
          </p:cNvPr>
          <p:cNvSpPr/>
          <p:nvPr/>
        </p:nvSpPr>
        <p:spPr>
          <a:xfrm>
            <a:off x="2562131" y="3259247"/>
            <a:ext cx="579422" cy="5794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5EFAC6-1C00-4415-9C4B-0C3812F40D6E}"/>
              </a:ext>
            </a:extLst>
          </p:cNvPr>
          <p:cNvSpPr/>
          <p:nvPr/>
        </p:nvSpPr>
        <p:spPr>
          <a:xfrm>
            <a:off x="3814527" y="325924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9083B4-79CA-4157-85CB-26548F69B631}"/>
              </a:ext>
            </a:extLst>
          </p:cNvPr>
          <p:cNvSpPr/>
          <p:nvPr/>
        </p:nvSpPr>
        <p:spPr>
          <a:xfrm>
            <a:off x="4393949" y="3259247"/>
            <a:ext cx="579422" cy="5794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8F9F10-CBE9-46C0-975D-89E777429EAC}"/>
              </a:ext>
            </a:extLst>
          </p:cNvPr>
          <p:cNvSpPr/>
          <p:nvPr/>
        </p:nvSpPr>
        <p:spPr>
          <a:xfrm>
            <a:off x="5361161" y="325924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0167AC-320E-4CC0-B8B0-852975308A31}"/>
              </a:ext>
            </a:extLst>
          </p:cNvPr>
          <p:cNvSpPr/>
          <p:nvPr/>
        </p:nvSpPr>
        <p:spPr>
          <a:xfrm>
            <a:off x="5940583" y="3259247"/>
            <a:ext cx="579422" cy="5794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CF9D84-6809-4CFE-B155-CD0DE41CFEA1}"/>
              </a:ext>
            </a:extLst>
          </p:cNvPr>
          <p:cNvSpPr/>
          <p:nvPr/>
        </p:nvSpPr>
        <p:spPr>
          <a:xfrm>
            <a:off x="6907795" y="325924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8460BA-9EB0-48CC-B689-14082AD8B4AB}"/>
              </a:ext>
            </a:extLst>
          </p:cNvPr>
          <p:cNvSpPr/>
          <p:nvPr/>
        </p:nvSpPr>
        <p:spPr>
          <a:xfrm>
            <a:off x="7487217" y="3259247"/>
            <a:ext cx="579422" cy="5794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CAD417-7992-4173-879E-816C4A984559}"/>
              </a:ext>
            </a:extLst>
          </p:cNvPr>
          <p:cNvSpPr/>
          <p:nvPr/>
        </p:nvSpPr>
        <p:spPr>
          <a:xfrm>
            <a:off x="8454429" y="325924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AE4C9B-57A0-4592-B6F4-9ABCD165BB81}"/>
              </a:ext>
            </a:extLst>
          </p:cNvPr>
          <p:cNvSpPr/>
          <p:nvPr/>
        </p:nvSpPr>
        <p:spPr>
          <a:xfrm>
            <a:off x="9033851" y="3259247"/>
            <a:ext cx="579422" cy="5794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CC58C2-5583-439E-AC2C-DA32C8FA5FD4}"/>
              </a:ext>
            </a:extLst>
          </p:cNvPr>
          <p:cNvSpPr/>
          <p:nvPr/>
        </p:nvSpPr>
        <p:spPr>
          <a:xfrm>
            <a:off x="10001063" y="325924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0E48E6-11EA-4D79-BE32-D34FB7515FD4}"/>
              </a:ext>
            </a:extLst>
          </p:cNvPr>
          <p:cNvSpPr/>
          <p:nvPr/>
        </p:nvSpPr>
        <p:spPr>
          <a:xfrm>
            <a:off x="10580485" y="3259247"/>
            <a:ext cx="579422" cy="5794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69C5AD1-FAB5-49C2-9E14-48B3557F7796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141553" y="3548958"/>
            <a:ext cx="6729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29DA66E-1B0F-48FE-9474-7B3655ACF9B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973371" y="3548958"/>
            <a:ext cx="3877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2BEB02C-D4B4-4BE3-9960-F486601AE93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520005" y="3548958"/>
            <a:ext cx="3877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533B7FE-474D-4C2E-BD18-F36E5205DDD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066639" y="3548958"/>
            <a:ext cx="3877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AFB6FED-60F0-4625-A7B5-CBB4C0A2931E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9613273" y="3548958"/>
            <a:ext cx="3877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CB691B7-90BD-404F-A72F-10FC638BD827}"/>
              </a:ext>
            </a:extLst>
          </p:cNvPr>
          <p:cNvSpPr txBox="1"/>
          <p:nvPr/>
        </p:nvSpPr>
        <p:spPr>
          <a:xfrm>
            <a:off x="2562131" y="273772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li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B8E32D-6425-4AE5-8F0C-CDA84796AC28}"/>
              </a:ext>
            </a:extLst>
          </p:cNvPr>
          <p:cNvSpPr/>
          <p:nvPr/>
        </p:nvSpPr>
        <p:spPr>
          <a:xfrm>
            <a:off x="2728111" y="505995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F362EC1-F68C-40ED-9DC5-6B65C7817267}"/>
              </a:ext>
            </a:extLst>
          </p:cNvPr>
          <p:cNvSpPr/>
          <p:nvPr/>
        </p:nvSpPr>
        <p:spPr>
          <a:xfrm>
            <a:off x="3307533" y="505995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DFBDB5F-C4DA-4A9F-B4F3-BD48502C91BD}"/>
              </a:ext>
            </a:extLst>
          </p:cNvPr>
          <p:cNvSpPr/>
          <p:nvPr/>
        </p:nvSpPr>
        <p:spPr>
          <a:xfrm>
            <a:off x="3886955" y="505995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E5E229-A5B1-4139-AEE3-37F0BE0F70D1}"/>
              </a:ext>
            </a:extLst>
          </p:cNvPr>
          <p:cNvSpPr/>
          <p:nvPr/>
        </p:nvSpPr>
        <p:spPr>
          <a:xfrm>
            <a:off x="4466377" y="505995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82AB3B-FE86-42CE-8596-F146F1F43438}"/>
              </a:ext>
            </a:extLst>
          </p:cNvPr>
          <p:cNvSpPr/>
          <p:nvPr/>
        </p:nvSpPr>
        <p:spPr>
          <a:xfrm>
            <a:off x="5045799" y="505995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679F31-1861-4235-AEE4-16F34503E992}"/>
              </a:ext>
            </a:extLst>
          </p:cNvPr>
          <p:cNvSpPr txBox="1"/>
          <p:nvPr/>
        </p:nvSpPr>
        <p:spPr>
          <a:xfrm>
            <a:off x="2391624" y="436019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B7987F6-ED27-484F-8E0E-B8C95B4F90E0}"/>
              </a:ext>
            </a:extLst>
          </p:cNvPr>
          <p:cNvCxnSpPr>
            <a:cxnSpLocks/>
          </p:cNvCxnSpPr>
          <p:nvPr/>
        </p:nvCxnSpPr>
        <p:spPr>
          <a:xfrm>
            <a:off x="2728111" y="4706871"/>
            <a:ext cx="0" cy="353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7346EC-93A2-419A-A77F-DF63BF4A2EBA}"/>
              </a:ext>
            </a:extLst>
          </p:cNvPr>
          <p:cNvSpPr/>
          <p:nvPr/>
        </p:nvSpPr>
        <p:spPr>
          <a:xfrm>
            <a:off x="2728111" y="563937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CFE5D87-5BE6-4237-A0A5-565E1F393E49}"/>
              </a:ext>
            </a:extLst>
          </p:cNvPr>
          <p:cNvSpPr/>
          <p:nvPr/>
        </p:nvSpPr>
        <p:spPr>
          <a:xfrm>
            <a:off x="3307533" y="563937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0ABFC4-F415-4C05-BAA7-62EFCD05CE98}"/>
              </a:ext>
            </a:extLst>
          </p:cNvPr>
          <p:cNvSpPr/>
          <p:nvPr/>
        </p:nvSpPr>
        <p:spPr>
          <a:xfrm>
            <a:off x="3886955" y="563937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37E7C1B-9337-4FD9-87E9-A804074A9574}"/>
              </a:ext>
            </a:extLst>
          </p:cNvPr>
          <p:cNvSpPr/>
          <p:nvPr/>
        </p:nvSpPr>
        <p:spPr>
          <a:xfrm>
            <a:off x="4466377" y="563937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08D66E9-43E1-4052-8124-2108F25F9150}"/>
              </a:ext>
            </a:extLst>
          </p:cNvPr>
          <p:cNvSpPr/>
          <p:nvPr/>
        </p:nvSpPr>
        <p:spPr>
          <a:xfrm>
            <a:off x="5045799" y="563937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F18E5-B8EF-4C2D-A071-E8C2F1081D8C}"/>
              </a:ext>
            </a:extLst>
          </p:cNvPr>
          <p:cNvSpPr txBox="1"/>
          <p:nvPr/>
        </p:nvSpPr>
        <p:spPr>
          <a:xfrm>
            <a:off x="3747172" y="2714904"/>
            <a:ext cx="79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[0]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9F7041-100C-463F-9956-24FF89D84B4B}"/>
              </a:ext>
            </a:extLst>
          </p:cNvPr>
          <p:cNvSpPr txBox="1"/>
          <p:nvPr/>
        </p:nvSpPr>
        <p:spPr>
          <a:xfrm>
            <a:off x="5254028" y="2714904"/>
            <a:ext cx="79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[1]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338220-E57F-4818-9634-0EE51B2ABE83}"/>
              </a:ext>
            </a:extLst>
          </p:cNvPr>
          <p:cNvSpPr txBox="1"/>
          <p:nvPr/>
        </p:nvSpPr>
        <p:spPr>
          <a:xfrm>
            <a:off x="6760884" y="2707927"/>
            <a:ext cx="79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[2]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5286E3-52E4-48F3-8B4D-AF1F3AE38F9F}"/>
              </a:ext>
            </a:extLst>
          </p:cNvPr>
          <p:cNvSpPr txBox="1"/>
          <p:nvPr/>
        </p:nvSpPr>
        <p:spPr>
          <a:xfrm>
            <a:off x="8333171" y="2735087"/>
            <a:ext cx="79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[3]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915EB6-3381-45BC-A4A7-84B8E1DA194D}"/>
              </a:ext>
            </a:extLst>
          </p:cNvPr>
          <p:cNvSpPr txBox="1"/>
          <p:nvPr/>
        </p:nvSpPr>
        <p:spPr>
          <a:xfrm>
            <a:off x="9889403" y="2735087"/>
            <a:ext cx="79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[4]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087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800" dirty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15213</TotalTime>
  <Words>11961</Words>
  <Application>Microsoft Office PowerPoint</Application>
  <PresentationFormat>와이드스크린</PresentationFormat>
  <Paragraphs>3219</Paragraphs>
  <Slides>161</Slides>
  <Notes>79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161</vt:i4>
      </vt:variant>
    </vt:vector>
  </HeadingPairs>
  <TitlesOfParts>
    <vt:vector size="172" baseType="lpstr">
      <vt:lpstr>Helvetica Neue</vt:lpstr>
      <vt:lpstr>Ubuntu Condensed</vt:lpstr>
      <vt:lpstr>고도 B</vt:lpstr>
      <vt:lpstr>고도 M</vt:lpstr>
      <vt:lpstr>맑은 고딕</vt:lpstr>
      <vt:lpstr>Arial</vt:lpstr>
      <vt:lpstr>Cambria Math</vt:lpstr>
      <vt:lpstr>Candara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atcamp</dc:creator>
  <cp:lastModifiedBy>edu</cp:lastModifiedBy>
  <cp:revision>349</cp:revision>
  <dcterms:created xsi:type="dcterms:W3CDTF">2020-07-20T01:31:24Z</dcterms:created>
  <dcterms:modified xsi:type="dcterms:W3CDTF">2020-08-12T08:51:46Z</dcterms:modified>
</cp:coreProperties>
</file>