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1DB-BC46-4F7A-A6AD-E65F9177E6F5}">
      <dsp:nvSpPr>
        <dsp:cNvPr id="0" name=""/>
        <dsp:cNvSpPr/>
      </dsp:nvSpPr>
      <dsp:spPr>
        <a:xfrm>
          <a:off x="629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2F84B-7703-4D1A-BBFC-BAB80DA8FF86}">
      <dsp:nvSpPr>
        <dsp:cNvPr id="0" name=""/>
        <dsp:cNvSpPr/>
      </dsp:nvSpPr>
      <dsp:spPr>
        <a:xfrm>
          <a:off x="246178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0" i="0" kern="1200"/>
            <a:t>강의실 내 원하는 자리를 사전 예약할 수 있는 시스템 구축</a:t>
          </a:r>
          <a:endParaRPr lang="en-US" sz="1700" kern="1200"/>
        </a:p>
      </dsp:txBody>
      <dsp:txXfrm>
        <a:off x="287280" y="1135538"/>
        <a:ext cx="2127736" cy="1321108"/>
      </dsp:txXfrm>
    </dsp:sp>
    <dsp:sp modelId="{796D07AA-87B6-42C9-A66F-7CF35E79A26D}">
      <dsp:nvSpPr>
        <dsp:cNvPr id="0" name=""/>
        <dsp:cNvSpPr/>
      </dsp:nvSpPr>
      <dsp:spPr>
        <a:xfrm>
          <a:off x="2701667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861DB-973B-4778-8A9F-880AFACD4AF2}">
      <dsp:nvSpPr>
        <dsp:cNvPr id="0" name=""/>
        <dsp:cNvSpPr/>
      </dsp:nvSpPr>
      <dsp:spPr>
        <a:xfrm>
          <a:off x="2947216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예약 시 제공된 </a:t>
          </a:r>
          <a:r>
            <a:rPr lang="en-US" sz="1700" kern="1200"/>
            <a:t>OTP</a:t>
          </a:r>
          <a:r>
            <a:rPr lang="ko-KR" sz="1700" kern="1200"/>
            <a:t>를 통해 </a:t>
          </a:r>
          <a:r>
            <a:rPr lang="en-US" sz="1700" kern="1200"/>
            <a:t>PC </a:t>
          </a:r>
          <a:r>
            <a:rPr lang="ko-KR" sz="1700" kern="1200"/>
            <a:t>잠금 해제 기능 제공</a:t>
          </a:r>
          <a:endParaRPr lang="en-US" sz="1700" kern="1200"/>
        </a:p>
      </dsp:txBody>
      <dsp:txXfrm>
        <a:off x="2988318" y="1135538"/>
        <a:ext cx="2127736" cy="132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8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MySQL</a:t>
            </a:r>
            <a:r>
              <a:rPr lang="ko-KR" altLang="en-US" sz="2000" dirty="0" smtClean="0"/>
              <a:t>과 같은 여러 </a:t>
            </a:r>
            <a:r>
              <a:rPr lang="ko-KR" altLang="en-US" sz="2000" dirty="0" smtClean="0"/>
              <a:t>가지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연결 방법을 찾다가 결국 </a:t>
            </a:r>
            <a:r>
              <a:rPr lang="en-US" altLang="ko-KR" sz="2000" dirty="0" smtClean="0"/>
              <a:t>PHP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이용하여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스튜디오와 데이터베이스를 </a:t>
            </a:r>
            <a:r>
              <a:rPr lang="ko-KR" altLang="en-US" sz="2000" dirty="0" smtClean="0"/>
              <a:t>연결하여 </a:t>
            </a:r>
            <a:r>
              <a:rPr lang="ko-KR" altLang="en-US" sz="2000" dirty="0" smtClean="0"/>
              <a:t>개발함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충분한 시간을 투자해서 의견을 조율해서 원하는 프로젝트의 방향을 잡았으며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코드를 합치는 것을 염두에 두고 개발 시작 전에 의견을 미리 맞추고 개발을 시작하여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조금이나마 번거로움을 줄임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01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402" y="483279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 경청해주셔서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r>
              <a:rPr lang="ko-KR" altLang="en-US" dirty="0" smtClean="0"/>
              <a:t>프로그램의 장점</a:t>
            </a:r>
            <a:endParaRPr lang="en-US" altLang="ko-KR" dirty="0" smtClean="0"/>
          </a:p>
          <a:p>
            <a:r>
              <a:rPr lang="ko-KR" altLang="en-US" dirty="0" smtClean="0"/>
              <a:t>어려웠던 점</a:t>
            </a:r>
            <a:endParaRPr lang="en-US" altLang="ko-KR" dirty="0" smtClean="0"/>
          </a:p>
          <a:p>
            <a:r>
              <a:rPr lang="ko-KR" altLang="en-US" dirty="0" smtClean="0"/>
              <a:t>극복 과정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="" xmlns:a16="http://schemas.microsoft.com/office/drawing/2014/main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 가입 및 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자리 </a:t>
            </a:r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525" y="6093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1325" y="608617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직책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2384" y="60861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교수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조교수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2958" y="60861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학생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7055305-C50F-CE15-916A-F3B8016F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86" y="1701765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4525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마이페이지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8070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메인페이지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7895" y="60939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</a:rPr>
              <a:t>즐겨찾기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호관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35251" y="609395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강의실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493" y="609395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1500" dirty="0" smtClean="0">
                <a:solidFill>
                  <a:schemeClr val="bg1"/>
                </a:solidFill>
              </a:rPr>
              <a:t> 등록 후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메인페이지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023" y="6093954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메인페이지에서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bg1"/>
                </a:solidFill>
              </a:rPr>
              <a:t> 제거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796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강의실 </a:t>
            </a:r>
            <a:r>
              <a:rPr lang="ko-KR" altLang="en-US" sz="1400" smtClean="0">
                <a:solidFill>
                  <a:schemeClr val="bg1"/>
                </a:solidFill>
              </a:rPr>
              <a:t>예약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시간 선택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7431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강의실 예약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 선택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02" y="1655276"/>
            <a:ext cx="2389246" cy="50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41" y="1655276"/>
            <a:ext cx="2369376" cy="506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033" y="6087818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예약 완료 후 </a:t>
            </a:r>
            <a:r>
              <a:rPr lang="en-US" altLang="ko-KR" sz="1200" dirty="0" smtClean="0">
                <a:solidFill>
                  <a:schemeClr val="bg1"/>
                </a:solidFill>
              </a:rPr>
              <a:t>Toast </a:t>
            </a:r>
            <a:r>
              <a:rPr lang="ko-KR" altLang="en-US" sz="1200" dirty="0" smtClean="0">
                <a:solidFill>
                  <a:schemeClr val="bg1"/>
                </a:solidFill>
              </a:rPr>
              <a:t>메시지 출력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9302" y="6310387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학생 개인 시간표 등록 화면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7925" y="631038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정보들을 입력해 시간표에 적용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</a:t>
            </a:r>
            <a:r>
              <a:rPr lang="ko-KR" altLang="en-US" sz="2000" dirty="0" smtClean="0"/>
              <a:t>자리 혹은 이전에 작업하던 자리를 </a:t>
            </a:r>
            <a:r>
              <a:rPr lang="ko-KR" altLang="en-US" sz="2000" dirty="0"/>
              <a:t>예약하여 학습 효과 </a:t>
            </a:r>
            <a:r>
              <a:rPr lang="ko-KR" altLang="en-US" sz="2000" dirty="0" smtClean="0"/>
              <a:t>증진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관리자는 강의실 이용 현황을 실시간으로 확인할 수 </a:t>
            </a:r>
            <a:r>
              <a:rPr lang="ko-KR" altLang="en-US" sz="2000" dirty="0" smtClean="0"/>
              <a:t>있으며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 불가한 </a:t>
            </a:r>
            <a:r>
              <a:rPr lang="ko-KR" altLang="en-US" sz="2000" dirty="0" smtClean="0"/>
              <a:t>자리를 막아놓는다던가 임의적으로 뒷자리를 막는다거나 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수업 참여도를 </a:t>
            </a:r>
            <a:r>
              <a:rPr lang="ko-KR" altLang="en-US" sz="2000" dirty="0" smtClean="0"/>
              <a:t>올리는 방향으로 활용할 수 있음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73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174930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</a:t>
            </a:r>
            <a:r>
              <a:rPr lang="ko-KR" altLang="en-US" sz="2000" dirty="0" smtClean="0"/>
              <a:t>연결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여러 명이 개발하는 프로젝트는 처음이다 보니 구성원들 간 시간을 맞춘다거나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각자가 추구하는 프로그램의 방식이 달라 의견을 조율하거나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개발한 코드들을 합치는 데에 있어 쉽지 않았음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330</Words>
  <Application>Microsoft Office PowerPoint</Application>
  <PresentationFormat>와이드스크린</PresentationFormat>
  <Paragraphs>73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목차</vt:lpstr>
      <vt:lpstr>기획내용</vt:lpstr>
      <vt:lpstr>실행화면</vt:lpstr>
      <vt:lpstr>실행화면</vt:lpstr>
      <vt:lpstr>실행화면</vt:lpstr>
      <vt:lpstr>실행화면</vt:lpstr>
      <vt:lpstr>프로그램 장점</vt:lpstr>
      <vt:lpstr>어려움</vt:lpstr>
      <vt:lpstr>극복과정</vt:lpstr>
      <vt:lpstr> 경청해주셔서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Microsoft 계정</cp:lastModifiedBy>
  <cp:revision>12</cp:revision>
  <dcterms:created xsi:type="dcterms:W3CDTF">2024-05-31T12:17:55Z</dcterms:created>
  <dcterms:modified xsi:type="dcterms:W3CDTF">2024-06-01T11:08:41Z</dcterms:modified>
</cp:coreProperties>
</file>