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1DB-BC46-4F7A-A6AD-E65F9177E6F5}">
      <dsp:nvSpPr>
        <dsp:cNvPr id="0" name=""/>
        <dsp:cNvSpPr/>
      </dsp:nvSpPr>
      <dsp:spPr>
        <a:xfrm>
          <a:off x="629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2F84B-7703-4D1A-BBFC-BAB80DA8FF86}">
      <dsp:nvSpPr>
        <dsp:cNvPr id="0" name=""/>
        <dsp:cNvSpPr/>
      </dsp:nvSpPr>
      <dsp:spPr>
        <a:xfrm>
          <a:off x="246178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0" i="0" kern="1200"/>
            <a:t>강의실 내 원하는 자리를 사전 예약할 수 있는 시스템 구축</a:t>
          </a:r>
          <a:endParaRPr lang="en-US" sz="1700" kern="1200"/>
        </a:p>
      </dsp:txBody>
      <dsp:txXfrm>
        <a:off x="287280" y="1135538"/>
        <a:ext cx="2127736" cy="1321108"/>
      </dsp:txXfrm>
    </dsp:sp>
    <dsp:sp modelId="{796D07AA-87B6-42C9-A66F-7CF35E79A26D}">
      <dsp:nvSpPr>
        <dsp:cNvPr id="0" name=""/>
        <dsp:cNvSpPr/>
      </dsp:nvSpPr>
      <dsp:spPr>
        <a:xfrm>
          <a:off x="2701667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861DB-973B-4778-8A9F-880AFACD4AF2}">
      <dsp:nvSpPr>
        <dsp:cNvPr id="0" name=""/>
        <dsp:cNvSpPr/>
      </dsp:nvSpPr>
      <dsp:spPr>
        <a:xfrm>
          <a:off x="2947216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예약 시 제공된 </a:t>
          </a:r>
          <a:r>
            <a:rPr lang="en-US" sz="1700" kern="1200"/>
            <a:t>OTP</a:t>
          </a:r>
          <a:r>
            <a:rPr lang="ko-KR" sz="1700" kern="1200"/>
            <a:t>를 통해 </a:t>
          </a:r>
          <a:r>
            <a:rPr lang="en-US" sz="1700" kern="1200"/>
            <a:t>PC </a:t>
          </a:r>
          <a:r>
            <a:rPr lang="ko-KR" sz="1700" kern="1200"/>
            <a:t>잠금 해제 기능 제공</a:t>
          </a:r>
          <a:endParaRPr lang="en-US" sz="1700" kern="1200"/>
        </a:p>
      </dsp:txBody>
      <dsp:txXfrm>
        <a:off x="2988318" y="1135538"/>
        <a:ext cx="2127736" cy="132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174930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연결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371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PHP</a:t>
            </a:r>
            <a:r>
              <a:rPr lang="ko-KR" altLang="en-US" sz="2000" dirty="0"/>
              <a:t>를 이용하여 안드로이드 스튜디오와 데이터베이스를 연결함</a:t>
            </a:r>
          </a:p>
        </p:txBody>
      </p:sp>
    </p:spTree>
    <p:extLst>
      <p:ext uri="{BB962C8B-B14F-4D97-AF65-F5344CB8AC3E}">
        <p14:creationId xmlns:p14="http://schemas.microsoft.com/office/powerpoint/2010/main" val="345090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자리를 예약하여 학습 효과 증진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관리자는 강의실 이용 현황을 실시간으로 확인할 수 있음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518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055305-C50F-CE15-916A-F3B8016F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6" y="1701765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170</Words>
  <Application>Microsoft Office PowerPoint</Application>
  <PresentationFormat>와이드스크린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기획내용</vt:lpstr>
      <vt:lpstr>어려움</vt:lpstr>
      <vt:lpstr>극복과정</vt:lpstr>
      <vt:lpstr>프로그램 장점</vt:lpstr>
      <vt:lpstr>실행화면</vt:lpstr>
      <vt:lpstr>실행화면</vt:lpstr>
      <vt:lpstr>실행화면</vt:lpstr>
      <vt:lpstr>실행화면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박영환</cp:lastModifiedBy>
  <cp:revision>5</cp:revision>
  <dcterms:created xsi:type="dcterms:W3CDTF">2024-05-31T12:17:55Z</dcterms:created>
  <dcterms:modified xsi:type="dcterms:W3CDTF">2024-05-31T17:28:09Z</dcterms:modified>
</cp:coreProperties>
</file>