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7" r:id="rId4"/>
    <p:sldId id="262" r:id="rId5"/>
    <p:sldId id="263" r:id="rId6"/>
    <p:sldId id="264" r:id="rId7"/>
    <p:sldId id="265" r:id="rId8"/>
    <p:sldId id="269" r:id="rId9"/>
    <p:sldId id="267" r:id="rId10"/>
    <p:sldId id="268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AA483-F68E-40B8-9280-4BDD509DEB9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DEB3E2-97C6-449D-BC99-625E3677C541}">
      <dgm:prSet/>
      <dgm:spPr/>
      <dgm:t>
        <a:bodyPr/>
        <a:lstStyle/>
        <a:p>
          <a:r>
            <a:rPr lang="ko-KR" b="0" i="0"/>
            <a:t>강의실 내 원하는 자리를 사전 예약할 수 있는 시스템 구축</a:t>
          </a:r>
          <a:endParaRPr lang="en-US"/>
        </a:p>
      </dgm:t>
    </dgm:pt>
    <dgm:pt modelId="{64520C44-3F38-41DF-AF46-D97D6AEA8BC2}" type="parTrans" cxnId="{F1CAF64C-994A-43D3-B197-A1C1244357CA}">
      <dgm:prSet/>
      <dgm:spPr/>
      <dgm:t>
        <a:bodyPr/>
        <a:lstStyle/>
        <a:p>
          <a:endParaRPr lang="en-US"/>
        </a:p>
      </dgm:t>
    </dgm:pt>
    <dgm:pt modelId="{AACD806F-1D0D-4078-8FF6-F37FAD7D6AB1}" type="sibTrans" cxnId="{F1CAF64C-994A-43D3-B197-A1C1244357CA}">
      <dgm:prSet/>
      <dgm:spPr/>
      <dgm:t>
        <a:bodyPr/>
        <a:lstStyle/>
        <a:p>
          <a:endParaRPr lang="en-US"/>
        </a:p>
      </dgm:t>
    </dgm:pt>
    <dgm:pt modelId="{7D74B4A1-0D08-468F-8AA3-7A9655EE1500}">
      <dgm:prSet/>
      <dgm:spPr/>
      <dgm:t>
        <a:bodyPr/>
        <a:lstStyle/>
        <a:p>
          <a:r>
            <a:rPr lang="ko-KR"/>
            <a:t>예약 시 제공된 </a:t>
          </a:r>
          <a:r>
            <a:rPr lang="en-US"/>
            <a:t>OTP</a:t>
          </a:r>
          <a:r>
            <a:rPr lang="ko-KR"/>
            <a:t>를 통해 </a:t>
          </a:r>
          <a:r>
            <a:rPr lang="en-US"/>
            <a:t>PC </a:t>
          </a:r>
          <a:r>
            <a:rPr lang="ko-KR"/>
            <a:t>잠금 해제 기능 제공</a:t>
          </a:r>
          <a:endParaRPr lang="en-US"/>
        </a:p>
      </dgm:t>
    </dgm:pt>
    <dgm:pt modelId="{FBEC3C64-7DA2-458A-9401-8DBB8F26490F}" type="parTrans" cxnId="{82A24AC2-A013-4490-AFDE-F3F3C463176C}">
      <dgm:prSet/>
      <dgm:spPr/>
      <dgm:t>
        <a:bodyPr/>
        <a:lstStyle/>
        <a:p>
          <a:endParaRPr lang="en-US"/>
        </a:p>
      </dgm:t>
    </dgm:pt>
    <dgm:pt modelId="{384D87E9-B0F3-4E1F-853D-B0F5CDD65D18}" type="sibTrans" cxnId="{82A24AC2-A013-4490-AFDE-F3F3C463176C}">
      <dgm:prSet/>
      <dgm:spPr/>
      <dgm:t>
        <a:bodyPr/>
        <a:lstStyle/>
        <a:p>
          <a:endParaRPr lang="en-US"/>
        </a:p>
      </dgm:t>
    </dgm:pt>
    <dgm:pt modelId="{A6CBDF42-0ABF-46DB-ABD5-57CEF482EF90}" type="pres">
      <dgm:prSet presAssocID="{5E9AA483-F68E-40B8-9280-4BDD509DEB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155DFF-3F11-49B5-B048-DF426ACCA0D7}" type="pres">
      <dgm:prSet presAssocID="{ACDEB3E2-97C6-449D-BC99-625E3677C541}" presName="hierRoot1" presStyleCnt="0"/>
      <dgm:spPr/>
    </dgm:pt>
    <dgm:pt modelId="{35998272-D23F-43E6-A948-677D78109FC9}" type="pres">
      <dgm:prSet presAssocID="{ACDEB3E2-97C6-449D-BC99-625E3677C541}" presName="composite" presStyleCnt="0"/>
      <dgm:spPr/>
    </dgm:pt>
    <dgm:pt modelId="{915EC1DB-BC46-4F7A-A6AD-E65F9177E6F5}" type="pres">
      <dgm:prSet presAssocID="{ACDEB3E2-97C6-449D-BC99-625E3677C541}" presName="background" presStyleLbl="node0" presStyleIdx="0" presStyleCnt="2"/>
      <dgm:spPr/>
    </dgm:pt>
    <dgm:pt modelId="{F9B2F84B-7703-4D1A-BBFC-BAB80DA8FF86}" type="pres">
      <dgm:prSet presAssocID="{ACDEB3E2-97C6-449D-BC99-625E3677C541}" presName="text" presStyleLbl="fgAcc0" presStyleIdx="0" presStyleCnt="2">
        <dgm:presLayoutVars>
          <dgm:chPref val="3"/>
        </dgm:presLayoutVars>
      </dgm:prSet>
      <dgm:spPr/>
    </dgm:pt>
    <dgm:pt modelId="{F6DBDF20-4EA8-4EBB-82C5-F31D29C93EE7}" type="pres">
      <dgm:prSet presAssocID="{ACDEB3E2-97C6-449D-BC99-625E3677C541}" presName="hierChild2" presStyleCnt="0"/>
      <dgm:spPr/>
    </dgm:pt>
    <dgm:pt modelId="{754EEA32-87BD-401D-BF27-472764B14EFD}" type="pres">
      <dgm:prSet presAssocID="{7D74B4A1-0D08-468F-8AA3-7A9655EE1500}" presName="hierRoot1" presStyleCnt="0"/>
      <dgm:spPr/>
    </dgm:pt>
    <dgm:pt modelId="{6F00F3C3-B1D7-4400-8E05-B36FEC44D18B}" type="pres">
      <dgm:prSet presAssocID="{7D74B4A1-0D08-468F-8AA3-7A9655EE1500}" presName="composite" presStyleCnt="0"/>
      <dgm:spPr/>
    </dgm:pt>
    <dgm:pt modelId="{796D07AA-87B6-42C9-A66F-7CF35E79A26D}" type="pres">
      <dgm:prSet presAssocID="{7D74B4A1-0D08-468F-8AA3-7A9655EE1500}" presName="background" presStyleLbl="node0" presStyleIdx="1" presStyleCnt="2"/>
      <dgm:spPr/>
    </dgm:pt>
    <dgm:pt modelId="{DB0861DB-973B-4778-8A9F-880AFACD4AF2}" type="pres">
      <dgm:prSet presAssocID="{7D74B4A1-0D08-468F-8AA3-7A9655EE1500}" presName="text" presStyleLbl="fgAcc0" presStyleIdx="1" presStyleCnt="2">
        <dgm:presLayoutVars>
          <dgm:chPref val="3"/>
        </dgm:presLayoutVars>
      </dgm:prSet>
      <dgm:spPr/>
    </dgm:pt>
    <dgm:pt modelId="{674C6D72-F42E-4D7F-9FB3-13ED6D07616E}" type="pres">
      <dgm:prSet presAssocID="{7D74B4A1-0D08-468F-8AA3-7A9655EE1500}" presName="hierChild2" presStyleCnt="0"/>
      <dgm:spPr/>
    </dgm:pt>
  </dgm:ptLst>
  <dgm:cxnLst>
    <dgm:cxn modelId="{2D93151A-3C5B-459D-8681-37BD979326BF}" type="presOf" srcId="{5E9AA483-F68E-40B8-9280-4BDD509DEB97}" destId="{A6CBDF42-0ABF-46DB-ABD5-57CEF482EF90}" srcOrd="0" destOrd="0" presId="urn:microsoft.com/office/officeart/2005/8/layout/hierarchy1"/>
    <dgm:cxn modelId="{E56EE81F-025A-4E6D-9B1B-F8F542987A87}" type="presOf" srcId="{7D74B4A1-0D08-468F-8AA3-7A9655EE1500}" destId="{DB0861DB-973B-4778-8A9F-880AFACD4AF2}" srcOrd="0" destOrd="0" presId="urn:microsoft.com/office/officeart/2005/8/layout/hierarchy1"/>
    <dgm:cxn modelId="{23D5BE5E-2670-4D98-8A8E-17478B132DC5}" type="presOf" srcId="{ACDEB3E2-97C6-449D-BC99-625E3677C541}" destId="{F9B2F84B-7703-4D1A-BBFC-BAB80DA8FF86}" srcOrd="0" destOrd="0" presId="urn:microsoft.com/office/officeart/2005/8/layout/hierarchy1"/>
    <dgm:cxn modelId="{F1CAF64C-994A-43D3-B197-A1C1244357CA}" srcId="{5E9AA483-F68E-40B8-9280-4BDD509DEB97}" destId="{ACDEB3E2-97C6-449D-BC99-625E3677C541}" srcOrd="0" destOrd="0" parTransId="{64520C44-3F38-41DF-AF46-D97D6AEA8BC2}" sibTransId="{AACD806F-1D0D-4078-8FF6-F37FAD7D6AB1}"/>
    <dgm:cxn modelId="{82A24AC2-A013-4490-AFDE-F3F3C463176C}" srcId="{5E9AA483-F68E-40B8-9280-4BDD509DEB97}" destId="{7D74B4A1-0D08-468F-8AA3-7A9655EE1500}" srcOrd="1" destOrd="0" parTransId="{FBEC3C64-7DA2-458A-9401-8DBB8F26490F}" sibTransId="{384D87E9-B0F3-4E1F-853D-B0F5CDD65D18}"/>
    <dgm:cxn modelId="{DC90F452-BEFB-4D1B-A44F-6FF11F00497B}" type="presParOf" srcId="{A6CBDF42-0ABF-46DB-ABD5-57CEF482EF90}" destId="{B5155DFF-3F11-49B5-B048-DF426ACCA0D7}" srcOrd="0" destOrd="0" presId="urn:microsoft.com/office/officeart/2005/8/layout/hierarchy1"/>
    <dgm:cxn modelId="{27F4ED7D-12C6-4B44-BB10-BB2858A206E7}" type="presParOf" srcId="{B5155DFF-3F11-49B5-B048-DF426ACCA0D7}" destId="{35998272-D23F-43E6-A948-677D78109FC9}" srcOrd="0" destOrd="0" presId="urn:microsoft.com/office/officeart/2005/8/layout/hierarchy1"/>
    <dgm:cxn modelId="{34CD9068-8A1C-4900-90D5-55AE470D7566}" type="presParOf" srcId="{35998272-D23F-43E6-A948-677D78109FC9}" destId="{915EC1DB-BC46-4F7A-A6AD-E65F9177E6F5}" srcOrd="0" destOrd="0" presId="urn:microsoft.com/office/officeart/2005/8/layout/hierarchy1"/>
    <dgm:cxn modelId="{6348EA0C-7BA0-448F-9ADC-B4510520D623}" type="presParOf" srcId="{35998272-D23F-43E6-A948-677D78109FC9}" destId="{F9B2F84B-7703-4D1A-BBFC-BAB80DA8FF86}" srcOrd="1" destOrd="0" presId="urn:microsoft.com/office/officeart/2005/8/layout/hierarchy1"/>
    <dgm:cxn modelId="{1723F03A-F5B4-41B2-A0CC-2E9E5A8530A2}" type="presParOf" srcId="{B5155DFF-3F11-49B5-B048-DF426ACCA0D7}" destId="{F6DBDF20-4EA8-4EBB-82C5-F31D29C93EE7}" srcOrd="1" destOrd="0" presId="urn:microsoft.com/office/officeart/2005/8/layout/hierarchy1"/>
    <dgm:cxn modelId="{88F7D1A0-3EEE-4A69-9482-4963784E557D}" type="presParOf" srcId="{A6CBDF42-0ABF-46DB-ABD5-57CEF482EF90}" destId="{754EEA32-87BD-401D-BF27-472764B14EFD}" srcOrd="1" destOrd="0" presId="urn:microsoft.com/office/officeart/2005/8/layout/hierarchy1"/>
    <dgm:cxn modelId="{B3E18B25-2982-44C9-882E-27D629F186B1}" type="presParOf" srcId="{754EEA32-87BD-401D-BF27-472764B14EFD}" destId="{6F00F3C3-B1D7-4400-8E05-B36FEC44D18B}" srcOrd="0" destOrd="0" presId="urn:microsoft.com/office/officeart/2005/8/layout/hierarchy1"/>
    <dgm:cxn modelId="{EF5A99DD-8167-4723-A723-49F174CB5AEE}" type="presParOf" srcId="{6F00F3C3-B1D7-4400-8E05-B36FEC44D18B}" destId="{796D07AA-87B6-42C9-A66F-7CF35E79A26D}" srcOrd="0" destOrd="0" presId="urn:microsoft.com/office/officeart/2005/8/layout/hierarchy1"/>
    <dgm:cxn modelId="{FDD8099B-EBF4-4FA4-B1C4-F9521618498D}" type="presParOf" srcId="{6F00F3C3-B1D7-4400-8E05-B36FEC44D18B}" destId="{DB0861DB-973B-4778-8A9F-880AFACD4AF2}" srcOrd="1" destOrd="0" presId="urn:microsoft.com/office/officeart/2005/8/layout/hierarchy1"/>
    <dgm:cxn modelId="{63CF99C3-AC95-42CA-83F0-A9CFF4531E99}" type="presParOf" srcId="{754EEA32-87BD-401D-BF27-472764B14EFD}" destId="{674C6D72-F42E-4D7F-9FB3-13ED6D0761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EC1DB-BC46-4F7A-A6AD-E65F9177E6F5}">
      <dsp:nvSpPr>
        <dsp:cNvPr id="0" name=""/>
        <dsp:cNvSpPr/>
      </dsp:nvSpPr>
      <dsp:spPr>
        <a:xfrm>
          <a:off x="629" y="861165"/>
          <a:ext cx="2209940" cy="1403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2F84B-7703-4D1A-BBFC-BAB80DA8FF86}">
      <dsp:nvSpPr>
        <dsp:cNvPr id="0" name=""/>
        <dsp:cNvSpPr/>
      </dsp:nvSpPr>
      <dsp:spPr>
        <a:xfrm>
          <a:off x="246178" y="1094436"/>
          <a:ext cx="2209940" cy="1403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0" i="0" kern="1200"/>
            <a:t>강의실 내 원하는 자리를 사전 예약할 수 있는 시스템 구축</a:t>
          </a:r>
          <a:endParaRPr lang="en-US" sz="1700" kern="1200"/>
        </a:p>
      </dsp:txBody>
      <dsp:txXfrm>
        <a:off x="287280" y="1135538"/>
        <a:ext cx="2127736" cy="1321108"/>
      </dsp:txXfrm>
    </dsp:sp>
    <dsp:sp modelId="{796D07AA-87B6-42C9-A66F-7CF35E79A26D}">
      <dsp:nvSpPr>
        <dsp:cNvPr id="0" name=""/>
        <dsp:cNvSpPr/>
      </dsp:nvSpPr>
      <dsp:spPr>
        <a:xfrm>
          <a:off x="2701667" y="861165"/>
          <a:ext cx="2209940" cy="1403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861DB-973B-4778-8A9F-880AFACD4AF2}">
      <dsp:nvSpPr>
        <dsp:cNvPr id="0" name=""/>
        <dsp:cNvSpPr/>
      </dsp:nvSpPr>
      <dsp:spPr>
        <a:xfrm>
          <a:off x="2947216" y="1094436"/>
          <a:ext cx="2209940" cy="1403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예약 시 제공된 </a:t>
          </a:r>
          <a:r>
            <a:rPr lang="en-US" sz="1700" kern="1200"/>
            <a:t>OTP</a:t>
          </a:r>
          <a:r>
            <a:rPr lang="ko-KR" sz="1700" kern="1200"/>
            <a:t>를 통해 </a:t>
          </a:r>
          <a:r>
            <a:rPr lang="en-US" sz="1700" kern="1200"/>
            <a:t>PC </a:t>
          </a:r>
          <a:r>
            <a:rPr lang="ko-KR" sz="1700" kern="1200"/>
            <a:t>잠금 해제 기능 제공</a:t>
          </a:r>
          <a:endParaRPr lang="en-US" sz="1700" kern="1200"/>
        </a:p>
      </dsp:txBody>
      <dsp:txXfrm>
        <a:off x="2988318" y="1135538"/>
        <a:ext cx="2127736" cy="132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430E-4F11-4499-B734-F5B8B434B6D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78B06-1F31-448F-8A2C-F303A3145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2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78B06-1F31-448F-8A2C-F303A3145E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0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78B06-1F31-448F-8A2C-F303A3145E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8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78B06-1F31-448F-8A2C-F303A3145E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3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A51D6-DBA9-BE8F-8D24-A679BEC0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8C71ED-F94B-F28E-6883-F23620BCA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F6AC2-87FC-DBFE-B006-E814B68E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A8C28-E376-42DF-E684-08172FF7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D65F8-A723-6DA7-C817-1C933D25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32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D8512-A985-E2F9-052F-0D5D5D79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4E68EA-3BC6-5CE9-2666-69DD649BB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E0970-5134-657E-EDC9-D97DBBF9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46D8E-43B9-5841-81E1-0B05635B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2CF8F-0F7F-D77C-A82B-58685D6B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F71C47-1703-8BDA-2C79-993C0BC0B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A9338-BFE0-6B78-B576-6A4CA6A59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2D0EA-F145-7299-BF79-B3A1EFF2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95B71-7374-84D7-73B8-7FD73842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A3FE0-470B-B334-D1AA-3C204479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57BCD-81C2-E91A-CC30-83FF49CB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5A9E6-DAE5-0140-7F3A-F201A49AF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D67BD-1DE5-DE59-239C-EF1CED07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8BD9F-8B27-16EB-5230-DDC88AB9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7C29F-9748-2B3B-86D2-84D741B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33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45445-1ED5-3302-66CC-D5747247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58CF69-D24B-13BE-F2F5-D96AF16D6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EC433-B582-8EEE-1E5A-492FF5F9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53658-14E0-881D-DBC4-89611031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BDD6E-6997-ED93-AC9D-D8EA42E8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9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B3B3-E647-5032-BC1A-E0118A58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A7C8C-A10A-A698-18B7-2E09F278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17A48-4DE5-A939-1482-D709BBD80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BA6D82-52E1-5485-F3FC-F3B27E59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DC1DB4-24A6-E57F-404B-0551C7A4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FFD92-6502-59D5-2B17-C155FC98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5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63465-4B5C-9137-E375-F224EE5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A5CCF-FAFB-6D42-9AF8-040ACB3D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E5EF13-47EC-1488-2F05-6CDDA46A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06209C-75FB-900D-BF97-AD887BA0C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245B16-B29B-86BA-EC3A-7CB3B9DE4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E27BC9-8C6B-5DDC-BD48-8E3D1878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52355D-6777-8050-90D1-D3D2C009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5F1BC2-B1FE-43CB-606C-2341D362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2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06F37-4936-F473-5F06-4051D580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C2BE1E-A2DC-AD18-668A-9160B8D8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0642A-A89C-7FF7-2764-3491433A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D84956-4010-7DC3-470D-8DD2AA63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33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EB933B-1E16-EE04-80B3-45B5F19C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23717C-B0B6-91D3-35EB-A0FCEBEB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FBA90C-45BC-3AFD-3AB7-9B1F8EE0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2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76675-A2B5-CEC6-2547-3DE7B233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10736-36B3-D0A3-8621-E362A76E9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F606C-8BBA-01D5-BB57-CC1D63A04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A894A-8126-5FB6-CFD2-116295E9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A94236-373C-67FF-B260-A971F68D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83EF8-20A2-47DE-870F-90669510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471FC-E8CB-A47F-22AC-1996AC3A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11711D-7FDE-3A3D-3559-4450632B3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08C143-BC52-3350-2B22-DB298DBC4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D1225-6A66-DAB7-2050-1B2F47D4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F98D5F-F90C-88FB-2BE2-81FBB0FA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4579A-5429-4DC8-F62A-F83764EC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9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C184B7-0D1C-43EC-6963-79761C90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039B6-42BF-3481-D5EE-A396FB4E6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1C644-BB14-BE8B-05C2-5E0D08E84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314E0-B91D-5368-495A-E838F9054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A9AA8-049A-1D09-FB04-1E4244511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7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75B556-FA07-A7F7-8E5D-736CD761C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870" y="764289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TBFG </a:t>
            </a:r>
            <a:r>
              <a:rPr lang="ko-KR" altLang="en-US" sz="4800" dirty="0" err="1">
                <a:solidFill>
                  <a:srgbClr val="FFFFFF"/>
                </a:solidFill>
              </a:rPr>
              <a:t>모바일</a:t>
            </a:r>
            <a:r>
              <a:rPr lang="ko-KR" altLang="en-US" sz="4800" dirty="0">
                <a:solidFill>
                  <a:srgbClr val="FFFFFF"/>
                </a:solidFill>
              </a:rPr>
              <a:t> 프로그래밍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8809FE-B1A2-171C-B69C-1C929B0C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90" y="4397397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i="0" dirty="0" err="1">
                <a:effectLst/>
                <a:highlight>
                  <a:srgbClr val="FFFFFF"/>
                </a:highlight>
                <a:latin typeface="ui-sans-serif"/>
              </a:rPr>
              <a:t>안드로이드를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ui-sans-serif"/>
              </a:rPr>
              <a:t> 이용한 강의실 자리 예약 및 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ui-sans-serif"/>
              </a:rPr>
              <a:t>OTP 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ui-sans-serif"/>
              </a:rPr>
              <a:t>기반 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ui-sans-serif"/>
              </a:rPr>
              <a:t>PC 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ui-sans-serif"/>
              </a:rPr>
              <a:t>잠금 해제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538809FE-B1A2-171C-B69C-1C929B0C402D}"/>
              </a:ext>
            </a:extLst>
          </p:cNvPr>
          <p:cNvSpPr txBox="1">
            <a:spLocks/>
          </p:cNvSpPr>
          <p:nvPr/>
        </p:nvSpPr>
        <p:spPr>
          <a:xfrm>
            <a:off x="10154441" y="5291787"/>
            <a:ext cx="1849718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202007024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김준형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202007067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문현민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202207054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송유진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202217043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정서연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202217051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박영혜</a:t>
            </a:r>
          </a:p>
        </p:txBody>
      </p:sp>
    </p:spTree>
    <p:extLst>
      <p:ext uri="{BB962C8B-B14F-4D97-AF65-F5344CB8AC3E}">
        <p14:creationId xmlns:p14="http://schemas.microsoft.com/office/powerpoint/2010/main" val="130786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1C5024-D28B-51C9-3E0D-6C73030E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극복과정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581FF-0E86-AC63-C7BB-7B237450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318197"/>
            <a:ext cx="10636280" cy="3683358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ko-KR" sz="2000" dirty="0"/>
              <a:t>MySQL</a:t>
            </a:r>
            <a:r>
              <a:rPr lang="ko-KR" altLang="en-US" sz="2000" dirty="0"/>
              <a:t>과 같은 여러 가지 </a:t>
            </a:r>
            <a:r>
              <a:rPr lang="en-US" altLang="ko-KR" sz="2000" dirty="0"/>
              <a:t>DB</a:t>
            </a:r>
            <a:r>
              <a:rPr lang="ko-KR" altLang="en-US" sz="2000" dirty="0"/>
              <a:t>연결 방법을 찾다가 결국 </a:t>
            </a:r>
            <a:r>
              <a:rPr lang="en-US" altLang="ko-KR" sz="2000" dirty="0"/>
              <a:t>PHP</a:t>
            </a:r>
            <a:r>
              <a:rPr lang="ko-KR" altLang="en-US" sz="2000" dirty="0"/>
              <a:t>를 이용하여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ko-KR" altLang="en-US" sz="2000" dirty="0" err="1"/>
              <a:t>안드로이드</a:t>
            </a:r>
            <a:r>
              <a:rPr lang="ko-KR" altLang="en-US" sz="2000" dirty="0"/>
              <a:t> 스튜디오와 데이터베이스를 연결하여 개발함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충분한 시간을 투자해서 의견을 조율해서 원하는 프로젝트의 방향을 잡았으며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코드를 합치는 것을 염두에 두고 개발 시작 전에 의견을 미리 맞추고 개발을 시작하여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조금이나마 번거로움을 줄임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교수님께서 제공해주신 자료들을 많이 참고했고</a:t>
            </a:r>
            <a:r>
              <a:rPr lang="en-US" altLang="ko-KR" sz="2000" dirty="0"/>
              <a:t> </a:t>
            </a:r>
            <a:r>
              <a:rPr lang="ko-KR" altLang="en-US" sz="2000" dirty="0"/>
              <a:t>많은 구글링과 유튜브 강의</a:t>
            </a:r>
            <a:r>
              <a:rPr lang="en-US" altLang="ko-KR" sz="2000" dirty="0"/>
              <a:t>, </a:t>
            </a:r>
            <a:r>
              <a:rPr lang="ko-KR" altLang="en-US" sz="2000" dirty="0"/>
              <a:t>개발자 커뮤니티 등을 통해 공부하며 배움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err="1"/>
              <a:t>여러로직을</a:t>
            </a:r>
            <a:r>
              <a:rPr lang="ko-KR" altLang="en-US" sz="2000" dirty="0"/>
              <a:t> 짜고 </a:t>
            </a:r>
            <a:r>
              <a:rPr lang="ko-KR" altLang="en-US" sz="2000" dirty="0" err="1"/>
              <a:t>여러번</a:t>
            </a:r>
            <a:r>
              <a:rPr lang="ko-KR" altLang="en-US" sz="2000" dirty="0"/>
              <a:t> 테스트해보며 시스템이 원활하게 돌아가도록 수정함</a:t>
            </a:r>
          </a:p>
        </p:txBody>
      </p:sp>
    </p:spTree>
    <p:extLst>
      <p:ext uri="{BB962C8B-B14F-4D97-AF65-F5344CB8AC3E}">
        <p14:creationId xmlns:p14="http://schemas.microsoft.com/office/powerpoint/2010/main" val="162012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402" y="4832797"/>
            <a:ext cx="10515600" cy="1325563"/>
          </a:xfrm>
        </p:spPr>
        <p:txBody>
          <a:bodyPr/>
          <a:lstStyle/>
          <a:p>
            <a:r>
              <a:rPr lang="ko-KR" altLang="en-US" dirty="0"/>
              <a:t> 경청해주셔서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48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기획 내용</a:t>
            </a:r>
            <a:endParaRPr lang="en-US" altLang="ko-KR" dirty="0"/>
          </a:p>
          <a:p>
            <a:r>
              <a:rPr lang="ko-KR" altLang="en-US" dirty="0"/>
              <a:t>실행 화면</a:t>
            </a:r>
            <a:endParaRPr lang="en-US" altLang="ko-KR" dirty="0"/>
          </a:p>
          <a:p>
            <a:r>
              <a:rPr lang="ko-KR" altLang="en-US" dirty="0"/>
              <a:t>프로그램의 장점</a:t>
            </a:r>
            <a:endParaRPr lang="en-US" altLang="ko-KR" dirty="0"/>
          </a:p>
          <a:p>
            <a:r>
              <a:rPr lang="ko-KR" altLang="en-US" dirty="0"/>
              <a:t>어려웠던 점</a:t>
            </a:r>
            <a:endParaRPr lang="en-US" altLang="ko-KR" dirty="0"/>
          </a:p>
          <a:p>
            <a:r>
              <a:rPr lang="ko-KR" altLang="en-US" dirty="0"/>
              <a:t>극복 과정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62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A7903-5BB2-2165-7251-19FF2BD5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기획내용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774C544-A3A3-BEE3-403E-8A80308DE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주요기능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331DFA3-F4CC-F590-D661-785D52EF2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graphicFrame>
        <p:nvGraphicFramePr>
          <p:cNvPr id="12" name="내용 개체 틀 3">
            <a:extLst>
              <a:ext uri="{FF2B5EF4-FFF2-40B4-BE49-F238E27FC236}">
                <a16:creationId xmlns:a16="http://schemas.microsoft.com/office/drawing/2014/main" id="{EF9E181A-E191-4C91-7087-8E058362BC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2257739"/>
              </p:ext>
            </p:extLst>
          </p:nvPr>
        </p:nvGraphicFramePr>
        <p:xfrm>
          <a:off x="839788" y="2830749"/>
          <a:ext cx="5157787" cy="3358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5D925B-4CCC-6D96-6E36-F9336812E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9" y="2830747"/>
            <a:ext cx="5752289" cy="366212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회원 가입 및 로그인</a:t>
            </a:r>
            <a:endParaRPr lang="en-US" altLang="ko-KR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로그인</a:t>
            </a: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로그인을 통해 회원 인증</a:t>
            </a:r>
            <a:endParaRPr lang="en-US" altLang="ko-KR" sz="15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회원가입</a:t>
            </a:r>
            <a:r>
              <a:rPr lang="en-US" altLang="ko-KR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비회원인 경우</a:t>
            </a:r>
            <a:r>
              <a:rPr lang="en-US" altLang="ko-KR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회원가입을 통해 서비스 이용</a:t>
            </a:r>
            <a:endParaRPr lang="en-US" altLang="ko-KR" sz="15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마이페이지</a:t>
            </a: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회원이 본인 정보 확인 가능</a:t>
            </a:r>
            <a:endParaRPr lang="en-US" altLang="ko-KR" sz="15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ko-KR" alt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강의실 자리 예약 시스템</a:t>
            </a:r>
            <a:endParaRPr lang="en-US" altLang="ko-KR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 algn="l">
              <a:buNone/>
            </a:pP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좌석 선택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사용자가 강의실 내 원하는 자리를 선택하여 예약</a:t>
            </a:r>
            <a:endParaRPr lang="en-US" altLang="ko-KR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-OTP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발급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자리 예약 완료 후 사용자에게 일회용 비밀번호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(OTP)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발급</a:t>
            </a:r>
            <a:endParaRPr lang="en-US" altLang="ko-KR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ko-KR" alt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즐겨찾기 </a:t>
            </a:r>
            <a:endParaRPr lang="en-US" altLang="ko-KR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강의실 추가</a:t>
            </a: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자주 이용하는 강의실을 </a:t>
            </a:r>
            <a:r>
              <a:rPr lang="ko-KR" altLang="en-US" sz="1400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즐겨찾기에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추가하여 사용가능</a:t>
            </a: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0" indent="0">
              <a:buNone/>
            </a:pPr>
            <a:r>
              <a:rPr lang="en-US" altLang="ko-K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강의실 삭제</a:t>
            </a:r>
            <a:r>
              <a:rPr lang="en-US" altLang="ko-K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즐겨찾기에</a:t>
            </a:r>
            <a:r>
              <a:rPr lang="ko-KR" alt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추가 한 강의실을 목록에서 삭제 가능</a:t>
            </a:r>
            <a:r>
              <a:rPr lang="en-US" altLang="ko-K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0" indent="0">
              <a:buNone/>
            </a:pPr>
            <a:endParaRPr lang="ko-KR" alt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ko-KR" alt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41307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5F531F78-392E-57C8-182F-B85AA477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실행화면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0B4F43-4A85-657C-9E46-44BBD718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6" y="1655276"/>
            <a:ext cx="2527060" cy="51447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879257-5455-7E52-503B-501E34E26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74" y="1626607"/>
            <a:ext cx="2647710" cy="51447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57EA6B-EB90-8C55-CC2E-BD27D14B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12" y="1626606"/>
            <a:ext cx="2501885" cy="51734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69F582-FC5C-D8C2-B3E8-23BBE3463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125" y="1626606"/>
            <a:ext cx="2501885" cy="51447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4525" y="609395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로그인 화면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1325" y="6086171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회원가입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직책 선택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2384" y="6086171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회원가입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교수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조교수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92958" y="608617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회원가입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13488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CEED57-28C4-CBB0-4922-19DE4094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실행화면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C63217-9351-8906-1F19-3E8F5D1F3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624" y="1708342"/>
            <a:ext cx="2455721" cy="50276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EB3956-0FE8-8AE9-67AB-ED5C190AF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362" y="1697491"/>
            <a:ext cx="2455721" cy="50384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7611359-6DB0-43EB-B22A-F8495EDE6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100" y="1690914"/>
            <a:ext cx="2532972" cy="50384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4525" y="6093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마이페이지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8070" y="6093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메인페이지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7895" y="609395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solidFill>
                  <a:schemeClr val="bg1"/>
                </a:solidFill>
              </a:rPr>
              <a:t>즐겨찾기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호관 선택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5251" y="6093954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즐겨찾기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강의실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B8EF5D-F511-2BB1-60EA-D94F8B308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709" y="1690914"/>
            <a:ext cx="2386205" cy="5038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06BDF6-23DA-B517-C752-B3A276502972}"/>
              </a:ext>
            </a:extLst>
          </p:cNvPr>
          <p:cNvSpPr txBox="1"/>
          <p:nvPr/>
        </p:nvSpPr>
        <p:spPr>
          <a:xfrm>
            <a:off x="737387" y="60939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32321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057627-5515-E771-0576-60BBA346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실행화면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47E48B-8626-BBC0-9E9B-128EB93C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3" y="1689323"/>
            <a:ext cx="2563106" cy="5027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2575BD-3F37-36B1-6703-301E83CB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670" y="1621228"/>
            <a:ext cx="2563107" cy="50957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6498DC2-C10E-2E3D-7CE8-4A6A82372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225" y="1621228"/>
            <a:ext cx="2563107" cy="509572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325967D-E9C7-A10E-55B0-8D39366C6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433" y="1621228"/>
            <a:ext cx="2563106" cy="50957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9493" y="6093954"/>
            <a:ext cx="26949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solidFill>
                  <a:schemeClr val="bg1"/>
                </a:solidFill>
              </a:rPr>
              <a:t>즐겨찾기</a:t>
            </a:r>
            <a:r>
              <a:rPr lang="ko-KR" altLang="en-US" sz="1500" dirty="0">
                <a:solidFill>
                  <a:schemeClr val="bg1"/>
                </a:solidFill>
              </a:rPr>
              <a:t> 등록 후 </a:t>
            </a:r>
            <a:r>
              <a:rPr lang="ko-KR" altLang="en-US" sz="1500" dirty="0" err="1">
                <a:solidFill>
                  <a:schemeClr val="bg1"/>
                </a:solidFill>
              </a:rPr>
              <a:t>메인페이지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023" y="6093954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메인페이지에서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즐겨찾기</a:t>
            </a:r>
            <a:r>
              <a:rPr lang="ko-KR" altLang="en-US" sz="1400" dirty="0">
                <a:solidFill>
                  <a:schemeClr val="bg1"/>
                </a:solidFill>
              </a:rPr>
              <a:t> 제거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15796" y="6093953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강의실 </a:t>
            </a:r>
            <a:r>
              <a:rPr lang="ko-KR" altLang="en-US" sz="1400">
                <a:solidFill>
                  <a:schemeClr val="bg1"/>
                </a:solidFill>
              </a:rPr>
              <a:t>예약 </a:t>
            </a:r>
            <a:r>
              <a:rPr lang="en-US" altLang="ko-KR" sz="1400" dirty="0">
                <a:solidFill>
                  <a:schemeClr val="bg1"/>
                </a:solidFill>
              </a:rPr>
              <a:t>– </a:t>
            </a:r>
            <a:r>
              <a:rPr lang="ko-KR" altLang="en-US" sz="1400" dirty="0">
                <a:solidFill>
                  <a:schemeClr val="bg1"/>
                </a:solidFill>
              </a:rPr>
              <a:t>시간 선택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47431" y="6093953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강의실 예약 </a:t>
            </a:r>
            <a:r>
              <a:rPr lang="en-US" altLang="ko-KR" sz="1400" dirty="0">
                <a:solidFill>
                  <a:schemeClr val="bg1"/>
                </a:solidFill>
              </a:rPr>
              <a:t>– </a:t>
            </a:r>
            <a:r>
              <a:rPr lang="ko-KR" altLang="en-US" sz="1400" dirty="0">
                <a:solidFill>
                  <a:schemeClr val="bg1"/>
                </a:solidFill>
              </a:rPr>
              <a:t>자리 선택</a:t>
            </a:r>
          </a:p>
        </p:txBody>
      </p:sp>
    </p:spTree>
    <p:extLst>
      <p:ext uri="{BB962C8B-B14F-4D97-AF65-F5344CB8AC3E}">
        <p14:creationId xmlns:p14="http://schemas.microsoft.com/office/powerpoint/2010/main" val="409125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057627-5515-E771-0576-60BBA346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실행화면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E106EB-3040-F025-93A8-18959578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2" y="1655276"/>
            <a:ext cx="2469204" cy="50665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02" y="1655276"/>
            <a:ext cx="2389246" cy="5065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741" y="1655276"/>
            <a:ext cx="2369376" cy="5065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1033" y="6087818"/>
            <a:ext cx="235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예약 완료 후 </a:t>
            </a:r>
            <a:r>
              <a:rPr lang="en-US" altLang="ko-KR" sz="1200" dirty="0">
                <a:solidFill>
                  <a:schemeClr val="bg1"/>
                </a:solidFill>
              </a:rPr>
              <a:t>Toast </a:t>
            </a:r>
            <a:r>
              <a:rPr lang="ko-KR" altLang="en-US" sz="1200" dirty="0">
                <a:solidFill>
                  <a:schemeClr val="bg1"/>
                </a:solidFill>
              </a:rPr>
              <a:t>메시지 출력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19302" y="6310387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학생 개인 시간표 등록 화면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7925" y="6310387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정보들을 입력해 시간표에 적용</a:t>
            </a:r>
          </a:p>
        </p:txBody>
      </p:sp>
    </p:spTree>
    <p:extLst>
      <p:ext uri="{BB962C8B-B14F-4D97-AF65-F5344CB8AC3E}">
        <p14:creationId xmlns:p14="http://schemas.microsoft.com/office/powerpoint/2010/main" val="59169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22F2AF-C56D-6CEA-8BEA-37CE752E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프로그램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D2632-3F9C-4E2E-A88F-68CC7570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042809"/>
            <a:ext cx="10636280" cy="3958746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본인이 집중할 수 있는 자리 혹은 이전에 작업하던 자리를 예약하여 학습 효과 증진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관리자는 강의실 이용 현황을 실시간으로 확인할 수 있으며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사용 불가한 자리를 막아놓는다던가 임의적으로 뒷자리를 막는다거나 하여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수업 참여도를 올리는 방향으로 활용할 수 있음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5736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235457-A6C6-F577-0AE8-2492AED1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어려웠던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C815D-EDE1-56C7-1746-3EB7001D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1984443"/>
            <a:ext cx="11174930" cy="4017112"/>
          </a:xfrm>
        </p:spPr>
        <p:txBody>
          <a:bodyPr anchor="ctr"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DB</a:t>
            </a:r>
            <a:r>
              <a:rPr lang="ko-KR" altLang="en-US" sz="2000" dirty="0"/>
              <a:t>연결</a:t>
            </a:r>
            <a:r>
              <a:rPr lang="en-US" altLang="ko-KR" sz="2000" dirty="0"/>
              <a:t>: </a:t>
            </a:r>
            <a:r>
              <a:rPr lang="ko-KR" altLang="en-US" sz="2000" dirty="0"/>
              <a:t>안드로이드 스튜디오와 데이터베이스 연결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여러 명이 개발하는 프로젝트는 처음이다 보니 구성원들 간 시간을 맞춘다거나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각자가 추구하는 프로그램의 방식이 달라 의견을 조율하거나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개발한 코드들을 합치는 데에 있어 쉽지 않았음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기능에 필요한 메서드를 많이 알지 못해 어려움을 겪음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기능구현을 위한 로직을 짜는데 어려움을 겪음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4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371</Words>
  <Application>Microsoft Office PowerPoint</Application>
  <PresentationFormat>와이드스크린</PresentationFormat>
  <Paragraphs>82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ui-sans-serif</vt:lpstr>
      <vt:lpstr>맑은 고딕</vt:lpstr>
      <vt:lpstr>Arial</vt:lpstr>
      <vt:lpstr>Wingdings</vt:lpstr>
      <vt:lpstr>Office 테마</vt:lpstr>
      <vt:lpstr>TBFG 모바일 프로그래밍 프로젝트</vt:lpstr>
      <vt:lpstr>목차</vt:lpstr>
      <vt:lpstr>기획내용</vt:lpstr>
      <vt:lpstr>실행화면</vt:lpstr>
      <vt:lpstr>실행화면</vt:lpstr>
      <vt:lpstr>실행화면</vt:lpstr>
      <vt:lpstr>실행화면</vt:lpstr>
      <vt:lpstr>프로그램 장점</vt:lpstr>
      <vt:lpstr>어려웠던 점</vt:lpstr>
      <vt:lpstr>극복과정</vt:lpstr>
      <vt:lpstr> 경청해주셔서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프로젝트</dc:title>
  <dc:creator>박영환</dc:creator>
  <cp:lastModifiedBy>박영환</cp:lastModifiedBy>
  <cp:revision>19</cp:revision>
  <dcterms:created xsi:type="dcterms:W3CDTF">2024-05-31T12:17:55Z</dcterms:created>
  <dcterms:modified xsi:type="dcterms:W3CDTF">2024-06-03T12:36:24Z</dcterms:modified>
</cp:coreProperties>
</file>