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1440" y="10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4B276-FC29-A030-C02E-11601ABC9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67D26C-B627-CE0A-4F44-B34748642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4B6D8-7932-B1AA-538C-B6DEF2D7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5D8-93EB-4089-971E-BDEE96827DBA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4BC33-FE9D-FF52-F39B-196EA5C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DB45D-D51A-8D7D-F64A-7D0E323F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6458-0C36-4C04-9457-C66ABDDB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68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A4440-2CE2-6EEA-2404-21E771FA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11DAD7-E58D-4C7C-71FE-29E54E2E7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C69F6E-4CDD-A623-E556-5F957D82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5D8-93EB-4089-971E-BDEE96827DBA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A219F-1ED6-3C4E-C760-3E61A9E1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35B24-D776-D8C7-75D2-DE91F405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6458-0C36-4C04-9457-C66ABDDB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82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604097-C823-93D4-9BAA-C39891870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D40D04-4B61-7EA6-F2A9-090B2DB44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6637C-0DCB-4395-6A25-47CAB99D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5D8-93EB-4089-971E-BDEE96827DBA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F2174-57F6-95DC-E524-47993C74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98645-CAAE-C107-D51C-D9F5D8F8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6458-0C36-4C04-9457-C66ABDDB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7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089E7-01A7-6561-6683-5D6A25D7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AD3BF-B034-CBB7-3646-6EE53A2F0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C22B0-875E-248C-90D2-779C5C6D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5D8-93EB-4089-971E-BDEE96827DBA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ED612-AD8D-3D2C-77C8-90A0F694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4E03B-658B-E08E-8955-BB5B04C6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6458-0C36-4C04-9457-C66ABDDB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7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29AD2-FB1C-847F-6DBD-02FC4D96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0DF6E0-B32B-E5A4-B3B7-BD792FA14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E74C1-0B56-7694-4DC7-1C7D284B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5D8-93EB-4089-971E-BDEE96827DBA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DE3A3-EB5F-6526-53FA-E74AEF96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0A6E2-5173-639D-EDD0-E5C2026A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6458-0C36-4C04-9457-C66ABDDB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1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79025-FC90-FD71-C38B-5A1C2327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6707F-144F-59D8-4980-3C338CA30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69219B-70D4-D588-1663-053BFC654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0720E3-F8FC-55B6-9858-5563D289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5D8-93EB-4089-971E-BDEE96827DBA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57EB17-4E06-85AA-1300-DE973C55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9ED6A2-686D-C261-CB4B-216C868E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6458-0C36-4C04-9457-C66ABDDB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44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FAE85-224C-F3E6-FEC7-5EF1F78E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894485-86DE-ABA5-47CF-A51D7945F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5BCD1-56A4-A5F5-8A9F-C153FB47C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B664D5-98BB-CB2C-F4A2-97C015855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4B24A7-5410-1279-C390-C0F4C662D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962D7E-9A74-94F6-599A-6BA1C8A8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5D8-93EB-4089-971E-BDEE96827DBA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7E4468-C930-E6D4-335B-8852F32D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CD1904-3B5D-BAA0-3EF8-6B5BD627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6458-0C36-4C04-9457-C66ABDDB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1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5BB4-A7FF-6CED-EDA0-3E1D1500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26D254-35E5-5DFE-DE5D-8483F40D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5D8-93EB-4089-971E-BDEE96827DBA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956D4C-DE6D-6045-8440-6434FDBA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680807-114E-F57B-D25B-41AA8ED5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6458-0C36-4C04-9457-C66ABDDB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75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39E4AC-358B-34D2-5B6E-171B80CC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5D8-93EB-4089-971E-BDEE96827DBA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4A6EC4-2896-5181-02A9-D5ECF1FC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3A52BE-909C-222D-0C61-212DF21F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6458-0C36-4C04-9457-C66ABDDB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2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9CAC3-DF4A-2124-0177-D80ECEE5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5A1C2-3537-0720-9651-73A94C731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1A401F-0E49-D0A6-A9A9-17DAEBE0E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EA692-104E-1273-C2AE-551A781A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5D8-93EB-4089-971E-BDEE96827DBA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03F92D-DC24-AB3D-90B2-014E33FD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AF98C2-D6C2-9D8B-C91A-85643342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6458-0C36-4C04-9457-C66ABDDB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44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797E8-22F2-D957-E8FC-4B340E60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C93CAA-CDBA-0EDE-1B41-D4FB75246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784919-506A-728F-C3E2-00782BA5E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860BE2-5AFD-0305-6B7D-923FC438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5D8-93EB-4089-971E-BDEE96827DBA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9E3759-E6C7-74F4-A858-9C06D883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838D1D-48AE-9E35-A494-6FB0D177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6458-0C36-4C04-9457-C66ABDDB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28019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73E6F3-2F31-2879-AC69-EB4A130D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25C9C3-F5C0-EB92-9FCE-3C23104AF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E0C3E-2897-93D9-B26E-71F0AFE41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DB85D8-93EB-4089-971E-BDEE96827DBA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915B4-0C78-8EE0-1BD5-05717DFB0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2C9C31-EAD8-D7AE-13FE-2685A2B82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666458-0C36-4C04-9457-C66ABDDB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74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3.png"  /><Relationship Id="rId6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3.png"  /><Relationship Id="rId6" Type="http://schemas.openxmlformats.org/officeDocument/2006/relationships/image" Target="../media/image3.png"  /><Relationship Id="rId7" Type="http://schemas.openxmlformats.org/officeDocument/2006/relationships/image" Target="../media/image2.png"  /><Relationship Id="rId8" Type="http://schemas.openxmlformats.org/officeDocument/2006/relationships/image" Target="../media/image4.png"  /><Relationship Id="rId9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987933" y="245888"/>
            <a:ext cx="6288775" cy="6462273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42098" y="3132587"/>
            <a:ext cx="598073" cy="191974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46455" y="5451276"/>
            <a:ext cx="264509" cy="194389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444500" y="5732799"/>
            <a:ext cx="264509" cy="194389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448600" y="6049459"/>
            <a:ext cx="264509" cy="1943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87933" y="245888"/>
            <a:ext cx="6288775" cy="6462273"/>
          </a:xfrm>
          <a:prstGeom prst="rect">
            <a:avLst/>
          </a:prstGeom>
        </p:spPr>
      </p:pic>
      <p:pic>
        <p:nvPicPr>
          <p:cNvPr id="5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42098" y="3132587"/>
            <a:ext cx="598073" cy="19197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46455" y="5451276"/>
            <a:ext cx="264509" cy="194389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441031" y="5739234"/>
            <a:ext cx="264509" cy="194389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448474" y="6046242"/>
            <a:ext cx="264509" cy="194389"/>
          </a:xfrm>
          <a:prstGeom prst="rect">
            <a:avLst/>
          </a:prstGeom>
        </p:spPr>
      </p:pic>
      <p:pic>
        <p:nvPicPr>
          <p:cNvPr id="10" name="그림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749543" y="4577991"/>
            <a:ext cx="598073" cy="185666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60061" y="3607044"/>
            <a:ext cx="584584" cy="120926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727856" y="5453689"/>
            <a:ext cx="971501" cy="4859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lt1"/>
          </a:solidFill>
        </a:ln>
      </a:spPr>
      <a:bodyPr/>
      <a:lstStyle>
        <a:defPPr>
          <a:defRPr/>
        </a:defPPr>
      </a:lstStyle>
      <a:style>
        <a:lnRef idx="2">
          <a:schemeClr val="accent4"/>
        </a:lnRef>
        <a:fillRef idx="1">
          <a:schemeClr val="lt1"/>
        </a:fillRef>
        <a:effectRef idx="2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와이드스크린</ep:PresentationFormat>
  <ep:Paragraphs>0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Office 테마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2025-02-17T02:23:07.000</dcterms:created>
  <dc:creator>준우 강</dc:creator>
  <cp:lastModifiedBy>LG</cp:lastModifiedBy>
  <dcterms:modified xsi:type="dcterms:W3CDTF">2025-02-17T03:51:36.694</dcterms:modified>
  <cp:revision>11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