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Relationship Id="rId7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242457" y="329059"/>
            <a:ext cx="7707085" cy="5811838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48624" y="3826649"/>
            <a:ext cx="2706269" cy="1905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23715" y="3859345"/>
            <a:ext cx="424909" cy="125167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66217" y="2412648"/>
            <a:ext cx="458551" cy="17186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873534" y="3088608"/>
            <a:ext cx="458551" cy="17186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854610" y="2735363"/>
            <a:ext cx="458551" cy="171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2025-02-17T03:32:00.172</dcterms:created>
  <dc:creator>LG</dc:creator>
  <cp:lastModifiedBy>LG</cp:lastModifiedBy>
  <dcterms:modified xsi:type="dcterms:W3CDTF">2025-02-17T03:51:40.284</dcterms:modified>
  <cp:revision>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