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5" r:id="rId4"/>
    <p:sldId id="261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231FB-2A93-4DDD-97F2-FAA600697AA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84395-5BDD-4359-B2D9-32864B25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9357-4843-4290-903B-6A3345A6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12A8-7356-4E64-8712-CD4049F5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FE92-D408-4AA7-94F0-F75141C5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891-192C-48CF-8E1C-8D21CD273C07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0031-34B6-4C55-A798-E791CA72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AC2B-45B3-4355-9A00-26404A6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64C-D7E2-480D-9D63-8878B0F6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1AA8-E20E-45F7-82B5-0BF707E5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FB3-6F0E-4C63-8C0C-7068912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797-7741-4BF0-93E6-A27A12ABF4CE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ACB4-F2B3-4F5C-BE18-A6844E8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A246-6CF9-43A5-ACDF-7EF62C83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3D8A0-446D-4C04-B1FA-EBE3A27C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801FB-51D5-4A71-8486-3D8735AE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E00B-0EB0-4411-8A17-E75D5CFC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AE2F-45D2-48FB-9F4F-5B1E7280739B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B808-DA8C-4B55-9E4A-E52F61A5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EFF9-69B7-490E-B3AA-A8EAD64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1362-7E13-4672-91E1-43569A9C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73E-6B3B-411F-9135-93A80F1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2C78-3119-486F-A875-E1A0B065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E002-B1F3-4940-BBED-F49DBA08020A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9953-1A2E-4868-B8D6-2233F6DD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A6FC-6F59-48DE-9045-C9745B4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EAF2-20B1-450D-9195-4FEA218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27AB-A56C-482F-A387-44A40FBA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FFE-3B8C-440C-B9AD-3C8FD6F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A36-6E63-44F0-A51D-7FC598D78472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F3FA-E039-4E72-8D4D-C6B5DE37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1D35-5917-430B-92B9-B75A6B2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08A-0C03-4B53-BBF9-61F29F9E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0C2D-0190-4AA6-ACE9-4F006D952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099FF-541E-4878-870E-4F8C44BFC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CAB8-B0F6-4ECE-9C35-F4009378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171E-0128-4B06-ACA3-F559DF346C6A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3224-3F18-4F22-BD04-F312ED0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23CB-3F90-4DC9-A578-1A612780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CAE0-DB90-4202-BB17-9B77FEAD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CA09-4898-4AE1-B41E-2D4BFDF7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2BB7-3C2C-4375-8D1B-B927F256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A9844-D567-4416-B5BB-2BDD2568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0D11-E4B0-4170-A5DA-27C1DB80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FF70-7DE1-451A-A675-2E240B22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5CB3-C64B-4712-9E1A-804A2E49564E}" type="datetime1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A7867-DB69-4BF8-A589-BC79FB4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82778-3181-4FE8-B870-A1A869EC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B0F-10B5-4631-8AD7-E8CAE0F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C29-63A5-4231-8D3F-7CD3CE60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71B2-FE85-4121-ACDC-6B36CD9AA0E5}" type="datetime1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491A-E4FD-459D-825B-AEF2AC68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DF9-6756-47A6-98B0-5441708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3CF7-ECE7-4903-A16E-2AB6376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9D1E-0163-4BE9-9242-DC07273A7575}" type="datetime1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28F-1729-4C5F-BD85-F3B2488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91F05-19CA-46DC-8398-9A8C209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77C6-842D-48F2-954A-95C53602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E5AA-2A4D-4E26-B67D-31F4EDA8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6A847-C7F3-4C6B-BC5C-A6BD381C2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E9BC-5B1B-43DA-8AE5-C2A5B27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75EA-6C1B-421B-8B66-C4C345A6C513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47A3-6DDF-4E0C-B7E1-BB1E601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D9DA-0A6F-4935-9514-E011B13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46FA-3686-4D87-B2BF-7BAF52E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7CB8-C25D-4151-8EB1-0DA26255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8E91-5FAD-48BB-9216-8546C1E5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1104-97A2-43B9-A925-FC390259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C0A5-694A-4050-9B9B-72FA6DE8F577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D5EE-3BB9-43BB-ABD3-16547EB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A944-D062-4C2C-8B4A-4BB50F7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A93D-C46D-48A6-8CC8-CFB48672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F565-7E6C-46B0-8F22-B88DFCF7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AB83-454C-412F-A6D2-C710C0A9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526B-76EB-4FEB-8AF5-FF4B218A5B42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0535-B6F4-4BAF-A633-A8C0EA504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D3A3-A97B-4F47-8905-F35AB58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lleges_and_universities_in_Connecticut" TargetMode="External"/><Relationship Id="rId2" Type="http://schemas.openxmlformats.org/officeDocument/2006/relationships/hyperlink" Target="https://en.wikipedia.org/wiki/List_of_cities_in_Connecticu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571501"/>
            <a:ext cx="9601199" cy="5838824"/>
          </a:xfrm>
        </p:spPr>
        <p:txBody>
          <a:bodyPr/>
          <a:lstStyle/>
          <a:p>
            <a:r>
              <a:rPr lang="en-US" sz="7200" b="1" dirty="0">
                <a:latin typeface="Rockwell" panose="02060603020205020403" pitchFamily="18" charset="0"/>
              </a:rPr>
              <a:t>Blue Beer’s</a:t>
            </a:r>
          </a:p>
          <a:p>
            <a:endParaRPr lang="en-US" sz="7200" b="1" dirty="0">
              <a:latin typeface="Rockwell" panose="02060603020205020403" pitchFamily="18" charset="0"/>
            </a:endParaRPr>
          </a:p>
          <a:p>
            <a:r>
              <a:rPr lang="en-US" sz="7200" b="1" dirty="0">
                <a:latin typeface="Bradley Hand ITC" panose="03070402050302030203" pitchFamily="66" charset="0"/>
              </a:rPr>
              <a:t>Picasso</a:t>
            </a:r>
            <a:r>
              <a:rPr lang="en-US" sz="7200" b="1" dirty="0">
                <a:latin typeface="Rockwell" panose="02060603020205020403" pitchFamily="18" charset="0"/>
              </a:rPr>
              <a:t> </a:t>
            </a:r>
          </a:p>
          <a:p>
            <a:endParaRPr lang="en-US" sz="7200" b="1" dirty="0">
              <a:latin typeface="Rockwell" panose="02060603020205020403" pitchFamily="18" charset="0"/>
            </a:endParaRPr>
          </a:p>
          <a:p>
            <a:r>
              <a:rPr lang="en-US" sz="7200" b="1" dirty="0">
                <a:latin typeface="Rockwell" panose="02060603020205020403" pitchFamily="18" charset="0"/>
              </a:rPr>
              <a:t>Expansion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9478D-DE99-4EEB-A5A0-1827D5C1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043E2-8D4E-4B3B-A412-79F3813D422C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22707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Beers follow the general rule: 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Higher alcohol requires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More bitterness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algn="l"/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0C75F-D586-490B-AFF3-C1AD08840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01" y="2326105"/>
            <a:ext cx="7836120" cy="43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INITIAL TEST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Selection Criteria: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In-state breweries: 8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7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0.06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9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29.0</a:t>
            </a:r>
          </a:p>
          <a:p>
            <a:pPr lvl="2" algn="l"/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B250B-3CEE-432D-95C0-E4A34572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80" y="3429000"/>
            <a:ext cx="615100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INITIAL TEST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 Drinking Age Population</a:t>
            </a:r>
            <a:r>
              <a:rPr lang="en-US" baseline="30000" dirty="0">
                <a:latin typeface="Rockwell" panose="02060603020205020403" pitchFamily="18" charset="0"/>
              </a:rPr>
              <a:t>1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235D4-4C1C-4955-ADE7-2F458D5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93844"/>
              </p:ext>
            </p:extLst>
          </p:nvPr>
        </p:nvGraphicFramePr>
        <p:xfrm>
          <a:off x="2457115" y="2131371"/>
          <a:ext cx="8660064" cy="188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88">
                  <a:extLst>
                    <a:ext uri="{9D8B030D-6E8A-4147-A177-3AD203B41FA5}">
                      <a16:colId xmlns:a16="http://schemas.microsoft.com/office/drawing/2014/main" val="1282836405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1688657844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2647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13538"/>
                  </a:ext>
                </a:extLst>
              </a:tr>
              <a:tr h="4014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iGen</a:t>
                      </a:r>
                      <a:r>
                        <a:rPr lang="en-US" dirty="0">
                          <a:latin typeface="Rockwell" panose="02060603020205020403" pitchFamily="18" charset="0"/>
                        </a:rPr>
                        <a:t>* (&gt;=21)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~160,000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Millenials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~630,000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GenX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23.9%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~825,000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Boomers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~690,000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1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4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</a:t>
            </a:r>
          </a:p>
          <a:p>
            <a:pPr marL="690563" lvl="1" indent="-346075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Location for Brewery: New Haven</a:t>
            </a:r>
          </a:p>
          <a:p>
            <a:pPr marL="690563" lvl="1" indent="-346075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Selection Criteria:</a:t>
            </a:r>
          </a:p>
          <a:p>
            <a:pPr marL="1027113" lvl="3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Second largest city</a:t>
            </a:r>
            <a:r>
              <a:rPr lang="en-US" baseline="30000" dirty="0">
                <a:latin typeface="Rockwell" panose="02060603020205020403" pitchFamily="18" charset="0"/>
              </a:rPr>
              <a:t>2</a:t>
            </a:r>
            <a:endParaRPr lang="en-US" dirty="0">
              <a:latin typeface="Rockwell" panose="02060603020205020403" pitchFamily="18" charset="0"/>
            </a:endParaRPr>
          </a:p>
          <a:p>
            <a:pPr marL="1027113" lvl="3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Population: ~130,000</a:t>
            </a:r>
          </a:p>
          <a:p>
            <a:pPr marL="1027113" lvl="3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3</a:t>
            </a:r>
            <a:endParaRPr lang="en-US" dirty="0">
              <a:latin typeface="Rockwell" panose="02060603020205020403" pitchFamily="18" charset="0"/>
            </a:endParaRPr>
          </a:p>
          <a:p>
            <a:pPr marL="1371600" lvl="5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Yale</a:t>
            </a:r>
          </a:p>
          <a:p>
            <a:pPr marL="1371600" lvl="5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Albertus Magnus College</a:t>
            </a:r>
          </a:p>
          <a:p>
            <a:pPr marL="1371600" lvl="5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Southern Connecticut State University</a:t>
            </a:r>
          </a:p>
          <a:p>
            <a:pPr marL="1027113" lvl="3" indent="-33655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No Connecticut brewers are headquartered in New Haven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99E52-8D18-45D8-B13E-76BD1CC0B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D5E054-862E-4467-A632-320E38AA589B}"/>
              </a:ext>
            </a:extLst>
          </p:cNvPr>
          <p:cNvSpPr txBox="1">
            <a:spLocks/>
          </p:cNvSpPr>
          <p:nvPr/>
        </p:nvSpPr>
        <p:spPr>
          <a:xfrm>
            <a:off x="1990724" y="571500"/>
            <a:ext cx="9601200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latin typeface="Rockwell" panose="02060603020205020403" pitchFamily="18" charset="0"/>
              </a:rPr>
              <a:t>Initial Test 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B61F0-76D5-48E4-8B2A-3F1DA2C15289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40292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Expansion Test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Maryland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Brewery Location: Baltimore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Indiana / Illinois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Brewery Location: South Bend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96 Miles from Chicago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420559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Mass Production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8EC35-8431-4AA3-8647-14D30960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7B5BC-977E-45A5-90C0-468FF2E80C8E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747D5-64B0-43F2-96DD-A0F2BF94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97210"/>
              </p:ext>
            </p:extLst>
          </p:nvPr>
        </p:nvGraphicFramePr>
        <p:xfrm>
          <a:off x="2933280" y="2282862"/>
          <a:ext cx="77160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044">
                  <a:extLst>
                    <a:ext uri="{9D8B030D-6E8A-4147-A177-3AD203B41FA5}">
                      <a16:colId xmlns:a16="http://schemas.microsoft.com/office/drawing/2014/main" val="2063888987"/>
                    </a:ext>
                  </a:extLst>
                </a:gridCol>
                <a:gridCol w="3858044">
                  <a:extLst>
                    <a:ext uri="{9D8B030D-6E8A-4147-A177-3AD203B41FA5}">
                      <a16:colId xmlns:a16="http://schemas.microsoft.com/office/drawing/2014/main" val="305348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Northeast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Newark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Midwest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Southeast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Northwest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Boise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Rocky 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3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Introduce our newest beer that is high in alcohol content but low in bitterness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Release as a local craft beer in test markets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Initial: New Haven, Connecticut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Follow-on: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South Bend, Indiana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Chicago, Illinois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Baltimore Maryland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Expand nationwide placing major breweries in large distribution centers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Chicago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Newark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Atlanta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Boise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Dallas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Denver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264804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Footnotes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https://suburbanstats.org/population/how-many-people-live-in-connecticut 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https://en.wikipedia.org/wiki/List_of_cities_in_Connecticut</a:t>
            </a:r>
            <a:endParaRPr lang="en-US" sz="1800" dirty="0"/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https://en.wikipedia.org/wiki/List_of_colleges_and_universities_in_Connecticut</a:t>
            </a:r>
            <a:endParaRPr lang="en-US" sz="1800" dirty="0"/>
          </a:p>
          <a:p>
            <a:pPr marL="230188" indent="-230188" algn="l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8EC35-8431-4AA3-8647-14D30960E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FCD10-9DBA-4976-8E41-4F700C066C67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377887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276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Rockwell</vt:lpstr>
      <vt:lpstr>Wingdings</vt:lpstr>
      <vt:lpstr>Office Theme</vt:lpstr>
      <vt:lpstr>PowerPoint Presentation</vt:lpstr>
      <vt:lpstr>ISSUE</vt:lpstr>
      <vt:lpstr>INITIAL TEST MARKET</vt:lpstr>
      <vt:lpstr>INITIAL TEST MARKET</vt:lpstr>
      <vt:lpstr>PowerPoint Presentation</vt:lpstr>
      <vt:lpstr>Expansion Test Markets</vt:lpstr>
      <vt:lpstr>Mass Production Locations</vt:lpstr>
      <vt:lpstr>Summary</vt:lpstr>
      <vt:lpstr>Footnotes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kjjur</dc:creator>
  <cp:lastModifiedBy> </cp:lastModifiedBy>
  <cp:revision>34</cp:revision>
  <dcterms:created xsi:type="dcterms:W3CDTF">2019-01-01T19:39:23Z</dcterms:created>
  <dcterms:modified xsi:type="dcterms:W3CDTF">2019-01-02T03:47:33Z</dcterms:modified>
</cp:coreProperties>
</file>