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9357-4843-4290-903B-6A3345A65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712A8-7356-4E64-8712-CD4049F5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FE92-D408-4AA7-94F0-F75141C5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0031-34B6-4C55-A798-E791CA72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AC2B-45B3-4355-9A00-26404A6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64C-D7E2-480D-9D63-8878B0F6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1AA8-E20E-45F7-82B5-0BF707E5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EFB3-6F0E-4C63-8C0C-7068912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ACB4-F2B3-4F5C-BE18-A6844E8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A246-6CF9-43A5-ACDF-7EF62C83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3D8A0-446D-4C04-B1FA-EBE3A27C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801FB-51D5-4A71-8486-3D8735AE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E00B-0EB0-4411-8A17-E75D5CFC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B808-DA8C-4B55-9E4A-E52F61A5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EFF9-69B7-490E-B3AA-A8EAD647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1362-7E13-4672-91E1-43569A9C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73E-6B3B-411F-9135-93A80F1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2C78-3119-486F-A875-E1A0B065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9953-1A2E-4868-B8D6-2233F6DD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A6FC-6F59-48DE-9045-C9745B4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EAF2-20B1-450D-9195-4FEA2189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27AB-A56C-482F-A387-44A40FBA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FFE-3B8C-440C-B9AD-3C8FD6F1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F3FA-E039-4E72-8D4D-C6B5DE37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1D35-5917-430B-92B9-B75A6B28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B08A-0C03-4B53-BBF9-61F29F9E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0C2D-0190-4AA6-ACE9-4F006D952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099FF-541E-4878-870E-4F8C44BFC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CAB8-B0F6-4ECE-9C35-F4009378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3224-3F18-4F22-BD04-F312ED04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323CB-3F90-4DC9-A578-1A612780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CAE0-DB90-4202-BB17-9B77FEAD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CA09-4898-4AE1-B41E-2D4BFDF7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2BB7-3C2C-4375-8D1B-B927F256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A9844-D567-4416-B5BB-2BDD25680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0D11-E4B0-4170-A5DA-27C1DB80A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FF70-7DE1-451A-A675-2E240B22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A7867-DB69-4BF8-A589-BC79FB46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82778-3181-4FE8-B870-A1A869EC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5B0F-10B5-4631-8AD7-E8CAE0F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C29-63A5-4231-8D3F-7CD3CE60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D491A-E4FD-459D-825B-AEF2AC68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DF9-6756-47A6-98B0-5441708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43CF7-ECE7-4903-A16E-2AB63768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C28F-1729-4C5F-BD85-F3B24880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91F05-19CA-46DC-8398-9A8C209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77C6-842D-48F2-954A-95C53602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E5AA-2A4D-4E26-B67D-31F4EDA8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6A847-C7F3-4C6B-BC5C-A6BD381C2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E9BC-5B1B-43DA-8AE5-C2A5B27D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47A3-6DDF-4E0C-B7E1-BB1E601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D9DA-0A6F-4935-9514-E011B132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46FA-3686-4D87-B2BF-7BAF52E0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57CB8-C25D-4151-8EB1-0DA26255A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58E91-5FAD-48BB-9216-8546C1E5C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1104-97A2-43B9-A925-FC390259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D5EE-3BB9-43BB-ABD3-16547EB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A944-D062-4C2C-8B4A-4BB50F7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A93D-C46D-48A6-8CC8-CFB48672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F565-7E6C-46B0-8F22-B88DFCF7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AB83-454C-412F-A6D2-C710C0A90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17D71-BC16-4C17-8F32-BDAE8201A19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0535-B6F4-4BAF-A633-A8C0EA504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D3A3-A97B-4F47-8905-F35AB58DA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lleges_and_universities_in_Connecticut" TargetMode="External"/><Relationship Id="rId2" Type="http://schemas.openxmlformats.org/officeDocument/2006/relationships/hyperlink" Target="https://en.wikipedia.org/wiki/List_of_cities_in_Connecticu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571501"/>
            <a:ext cx="9601199" cy="5838824"/>
          </a:xfrm>
        </p:spPr>
        <p:txBody>
          <a:bodyPr/>
          <a:lstStyle/>
          <a:p>
            <a:r>
              <a:rPr lang="en-US" sz="7200" b="1" dirty="0"/>
              <a:t>Blue Beer’s</a:t>
            </a:r>
          </a:p>
          <a:p>
            <a:endParaRPr lang="en-US" sz="7200" b="1" dirty="0"/>
          </a:p>
          <a:p>
            <a:r>
              <a:rPr lang="en-US" sz="7200" b="1" dirty="0"/>
              <a:t>Picasso Expansion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Introduce a new beer, Picasso, that is high in alcohol content but low in bitterness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Release as a local craft beer in test markets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Initial: New Haven, Connecticut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Follow-on: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/>
              <a:t>South Bend, Indiana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/>
              <a:t>Chicago, Illinois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/>
              <a:t>Baltimore Maryland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Expand nationwide placing major breweries in large distribution centers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Chicago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New Jersey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Atlanta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Boise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Dallas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Denver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5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Initial Test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Connecticut</a:t>
            </a:r>
          </a:p>
          <a:p>
            <a:pPr algn="l"/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Analysis: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Highest Median Alcohol By Volume (ABV)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Lowest Median International Bitterness Unit (IBU)</a:t>
            </a:r>
          </a:p>
          <a:p>
            <a:pPr lvl="2" algn="l"/>
            <a:endParaRPr lang="en-US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Population: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iGen</a:t>
            </a:r>
            <a:r>
              <a:rPr lang="en-US" dirty="0"/>
              <a:t>* (&gt;=21): 4.7%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Millenials</a:t>
            </a:r>
            <a:r>
              <a:rPr lang="en-US" dirty="0"/>
              <a:t>: 18.2%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GenX</a:t>
            </a:r>
            <a:r>
              <a:rPr lang="en-US" dirty="0"/>
              <a:t>: 23.9%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/>
              <a:t>Boomers: 19.9%</a:t>
            </a:r>
          </a:p>
          <a:p>
            <a:pPr marL="2171700" lvl="4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5" y="619125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Initial Test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Connecticut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Location for Brewery: New Haven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r>
              <a:rPr lang="en-US" dirty="0"/>
              <a:t>Second largest city (</a:t>
            </a:r>
            <a:r>
              <a:rPr lang="en-US" dirty="0">
                <a:hlinkClick r:id="rId2"/>
              </a:rPr>
              <a:t>https://en.wikipedia.org/wiki/List_of_cities_in_Connecticut</a:t>
            </a:r>
            <a:r>
              <a:rPr lang="en-US" dirty="0"/>
              <a:t>)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r>
              <a:rPr lang="en-US" dirty="0"/>
              <a:t>Population: ~130,000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r>
              <a:rPr lang="en-US" dirty="0"/>
              <a:t>Universities: (</a:t>
            </a:r>
            <a:r>
              <a:rPr lang="en-US" dirty="0">
                <a:hlinkClick r:id="rId3"/>
              </a:rPr>
              <a:t>https://en.wikipedia.org/wiki/List_of_colleges_and_universities_in_Connecticut</a:t>
            </a:r>
            <a:r>
              <a:rPr lang="en-US" dirty="0"/>
              <a:t>)</a:t>
            </a:r>
          </a:p>
          <a:p>
            <a:pPr marL="2171700" lvl="4" indent="-342900" algn="l">
              <a:buFont typeface="Wingdings" panose="05000000000000000000" pitchFamily="2" charset="2"/>
              <a:buChar char="Ø"/>
            </a:pPr>
            <a:r>
              <a:rPr lang="en-US" dirty="0"/>
              <a:t>Yale</a:t>
            </a:r>
          </a:p>
          <a:p>
            <a:pPr marL="2171700" lvl="4" indent="-342900" algn="l">
              <a:buFont typeface="Wingdings" panose="05000000000000000000" pitchFamily="2" charset="2"/>
              <a:buChar char="Ø"/>
            </a:pPr>
            <a:r>
              <a:rPr lang="en-US" dirty="0"/>
              <a:t>Albertus Magnus College</a:t>
            </a:r>
          </a:p>
          <a:p>
            <a:pPr marL="2171700" lvl="4" indent="-342900" algn="l">
              <a:buFont typeface="Wingdings" panose="05000000000000000000" pitchFamily="2" charset="2"/>
              <a:buChar char="Ø"/>
            </a:pPr>
            <a:r>
              <a:rPr lang="en-US" dirty="0"/>
              <a:t>Southern Connecticut State University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171700" lvl="4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Expansion Test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Maryland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Brewery Location: Baltimore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Indiana / Illinois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Brewery Location: South Bend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dirty="0"/>
              <a:t>96 Miles from Chicago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9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Mass </a:t>
            </a:r>
            <a:r>
              <a:rPr lang="en-US" sz="4000" b="1" dirty="0" err="1"/>
              <a:t>Producation</a:t>
            </a:r>
            <a:r>
              <a:rPr lang="en-US" sz="4000" b="1" dirty="0"/>
              <a:t> Brewery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New Jersey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Chicago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6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210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Concept</vt:lpstr>
      <vt:lpstr>Initial Test Market</vt:lpstr>
      <vt:lpstr>Initial Test Market</vt:lpstr>
      <vt:lpstr>Expansion Test Markets</vt:lpstr>
      <vt:lpstr>Mass Producation Brewery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kjjur</dc:creator>
  <cp:lastModifiedBy> </cp:lastModifiedBy>
  <cp:revision>12</cp:revision>
  <dcterms:created xsi:type="dcterms:W3CDTF">2019-01-01T19:39:23Z</dcterms:created>
  <dcterms:modified xsi:type="dcterms:W3CDTF">2019-01-01T21:04:51Z</dcterms:modified>
</cp:coreProperties>
</file>