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grpSp>
        <p:nvGrpSpPr>
          <p:cNvPr id="17" name="Shape 17"/>
          <p:cNvGrpSpPr/>
          <p:nvPr/>
        </p:nvGrpSpPr>
        <p:grpSpPr>
          <a:xfrm>
            <a:off x="-16934" y="0"/>
            <a:ext cx="12231160" cy="6856214"/>
            <a:chOff x="-16934" y="0"/>
            <a:chExt cx="12231160" cy="6856214"/>
          </a:xfrm>
        </p:grpSpPr>
        <p:pic>
          <p:nvPicPr>
            <p:cNvPr descr="HD-PanelTitleR1.png" id="18" name="Shape 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Shape 19"/>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HDRibbonTitle-UniformTrim.png" id="20" name="Shape 20"/>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Shape 21"/>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Shape 22"/>
          <p:cNvSpPr txBox="1"/>
          <p:nvPr>
            <p:ph type="ctrTitle"/>
          </p:nvPr>
        </p:nvSpPr>
        <p:spPr>
          <a:xfrm>
            <a:off x="2692398" y="1871131"/>
            <a:ext cx="6815669" cy="1515533"/>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5400"/>
              <a:buFont typeface="Times New Roman"/>
              <a:buNone/>
              <a:defRPr b="0" i="0" sz="5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Shape 23"/>
          <p:cNvSpPr txBox="1"/>
          <p:nvPr>
            <p:ph idx="1" type="subTitle"/>
          </p:nvPr>
        </p:nvSpPr>
        <p:spPr>
          <a:xfrm>
            <a:off x="2692398" y="3657597"/>
            <a:ext cx="6815669" cy="1320802"/>
          </a:xfrm>
          <a:prstGeom prst="rect">
            <a:avLst/>
          </a:prstGeom>
          <a:noFill/>
          <a:ln>
            <a:noFill/>
          </a:ln>
        </p:spPr>
        <p:txBody>
          <a:bodyPr anchorCtr="0" anchor="t" bIns="91425" lIns="91425" spcFirstLastPara="1" rIns="91425" wrap="square" tIns="91425"/>
          <a:lstStyle>
            <a:lvl1pPr lvl="0" marR="0" rtl="0" algn="ctr">
              <a:spcBef>
                <a:spcPts val="420"/>
              </a:spcBef>
              <a:spcAft>
                <a:spcPts val="0"/>
              </a:spcAft>
              <a:buClr>
                <a:schemeClr val="accent1"/>
              </a:buClr>
              <a:buSzPts val="2415"/>
              <a:buFont typeface="Arial"/>
              <a:buNone/>
              <a:defRPr b="0" i="0" sz="2100" u="none" cap="none" strike="noStrike">
                <a:solidFill>
                  <a:schemeClr val="dk1"/>
                </a:solidFill>
                <a:latin typeface="Arial"/>
                <a:ea typeface="Arial"/>
                <a:cs typeface="Arial"/>
                <a:sym typeface="Arial"/>
              </a:defRPr>
            </a:lvl1pPr>
            <a:lvl2pPr lvl="1" marR="0" rtl="0" algn="ctr">
              <a:spcBef>
                <a:spcPts val="600"/>
              </a:spcBef>
              <a:spcAft>
                <a:spcPts val="0"/>
              </a:spcAft>
              <a:buClr>
                <a:schemeClr val="accent1"/>
              </a:buClr>
              <a:buSzPts val="2300"/>
              <a:buFont typeface="Arial"/>
              <a:buNone/>
              <a:defRPr b="0" i="0" sz="2000" u="none" cap="none" strike="noStrike">
                <a:solidFill>
                  <a:srgbClr val="888888"/>
                </a:solidFill>
                <a:latin typeface="Arial"/>
                <a:ea typeface="Arial"/>
                <a:cs typeface="Arial"/>
                <a:sym typeface="Arial"/>
              </a:defRPr>
            </a:lvl2pPr>
            <a:lvl3pPr lvl="2" marR="0" rtl="0" algn="ctr">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3pPr>
            <a:lvl4pPr lvl="3" marR="0" rtl="0" algn="ctr">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4pPr>
            <a:lvl5pPr lvl="4" marR="0" rtl="0" algn="ctr">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lvl="5" marR="0" rtl="0" algn="ctr">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lvl="6" marR="0" rtl="0" algn="ctr">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lvl="7" marR="0" rtl="0" algn="ctr">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lvl="8" marR="0" rtl="0" algn="ctr">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24" name="Shape 24"/>
          <p:cNvSpPr txBox="1"/>
          <p:nvPr>
            <p:ph idx="10" type="dt"/>
          </p:nvPr>
        </p:nvSpPr>
        <p:spPr>
          <a:xfrm>
            <a:off x="7983232" y="5037663"/>
            <a:ext cx="897467"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2692397" y="5037663"/>
            <a:ext cx="5214635"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27" name="Shape 27"/>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5" name="Shape 85"/>
        <p:cNvGrpSpPr/>
        <p:nvPr/>
      </p:nvGrpSpPr>
      <p:grpSpPr>
        <a:xfrm>
          <a:off x="0" y="0"/>
          <a:ext cx="0" cy="0"/>
          <a:chOff x="0" y="0"/>
          <a:chExt cx="0" cy="0"/>
        </a:xfrm>
      </p:grpSpPr>
      <p:sp>
        <p:nvSpPr>
          <p:cNvPr id="86" name="Shape 86"/>
          <p:cNvSpPr txBox="1"/>
          <p:nvPr>
            <p:ph type="title"/>
          </p:nvPr>
        </p:nvSpPr>
        <p:spPr>
          <a:xfrm>
            <a:off x="1295401" y="4815415"/>
            <a:ext cx="9609666" cy="566738"/>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2400"/>
              <a:buFont typeface="Times New Roman"/>
              <a:buNone/>
              <a:defRPr b="0" i="0" sz="2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7" name="Shape 87"/>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91425" lIns="91425" spcFirstLastPara="1" rIns="91425" wrap="square" tIns="91425"/>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Arial"/>
                <a:ea typeface="Arial"/>
                <a:cs typeface="Arial"/>
                <a:sym typeface="Arial"/>
              </a:defRPr>
            </a:lvl9pPr>
          </a:lstStyle>
          <a:p/>
        </p:txBody>
      </p:sp>
      <p:sp>
        <p:nvSpPr>
          <p:cNvPr id="88" name="Shape 88"/>
          <p:cNvSpPr txBox="1"/>
          <p:nvPr>
            <p:ph idx="1" type="body"/>
          </p:nvPr>
        </p:nvSpPr>
        <p:spPr>
          <a:xfrm>
            <a:off x="1295401" y="5382153"/>
            <a:ext cx="9609666" cy="493712"/>
          </a:xfrm>
          <a:prstGeom prst="rect">
            <a:avLst/>
          </a:prstGeom>
          <a:noFill/>
          <a:ln>
            <a:noFill/>
          </a:ln>
        </p:spPr>
        <p:txBody>
          <a:bodyPr anchorCtr="0" anchor="t" bIns="91425" lIns="91425" spcFirstLastPara="1" rIns="91425" wrap="square" tIns="91425"/>
          <a:lstStyle>
            <a:lvl1pPr indent="-228600" lvl="0" marL="457200" marR="0" rtl="0" algn="ctr">
              <a:spcBef>
                <a:spcPts val="280"/>
              </a:spcBef>
              <a:spcAft>
                <a:spcPts val="0"/>
              </a:spcAft>
              <a:buClr>
                <a:schemeClr val="accent1"/>
              </a:buClr>
              <a:buSzPts val="1610"/>
              <a:buFont typeface="Arial"/>
              <a:buNone/>
              <a:defRPr b="0" i="0" sz="1400" u="none" cap="none" strike="noStrike">
                <a:solidFill>
                  <a:srgbClr val="262626"/>
                </a:solidFill>
                <a:latin typeface="Arial"/>
                <a:ea typeface="Arial"/>
                <a:cs typeface="Arial"/>
                <a:sym typeface="Arial"/>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Arial"/>
                <a:ea typeface="Arial"/>
                <a:cs typeface="Arial"/>
                <a:sym typeface="Arial"/>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Arial"/>
                <a:ea typeface="Arial"/>
                <a:cs typeface="Arial"/>
                <a:sym typeface="Arial"/>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Arial"/>
                <a:ea typeface="Arial"/>
                <a:cs typeface="Arial"/>
                <a:sym typeface="Arial"/>
              </a:defRPr>
            </a:lvl9pPr>
          </a:lstStyle>
          <a:p/>
        </p:txBody>
      </p:sp>
      <p:sp>
        <p:nvSpPr>
          <p:cNvPr id="89" name="Shape 8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2" name="Shape 92"/>
        <p:cNvGrpSpPr/>
        <p:nvPr/>
      </p:nvGrpSpPr>
      <p:grpSpPr>
        <a:xfrm>
          <a:off x="0" y="0"/>
          <a:ext cx="0" cy="0"/>
          <a:chOff x="0" y="0"/>
          <a:chExt cx="0" cy="0"/>
        </a:xfrm>
      </p:grpSpPr>
      <p:sp>
        <p:nvSpPr>
          <p:cNvPr id="93" name="Shape 93"/>
          <p:cNvSpPr txBox="1"/>
          <p:nvPr>
            <p:ph type="title"/>
          </p:nvPr>
        </p:nvSpPr>
        <p:spPr>
          <a:xfrm>
            <a:off x="1303868" y="982132"/>
            <a:ext cx="9592732" cy="29548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3200"/>
              <a:buFont typeface="Times New Roman"/>
              <a:buNone/>
              <a:defRPr b="0" i="0" sz="32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4" name="Shape 94"/>
          <p:cNvSpPr txBox="1"/>
          <p:nvPr>
            <p:ph idx="1" type="body"/>
          </p:nvPr>
        </p:nvSpPr>
        <p:spPr>
          <a:xfrm>
            <a:off x="1303868" y="4343399"/>
            <a:ext cx="9592732" cy="1532467"/>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23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95" name="Shape 95"/>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98" name="Shape 9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Shape 100"/>
          <p:cNvSpPr txBox="1"/>
          <p:nvPr>
            <p:ph type="title"/>
          </p:nvPr>
        </p:nvSpPr>
        <p:spPr>
          <a:xfrm>
            <a:off x="1446213" y="982132"/>
            <a:ext cx="9296398" cy="23706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1" name="Shape 101"/>
          <p:cNvSpPr txBox="1"/>
          <p:nvPr>
            <p:ph idx="1" type="body"/>
          </p:nvPr>
        </p:nvSpPr>
        <p:spPr>
          <a:xfrm>
            <a:off x="1674812" y="3352800"/>
            <a:ext cx="8839202" cy="584200"/>
          </a:xfrm>
          <a:prstGeom prst="rect">
            <a:avLst/>
          </a:prstGeom>
          <a:noFill/>
          <a:ln>
            <a:noFill/>
          </a:ln>
        </p:spPr>
        <p:txBody>
          <a:bodyPr anchorCtr="0" anchor="ctr" bIns="91425" lIns="91425" spcFirstLastPara="1" rIns="91425" wrap="square" tIns="91425"/>
          <a:lstStyle>
            <a:lvl1pPr indent="-228600" lvl="0" marL="457200" marR="0" rtl="0" algn="r">
              <a:spcBef>
                <a:spcPts val="400"/>
              </a:spcBef>
              <a:spcAft>
                <a:spcPts val="0"/>
              </a:spcAft>
              <a:buClr>
                <a:schemeClr val="accent1"/>
              </a:buClr>
              <a:buSzPts val="2300"/>
              <a:buFont typeface="Arial"/>
              <a:buNone/>
              <a:defRPr b="0" i="0" sz="2000" u="none" cap="none" strike="noStrike">
                <a:solidFill>
                  <a:srgbClr val="262626"/>
                </a:solidFill>
                <a:latin typeface="Arial"/>
                <a:ea typeface="Arial"/>
                <a:cs typeface="Arial"/>
                <a:sym typeface="Arial"/>
              </a:defRPr>
            </a:lvl1pPr>
            <a:lvl2pPr indent="-228600" lvl="1" marL="914400" marR="0" rtl="0" algn="l">
              <a:spcBef>
                <a:spcPts val="600"/>
              </a:spcBef>
              <a:spcAft>
                <a:spcPts val="0"/>
              </a:spcAft>
              <a:buClr>
                <a:schemeClr val="accent1"/>
              </a:buClr>
              <a:buSzPts val="2300"/>
              <a:buFont typeface="Arial"/>
              <a:buNone/>
              <a:defRPr b="0" i="0" sz="2000" u="none" cap="none" strike="noStrike">
                <a:solidFill>
                  <a:srgbClr val="262626"/>
                </a:solidFill>
                <a:latin typeface="Arial"/>
                <a:ea typeface="Arial"/>
                <a:cs typeface="Arial"/>
                <a:sym typeface="Arial"/>
              </a:defRPr>
            </a:lvl2pPr>
            <a:lvl3pPr indent="-228600" lvl="2" marL="1371600" marR="0" rtl="0" algn="l">
              <a:spcBef>
                <a:spcPts val="600"/>
              </a:spcBef>
              <a:spcAft>
                <a:spcPts val="0"/>
              </a:spcAft>
              <a:buClr>
                <a:schemeClr val="accent1"/>
              </a:buClr>
              <a:buSzPts val="2070"/>
              <a:buFont typeface="Arial"/>
              <a:buNone/>
              <a:defRPr b="0" i="0" sz="1800" u="none" cap="none" strike="noStrike">
                <a:solidFill>
                  <a:srgbClr val="262626"/>
                </a:solidFill>
                <a:latin typeface="Arial"/>
                <a:ea typeface="Arial"/>
                <a:cs typeface="Arial"/>
                <a:sym typeface="Arial"/>
              </a:defRPr>
            </a:lvl3pPr>
            <a:lvl4pPr indent="-228600" lvl="3" marL="1828800"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102" name="Shape 102"/>
          <p:cNvSpPr txBox="1"/>
          <p:nvPr>
            <p:ph idx="2" type="body"/>
          </p:nvPr>
        </p:nvSpPr>
        <p:spPr>
          <a:xfrm>
            <a:off x="1295401" y="4343399"/>
            <a:ext cx="9609666" cy="1532467"/>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23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103" name="Shape 10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06" name="Shape 10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dk1"/>
                </a:solidFill>
                <a:latin typeface="Arial"/>
                <a:ea typeface="Arial"/>
                <a:cs typeface="Arial"/>
                <a:sym typeface="Arial"/>
              </a:rPr>
              <a:t>“</a:t>
            </a:r>
            <a:endParaRPr/>
          </a:p>
        </p:txBody>
      </p:sp>
      <p:sp>
        <p:nvSpPr>
          <p:cNvPr id="107" name="Shape 107"/>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GB" sz="8000">
                <a:solidFill>
                  <a:schemeClr val="dk1"/>
                </a:solidFill>
                <a:latin typeface="Arial"/>
                <a:ea typeface="Arial"/>
                <a:cs typeface="Arial"/>
                <a:sym typeface="Arial"/>
              </a:rPr>
              <a:t>”</a:t>
            </a:r>
            <a:endParaRPr/>
          </a:p>
        </p:txBody>
      </p:sp>
      <p:cxnSp>
        <p:nvCxnSpPr>
          <p:cNvPr id="108" name="Shape 10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Shape 110"/>
          <p:cNvSpPr txBox="1"/>
          <p:nvPr>
            <p:ph type="title"/>
          </p:nvPr>
        </p:nvSpPr>
        <p:spPr>
          <a:xfrm>
            <a:off x="1295402" y="3308581"/>
            <a:ext cx="9609668" cy="1468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262626"/>
              </a:buClr>
              <a:buSzPts val="3200"/>
              <a:buFont typeface="Times New Roman"/>
              <a:buNone/>
              <a:defRPr b="0" i="0" sz="32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1" name="Shape 111"/>
          <p:cNvSpPr txBox="1"/>
          <p:nvPr>
            <p:ph idx="1" type="body"/>
          </p:nvPr>
        </p:nvSpPr>
        <p:spPr>
          <a:xfrm>
            <a:off x="1295401" y="4777381"/>
            <a:ext cx="9609668" cy="86040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23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112" name="Shape 112"/>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Shape 1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Shape 116"/>
          <p:cNvSpPr txBox="1"/>
          <p:nvPr>
            <p:ph type="title"/>
          </p:nvPr>
        </p:nvSpPr>
        <p:spPr>
          <a:xfrm>
            <a:off x="1446213" y="982132"/>
            <a:ext cx="9296398" cy="22436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7" name="Shape 117"/>
          <p:cNvSpPr txBox="1"/>
          <p:nvPr>
            <p:ph idx="1" type="body"/>
          </p:nvPr>
        </p:nvSpPr>
        <p:spPr>
          <a:xfrm>
            <a:off x="1295401" y="3639312"/>
            <a:ext cx="9609668" cy="886968"/>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accent1"/>
              </a:buClr>
              <a:buSzPts val="276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118" name="Shape 118"/>
          <p:cNvSpPr txBox="1"/>
          <p:nvPr>
            <p:ph idx="2" type="body"/>
          </p:nvPr>
        </p:nvSpPr>
        <p:spPr>
          <a:xfrm>
            <a:off x="1295401" y="4529667"/>
            <a:ext cx="9609668" cy="13462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2070"/>
              <a:buFont typeface="Arial"/>
              <a:buNone/>
              <a:defRPr b="0" i="0" sz="18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119" name="Shape 11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22" name="Shape 122"/>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chemeClr val="dk1"/>
                </a:solidFill>
                <a:latin typeface="Arial"/>
                <a:ea typeface="Arial"/>
                <a:cs typeface="Arial"/>
                <a:sym typeface="Arial"/>
              </a:rPr>
              <a:t>“</a:t>
            </a:r>
            <a:endParaRPr/>
          </a:p>
        </p:txBody>
      </p:sp>
      <p:sp>
        <p:nvSpPr>
          <p:cNvPr id="123" name="Shape 123"/>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GB" sz="8000">
                <a:solidFill>
                  <a:schemeClr val="dk1"/>
                </a:solidFill>
                <a:latin typeface="Arial"/>
                <a:ea typeface="Arial"/>
                <a:cs typeface="Arial"/>
                <a:sym typeface="Arial"/>
              </a:rPr>
              <a:t>”</a:t>
            </a:r>
            <a:endParaRPr/>
          </a:p>
        </p:txBody>
      </p:sp>
      <p:cxnSp>
        <p:nvCxnSpPr>
          <p:cNvPr id="124" name="Shape 124"/>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5" name="Shape 125"/>
        <p:cNvGrpSpPr/>
        <p:nvPr/>
      </p:nvGrpSpPr>
      <p:grpSpPr>
        <a:xfrm>
          <a:off x="0" y="0"/>
          <a:ext cx="0" cy="0"/>
          <a:chOff x="0" y="0"/>
          <a:chExt cx="0" cy="0"/>
        </a:xfrm>
      </p:grpSpPr>
      <p:sp>
        <p:nvSpPr>
          <p:cNvPr id="126" name="Shape 126"/>
          <p:cNvSpPr txBox="1"/>
          <p:nvPr>
            <p:ph type="title"/>
          </p:nvPr>
        </p:nvSpPr>
        <p:spPr>
          <a:xfrm>
            <a:off x="1295401" y="982132"/>
            <a:ext cx="9609666" cy="22436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7" name="Shape 127"/>
          <p:cNvSpPr txBox="1"/>
          <p:nvPr>
            <p:ph idx="1" type="body"/>
          </p:nvPr>
        </p:nvSpPr>
        <p:spPr>
          <a:xfrm>
            <a:off x="1295401" y="3630168"/>
            <a:ext cx="9609668" cy="841248"/>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accent1"/>
              </a:buClr>
              <a:buSzPts val="322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128" name="Shape 128"/>
          <p:cNvSpPr txBox="1"/>
          <p:nvPr>
            <p:ph idx="2" type="body"/>
          </p:nvPr>
        </p:nvSpPr>
        <p:spPr>
          <a:xfrm>
            <a:off x="1295400" y="4470399"/>
            <a:ext cx="9609670" cy="1405467"/>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2070"/>
              <a:buFont typeface="Arial"/>
              <a:buNone/>
              <a:defRPr b="0" i="0" sz="18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129" name="Shape 12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Shape 13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Shape 1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132" name="Shape 13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Shape 134"/>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5" name="Shape 135"/>
          <p:cNvSpPr txBox="1"/>
          <p:nvPr>
            <p:ph idx="1" type="body"/>
          </p:nvPr>
        </p:nvSpPr>
        <p:spPr>
          <a:xfrm rot="5400000">
            <a:off x="4436531" y="-584198"/>
            <a:ext cx="3318936" cy="9601196"/>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136" name="Shape 136"/>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Shape 137"/>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Shape 13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139" name="Shape 13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Shape 141"/>
          <p:cNvSpPr txBox="1"/>
          <p:nvPr>
            <p:ph type="title"/>
          </p:nvPr>
        </p:nvSpPr>
        <p:spPr>
          <a:xfrm rot="5400000">
            <a:off x="7497936" y="2483551"/>
            <a:ext cx="4893735" cy="189089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2" name="Shape 142"/>
          <p:cNvSpPr txBox="1"/>
          <p:nvPr>
            <p:ph idx="1" type="body"/>
          </p:nvPr>
        </p:nvSpPr>
        <p:spPr>
          <a:xfrm rot="5400000">
            <a:off x="2565043" y="-287513"/>
            <a:ext cx="4893734" cy="7433025"/>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143" name="Shape 14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Shape 14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Shape 14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146" name="Shape 146"/>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Shape 2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cxnSp>
        <p:nvCxnSpPr>
          <p:cNvPr id="33" name="Shape 3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Shape 34"/>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Shape 35"/>
          <p:cNvSpPr txBox="1"/>
          <p:nvPr>
            <p:ph idx="1" type="body"/>
          </p:nvPr>
        </p:nvSpPr>
        <p:spPr>
          <a:xfrm>
            <a:off x="1295401" y="2556932"/>
            <a:ext cx="9601196" cy="3318936"/>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36" name="Shape 36"/>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9" name="Shape 39"/>
        <p:cNvGrpSpPr/>
        <p:nvPr/>
      </p:nvGrpSpPr>
      <p:grpSpPr>
        <a:xfrm>
          <a:off x="0" y="0"/>
          <a:ext cx="0" cy="0"/>
          <a:chOff x="0" y="0"/>
          <a:chExt cx="0" cy="0"/>
        </a:xfrm>
      </p:grpSpPr>
      <p:sp>
        <p:nvSpPr>
          <p:cNvPr id="40" name="Shape 40"/>
          <p:cNvSpPr txBox="1"/>
          <p:nvPr>
            <p:ph type="title"/>
          </p:nvPr>
        </p:nvSpPr>
        <p:spPr>
          <a:xfrm>
            <a:off x="1293811" y="1388534"/>
            <a:ext cx="3718455" cy="1371600"/>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2400"/>
              <a:buFont typeface="Times New Roman"/>
              <a:buNone/>
              <a:defRPr b="0" i="0" sz="2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 name="Shape 41"/>
          <p:cNvSpPr txBox="1"/>
          <p:nvPr>
            <p:ph idx="1" type="body"/>
          </p:nvPr>
        </p:nvSpPr>
        <p:spPr>
          <a:xfrm>
            <a:off x="5418668" y="982131"/>
            <a:ext cx="5469466" cy="4893735"/>
          </a:xfrm>
          <a:prstGeom prst="rect">
            <a:avLst/>
          </a:prstGeom>
          <a:noFill/>
          <a:ln>
            <a:noFill/>
          </a:ln>
        </p:spPr>
        <p:txBody>
          <a:bodyPr anchorCtr="0" anchor="ctr"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42" name="Shape 42"/>
          <p:cNvSpPr txBox="1"/>
          <p:nvPr>
            <p:ph idx="2" type="body"/>
          </p:nvPr>
        </p:nvSpPr>
        <p:spPr>
          <a:xfrm>
            <a:off x="1293811" y="3031065"/>
            <a:ext cx="3718455" cy="2438404"/>
          </a:xfrm>
          <a:prstGeom prst="rect">
            <a:avLst/>
          </a:prstGeom>
          <a:noFill/>
          <a:ln>
            <a:noFill/>
          </a:ln>
        </p:spPr>
        <p:txBody>
          <a:bodyPr anchorCtr="0" anchor="t" bIns="91425" lIns="91425" spcFirstLastPara="1" rIns="91425" wrap="square" tIns="91425"/>
          <a:lstStyle>
            <a:lvl1pPr indent="-228600" lvl="0" marL="457200" marR="0" rtl="0" algn="ctr">
              <a:spcBef>
                <a:spcPts val="32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Arial"/>
                <a:ea typeface="Arial"/>
                <a:cs typeface="Arial"/>
                <a:sym typeface="Arial"/>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Arial"/>
                <a:ea typeface="Arial"/>
                <a:cs typeface="Arial"/>
                <a:sym typeface="Arial"/>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Arial"/>
                <a:ea typeface="Arial"/>
                <a:cs typeface="Arial"/>
                <a:sym typeface="Arial"/>
              </a:defRPr>
            </a:lvl9pPr>
          </a:lstStyle>
          <a:p/>
        </p:txBody>
      </p:sp>
      <p:sp>
        <p:nvSpPr>
          <p:cNvPr id="43" name="Shape 4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46" name="Shape 46"/>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7" name="Shape 47"/>
        <p:cNvGrpSpPr/>
        <p:nvPr/>
      </p:nvGrpSpPr>
      <p:grpSpPr>
        <a:xfrm>
          <a:off x="0" y="0"/>
          <a:ext cx="0" cy="0"/>
          <a:chOff x="0" y="0"/>
          <a:chExt cx="0" cy="0"/>
        </a:xfrm>
      </p:grpSpPr>
      <p:cxnSp>
        <p:nvCxnSpPr>
          <p:cNvPr id="48" name="Shape 4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9" name="Shape 49"/>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0" name="Shape 50"/>
          <p:cNvSpPr txBox="1"/>
          <p:nvPr>
            <p:ph idx="1" type="body"/>
          </p:nvPr>
        </p:nvSpPr>
        <p:spPr>
          <a:xfrm>
            <a:off x="1298448" y="2560320"/>
            <a:ext cx="4718304" cy="3310128"/>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51" name="Shape 51"/>
          <p:cNvSpPr txBox="1"/>
          <p:nvPr>
            <p:ph idx="2" type="body"/>
          </p:nvPr>
        </p:nvSpPr>
        <p:spPr>
          <a:xfrm>
            <a:off x="6181344" y="2560320"/>
            <a:ext cx="4718304" cy="3310128"/>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52" name="Shape 52"/>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Shape 56"/>
          <p:cNvSpPr txBox="1"/>
          <p:nvPr>
            <p:ph type="title"/>
          </p:nvPr>
        </p:nvSpPr>
        <p:spPr>
          <a:xfrm>
            <a:off x="2015069" y="1752606"/>
            <a:ext cx="8158688" cy="1822514"/>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7" name="Shape 57"/>
          <p:cNvSpPr txBox="1"/>
          <p:nvPr>
            <p:ph idx="1" type="body"/>
          </p:nvPr>
        </p:nvSpPr>
        <p:spPr>
          <a:xfrm>
            <a:off x="2015067" y="3846051"/>
            <a:ext cx="8158690" cy="954547"/>
          </a:xfrm>
          <a:prstGeom prst="rect">
            <a:avLst/>
          </a:prstGeom>
          <a:noFill/>
          <a:ln>
            <a:noFill/>
          </a:ln>
        </p:spPr>
        <p:txBody>
          <a:bodyPr anchorCtr="0" anchor="t" bIns="91425" lIns="91425" spcFirstLastPara="1" rIns="91425" wrap="square" tIns="91425"/>
          <a:lstStyle>
            <a:lvl1pPr indent="-228600" lvl="0" marL="457200" marR="0" rtl="0" algn="ctr">
              <a:spcBef>
                <a:spcPts val="480"/>
              </a:spcBef>
              <a:spcAft>
                <a:spcPts val="0"/>
              </a:spcAft>
              <a:buClr>
                <a:schemeClr val="accent1"/>
              </a:buClr>
              <a:buSzPts val="276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Arial"/>
                <a:ea typeface="Arial"/>
                <a:cs typeface="Arial"/>
                <a:sym typeface="Arial"/>
              </a:defRPr>
            </a:lvl9pPr>
          </a:lstStyle>
          <a:p/>
        </p:txBody>
      </p:sp>
      <p:sp>
        <p:nvSpPr>
          <p:cNvPr id="58" name="Shape 58"/>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61" name="Shape 61"/>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Shape 63"/>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4" name="Shape 64"/>
          <p:cNvSpPr txBox="1"/>
          <p:nvPr>
            <p:ph idx="1" type="body"/>
          </p:nvPr>
        </p:nvSpPr>
        <p:spPr>
          <a:xfrm>
            <a:off x="1295400" y="2658533"/>
            <a:ext cx="4718304" cy="576262"/>
          </a:xfrm>
          <a:prstGeom prst="rect">
            <a:avLst/>
          </a:prstGeom>
          <a:noFill/>
          <a:ln>
            <a:noFill/>
          </a:ln>
        </p:spPr>
        <p:txBody>
          <a:bodyPr anchorCtr="0" anchor="b" bIns="91425" lIns="91425" spcFirstLastPara="1" rIns="91425" wrap="square" tIns="91425"/>
          <a:lstStyle>
            <a:lvl1pPr indent="-228600" lvl="0" marL="457200" marR="0" rtl="0" algn="l">
              <a:spcBef>
                <a:spcPts val="672"/>
              </a:spcBef>
              <a:spcAft>
                <a:spcPts val="0"/>
              </a:spcAft>
              <a:buClr>
                <a:schemeClr val="accent1"/>
              </a:buClr>
              <a:buSzPts val="3220"/>
              <a:buFont typeface="Arial"/>
              <a:buNone/>
              <a:defRPr b="0" i="0" sz="2800" u="none" cap="none" strike="noStrike">
                <a:solidFill>
                  <a:schemeClr val="accent1"/>
                </a:solidFill>
                <a:latin typeface="Arial"/>
                <a:ea typeface="Arial"/>
                <a:cs typeface="Arial"/>
                <a:sym typeface="Arial"/>
              </a:defRPr>
            </a:lvl1pPr>
            <a:lvl2pPr indent="-228600" lvl="1" marL="914400" marR="0" rtl="0" algn="l">
              <a:spcBef>
                <a:spcPts val="600"/>
              </a:spcBef>
              <a:spcAft>
                <a:spcPts val="0"/>
              </a:spcAft>
              <a:buClr>
                <a:schemeClr val="accent1"/>
              </a:buClr>
              <a:buSzPts val="2300"/>
              <a:buFont typeface="Arial"/>
              <a:buNone/>
              <a:defRPr b="1" i="0" sz="2000" u="none" cap="none" strike="noStrike">
                <a:solidFill>
                  <a:srgbClr val="262626"/>
                </a:solidFill>
                <a:latin typeface="Arial"/>
                <a:ea typeface="Arial"/>
                <a:cs typeface="Arial"/>
                <a:sym typeface="Arial"/>
              </a:defRPr>
            </a:lvl2pPr>
            <a:lvl3pPr indent="-228600" lvl="2" marL="1371600" marR="0" rtl="0" algn="l">
              <a:spcBef>
                <a:spcPts val="600"/>
              </a:spcBef>
              <a:spcAft>
                <a:spcPts val="0"/>
              </a:spcAft>
              <a:buClr>
                <a:schemeClr val="accent1"/>
              </a:buClr>
              <a:buSzPts val="2070"/>
              <a:buFont typeface="Arial"/>
              <a:buNone/>
              <a:defRPr b="1" i="0" sz="1800" u="none" cap="none" strike="noStrike">
                <a:solidFill>
                  <a:srgbClr val="262626"/>
                </a:solidFill>
                <a:latin typeface="Arial"/>
                <a:ea typeface="Arial"/>
                <a:cs typeface="Arial"/>
                <a:sym typeface="Arial"/>
              </a:defRPr>
            </a:lvl3pPr>
            <a:lvl4pPr indent="-228600" lvl="3" marL="18288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4pPr>
            <a:lvl5pPr indent="-228600" lvl="4" marL="22860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5pPr>
            <a:lvl6pPr indent="-228600" lvl="5" marL="27432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6pPr>
            <a:lvl7pPr indent="-228600" lvl="6" marL="32004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7pPr>
            <a:lvl8pPr indent="-228600" lvl="7" marL="36576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8pPr>
            <a:lvl9pPr indent="-228600" lvl="8" marL="4114800" marR="0" rtl="0" algn="l">
              <a:spcBef>
                <a:spcPts val="600"/>
              </a:spcBef>
              <a:spcAft>
                <a:spcPts val="600"/>
              </a:spcAft>
              <a:buClr>
                <a:schemeClr val="accent1"/>
              </a:buClr>
              <a:buSzPts val="1840"/>
              <a:buFont typeface="Arial"/>
              <a:buNone/>
              <a:defRPr b="1" i="0" sz="1600" u="none" cap="none" strike="noStrike">
                <a:solidFill>
                  <a:srgbClr val="262626"/>
                </a:solidFill>
                <a:latin typeface="Arial"/>
                <a:ea typeface="Arial"/>
                <a:cs typeface="Arial"/>
                <a:sym typeface="Arial"/>
              </a:defRPr>
            </a:lvl9pPr>
          </a:lstStyle>
          <a:p/>
        </p:txBody>
      </p:sp>
      <p:sp>
        <p:nvSpPr>
          <p:cNvPr id="65" name="Shape 65"/>
          <p:cNvSpPr txBox="1"/>
          <p:nvPr>
            <p:ph idx="2" type="body"/>
          </p:nvPr>
        </p:nvSpPr>
        <p:spPr>
          <a:xfrm>
            <a:off x="1295400" y="3243262"/>
            <a:ext cx="4718304" cy="2632605"/>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66" name="Shape 66"/>
          <p:cNvSpPr txBox="1"/>
          <p:nvPr>
            <p:ph idx="3" type="body"/>
          </p:nvPr>
        </p:nvSpPr>
        <p:spPr>
          <a:xfrm>
            <a:off x="6180670" y="2658533"/>
            <a:ext cx="4718304" cy="576262"/>
          </a:xfrm>
          <a:prstGeom prst="rect">
            <a:avLst/>
          </a:prstGeom>
          <a:noFill/>
          <a:ln>
            <a:noFill/>
          </a:ln>
        </p:spPr>
        <p:txBody>
          <a:bodyPr anchorCtr="0" anchor="b" bIns="91425" lIns="91425" spcFirstLastPara="1" rIns="91425" wrap="square" tIns="91425"/>
          <a:lstStyle>
            <a:lvl1pPr indent="-228600" lvl="0" marL="457200" marR="0" rtl="0" algn="l">
              <a:spcBef>
                <a:spcPts val="672"/>
              </a:spcBef>
              <a:spcAft>
                <a:spcPts val="0"/>
              </a:spcAft>
              <a:buClr>
                <a:schemeClr val="accent1"/>
              </a:buClr>
              <a:buSzPts val="3220"/>
              <a:buFont typeface="Arial"/>
              <a:buNone/>
              <a:defRPr b="0" i="0" sz="2800" u="none" cap="none" strike="noStrike">
                <a:solidFill>
                  <a:schemeClr val="accent1"/>
                </a:solidFill>
                <a:latin typeface="Arial"/>
                <a:ea typeface="Arial"/>
                <a:cs typeface="Arial"/>
                <a:sym typeface="Arial"/>
              </a:defRPr>
            </a:lvl1pPr>
            <a:lvl2pPr indent="-228600" lvl="1" marL="914400" marR="0" rtl="0" algn="l">
              <a:spcBef>
                <a:spcPts val="600"/>
              </a:spcBef>
              <a:spcAft>
                <a:spcPts val="0"/>
              </a:spcAft>
              <a:buClr>
                <a:schemeClr val="accent1"/>
              </a:buClr>
              <a:buSzPts val="2300"/>
              <a:buFont typeface="Arial"/>
              <a:buNone/>
              <a:defRPr b="1" i="0" sz="2000" u="none" cap="none" strike="noStrike">
                <a:solidFill>
                  <a:srgbClr val="262626"/>
                </a:solidFill>
                <a:latin typeface="Arial"/>
                <a:ea typeface="Arial"/>
                <a:cs typeface="Arial"/>
                <a:sym typeface="Arial"/>
              </a:defRPr>
            </a:lvl2pPr>
            <a:lvl3pPr indent="-228600" lvl="2" marL="1371600" marR="0" rtl="0" algn="l">
              <a:spcBef>
                <a:spcPts val="600"/>
              </a:spcBef>
              <a:spcAft>
                <a:spcPts val="0"/>
              </a:spcAft>
              <a:buClr>
                <a:schemeClr val="accent1"/>
              </a:buClr>
              <a:buSzPts val="2070"/>
              <a:buFont typeface="Arial"/>
              <a:buNone/>
              <a:defRPr b="1" i="0" sz="1800" u="none" cap="none" strike="noStrike">
                <a:solidFill>
                  <a:srgbClr val="262626"/>
                </a:solidFill>
                <a:latin typeface="Arial"/>
                <a:ea typeface="Arial"/>
                <a:cs typeface="Arial"/>
                <a:sym typeface="Arial"/>
              </a:defRPr>
            </a:lvl3pPr>
            <a:lvl4pPr indent="-228600" lvl="3" marL="18288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4pPr>
            <a:lvl5pPr indent="-228600" lvl="4" marL="22860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5pPr>
            <a:lvl6pPr indent="-228600" lvl="5" marL="27432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6pPr>
            <a:lvl7pPr indent="-228600" lvl="6" marL="32004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7pPr>
            <a:lvl8pPr indent="-228600" lvl="7" marL="3657600" marR="0" rtl="0" algn="l">
              <a:spcBef>
                <a:spcPts val="600"/>
              </a:spcBef>
              <a:spcAft>
                <a:spcPts val="0"/>
              </a:spcAft>
              <a:buClr>
                <a:schemeClr val="accent1"/>
              </a:buClr>
              <a:buSzPts val="1840"/>
              <a:buFont typeface="Arial"/>
              <a:buNone/>
              <a:defRPr b="1" i="0" sz="1600" u="none" cap="none" strike="noStrike">
                <a:solidFill>
                  <a:srgbClr val="262626"/>
                </a:solidFill>
                <a:latin typeface="Arial"/>
                <a:ea typeface="Arial"/>
                <a:cs typeface="Arial"/>
                <a:sym typeface="Arial"/>
              </a:defRPr>
            </a:lvl8pPr>
            <a:lvl9pPr indent="-228600" lvl="8" marL="4114800" marR="0" rtl="0" algn="l">
              <a:spcBef>
                <a:spcPts val="600"/>
              </a:spcBef>
              <a:spcAft>
                <a:spcPts val="600"/>
              </a:spcAft>
              <a:buClr>
                <a:schemeClr val="accent1"/>
              </a:buClr>
              <a:buSzPts val="1840"/>
              <a:buFont typeface="Arial"/>
              <a:buNone/>
              <a:defRPr b="1" i="0" sz="1600" u="none" cap="none" strike="noStrike">
                <a:solidFill>
                  <a:srgbClr val="262626"/>
                </a:solidFill>
                <a:latin typeface="Arial"/>
                <a:ea typeface="Arial"/>
                <a:cs typeface="Arial"/>
                <a:sym typeface="Arial"/>
              </a:defRPr>
            </a:lvl9pPr>
          </a:lstStyle>
          <a:p/>
        </p:txBody>
      </p:sp>
      <p:sp>
        <p:nvSpPr>
          <p:cNvPr id="67" name="Shape 67"/>
          <p:cNvSpPr txBox="1"/>
          <p:nvPr>
            <p:ph idx="4" type="body"/>
          </p:nvPr>
        </p:nvSpPr>
        <p:spPr>
          <a:xfrm>
            <a:off x="6180670" y="3243262"/>
            <a:ext cx="4718304" cy="2632605"/>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68" name="Shape 68"/>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71" name="Shape 7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Shape 73"/>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4" name="Shape 74"/>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cxnSp>
        <p:nvCxnSpPr>
          <p:cNvPr id="77" name="Shape 7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Shape 79"/>
          <p:cNvSpPr txBox="1"/>
          <p:nvPr>
            <p:ph type="title"/>
          </p:nvPr>
        </p:nvSpPr>
        <p:spPr>
          <a:xfrm>
            <a:off x="1295399" y="1883832"/>
            <a:ext cx="6241816" cy="1371600"/>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2800"/>
              <a:buFont typeface="Times New Roman"/>
              <a:buNone/>
              <a:defRPr b="0" i="0" sz="28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0" name="Shape 8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91425" lIns="91425" spcFirstLastPara="1" rIns="91425" wrap="square" tIns="91425"/>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Arial"/>
                <a:ea typeface="Arial"/>
                <a:cs typeface="Arial"/>
                <a:sym typeface="Arial"/>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Arial"/>
                <a:ea typeface="Arial"/>
                <a:cs typeface="Arial"/>
                <a:sym typeface="Arial"/>
              </a:defRPr>
            </a:lvl9pPr>
          </a:lstStyle>
          <a:p/>
        </p:txBody>
      </p:sp>
      <p:sp>
        <p:nvSpPr>
          <p:cNvPr id="81" name="Shape 81"/>
          <p:cNvSpPr txBox="1"/>
          <p:nvPr>
            <p:ph idx="1" type="body"/>
          </p:nvPr>
        </p:nvSpPr>
        <p:spPr>
          <a:xfrm>
            <a:off x="1295399" y="3255432"/>
            <a:ext cx="6241816" cy="1828800"/>
          </a:xfrm>
          <a:prstGeom prst="rect">
            <a:avLst/>
          </a:prstGeom>
          <a:noFill/>
          <a:ln>
            <a:noFill/>
          </a:ln>
        </p:spPr>
        <p:txBody>
          <a:bodyPr anchorCtr="0" anchor="t" bIns="91425" lIns="91425" spcFirstLastPara="1" rIns="91425" wrap="square" tIns="91425"/>
          <a:lstStyle>
            <a:lvl1pPr indent="-228600" lvl="0" marL="457200" marR="0" rtl="0" algn="ctr">
              <a:spcBef>
                <a:spcPts val="360"/>
              </a:spcBef>
              <a:spcAft>
                <a:spcPts val="0"/>
              </a:spcAft>
              <a:buClr>
                <a:schemeClr val="accent1"/>
              </a:buClr>
              <a:buSzPts val="2070"/>
              <a:buFont typeface="Arial"/>
              <a:buNone/>
              <a:defRPr b="0" i="0" sz="1800" u="none" cap="none" strike="noStrike">
                <a:solidFill>
                  <a:srgbClr val="262626"/>
                </a:solidFill>
                <a:latin typeface="Arial"/>
                <a:ea typeface="Arial"/>
                <a:cs typeface="Arial"/>
                <a:sym typeface="Arial"/>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Arial"/>
                <a:ea typeface="Arial"/>
                <a:cs typeface="Arial"/>
                <a:sym typeface="Arial"/>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Arial"/>
                <a:ea typeface="Arial"/>
                <a:cs typeface="Arial"/>
                <a:sym typeface="Arial"/>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Arial"/>
                <a:ea typeface="Arial"/>
                <a:cs typeface="Arial"/>
                <a:sym typeface="Arial"/>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Arial"/>
                <a:ea typeface="Arial"/>
                <a:cs typeface="Arial"/>
                <a:sym typeface="Arial"/>
              </a:defRPr>
            </a:lvl9pPr>
          </a:lstStyle>
          <a:p/>
        </p:txBody>
      </p:sp>
      <p:sp>
        <p:nvSpPr>
          <p:cNvPr id="82" name="Shape 82"/>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Arial"/>
                <a:ea typeface="Arial"/>
                <a:cs typeface="Arial"/>
                <a:sym typeface="Arial"/>
              </a:defRPr>
            </a:lvl1pPr>
            <a:lvl2pPr indent="0" lvl="1" marL="0" marR="0" rtl="0" algn="r">
              <a:spcBef>
                <a:spcPts val="0"/>
              </a:spcBef>
              <a:buNone/>
              <a:defRPr b="0" i="0" sz="1000">
                <a:solidFill>
                  <a:schemeClr val="dk1"/>
                </a:solidFill>
                <a:latin typeface="Arial"/>
                <a:ea typeface="Arial"/>
                <a:cs typeface="Arial"/>
                <a:sym typeface="Arial"/>
              </a:defRPr>
            </a:lvl2pPr>
            <a:lvl3pPr indent="0" lvl="2" marL="0" marR="0" rtl="0" algn="r">
              <a:spcBef>
                <a:spcPts val="0"/>
              </a:spcBef>
              <a:buNone/>
              <a:defRPr b="0" i="0" sz="1000">
                <a:solidFill>
                  <a:schemeClr val="dk1"/>
                </a:solidFill>
                <a:latin typeface="Arial"/>
                <a:ea typeface="Arial"/>
                <a:cs typeface="Arial"/>
                <a:sym typeface="Arial"/>
              </a:defRPr>
            </a:lvl3pPr>
            <a:lvl4pPr indent="0" lvl="3" marL="0" marR="0" rtl="0" algn="r">
              <a:spcBef>
                <a:spcPts val="0"/>
              </a:spcBef>
              <a:buNone/>
              <a:defRPr b="0" i="0" sz="1000">
                <a:solidFill>
                  <a:schemeClr val="dk1"/>
                </a:solidFill>
                <a:latin typeface="Arial"/>
                <a:ea typeface="Arial"/>
                <a:cs typeface="Arial"/>
                <a:sym typeface="Arial"/>
              </a:defRPr>
            </a:lvl4pPr>
            <a:lvl5pPr indent="0" lvl="4" marL="0" marR="0" rtl="0" algn="r">
              <a:spcBef>
                <a:spcPts val="0"/>
              </a:spcBef>
              <a:buNone/>
              <a:defRPr b="0" i="0" sz="1000">
                <a:solidFill>
                  <a:schemeClr val="dk1"/>
                </a:solidFill>
                <a:latin typeface="Arial"/>
                <a:ea typeface="Arial"/>
                <a:cs typeface="Arial"/>
                <a:sym typeface="Arial"/>
              </a:defRPr>
            </a:lvl5pPr>
            <a:lvl6pPr indent="0" lvl="5" marL="0" marR="0" rtl="0" algn="r">
              <a:spcBef>
                <a:spcPts val="0"/>
              </a:spcBef>
              <a:buNone/>
              <a:defRPr b="0" i="0" sz="1000">
                <a:solidFill>
                  <a:schemeClr val="dk1"/>
                </a:solidFill>
                <a:latin typeface="Arial"/>
                <a:ea typeface="Arial"/>
                <a:cs typeface="Arial"/>
                <a:sym typeface="Arial"/>
              </a:defRPr>
            </a:lvl6pPr>
            <a:lvl7pPr indent="0" lvl="6" marL="0" marR="0" rtl="0" algn="r">
              <a:spcBef>
                <a:spcPts val="0"/>
              </a:spcBef>
              <a:buNone/>
              <a:defRPr b="0" i="0" sz="1000">
                <a:solidFill>
                  <a:schemeClr val="dk1"/>
                </a:solidFill>
                <a:latin typeface="Arial"/>
                <a:ea typeface="Arial"/>
                <a:cs typeface="Arial"/>
                <a:sym typeface="Arial"/>
              </a:defRPr>
            </a:lvl7pPr>
            <a:lvl8pPr indent="0" lvl="7" marL="0" marR="0" rtl="0" algn="r">
              <a:spcBef>
                <a:spcPts val="0"/>
              </a:spcBef>
              <a:buNone/>
              <a:defRPr b="0" i="0" sz="1000">
                <a:solidFill>
                  <a:schemeClr val="dk1"/>
                </a:solidFill>
                <a:latin typeface="Arial"/>
                <a:ea typeface="Arial"/>
                <a:cs typeface="Arial"/>
                <a:sym typeface="Arial"/>
              </a:defRPr>
            </a:lvl8pPr>
            <a:lvl9pPr indent="0" lvl="8" marL="0" marR="0" rtl="0" algn="r">
              <a:spcBef>
                <a:spcPts val="0"/>
              </a:spcBef>
              <a:buNone/>
              <a:defRPr b="0" i="0" sz="10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Shape 6"/>
          <p:cNvGrpSpPr/>
          <p:nvPr/>
        </p:nvGrpSpPr>
        <p:grpSpPr>
          <a:xfrm>
            <a:off x="-15736" y="0"/>
            <a:ext cx="12229962" cy="6856214"/>
            <a:chOff x="-15736" y="0"/>
            <a:chExt cx="12229962" cy="6856214"/>
          </a:xfrm>
        </p:grpSpPr>
        <p:pic>
          <p:nvPicPr>
            <p:cNvPr descr="HD-PanelContent.png" id="7" name="Shape 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Shape 8"/>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HDRibbonContent-UniformTrim.png" id="9" name="Shape 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Shape 10"/>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Shape 11"/>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Times New Roman"/>
              <a:buNone/>
              <a:defRPr b="0" i="0" sz="4400" u="none" cap="none" strike="noStrike">
                <a:solidFill>
                  <a:srgbClr val="262626"/>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Shape 12"/>
          <p:cNvSpPr txBox="1"/>
          <p:nvPr>
            <p:ph idx="1" type="body"/>
          </p:nvPr>
        </p:nvSpPr>
        <p:spPr>
          <a:xfrm>
            <a:off x="1295401" y="2556932"/>
            <a:ext cx="9601196" cy="3318936"/>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Arial"/>
                <a:ea typeface="Arial"/>
                <a:cs typeface="Arial"/>
                <a:sym typeface="Arial"/>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Arial"/>
                <a:ea typeface="Arial"/>
                <a:cs typeface="Arial"/>
                <a:sym typeface="Arial"/>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Arial"/>
                <a:ea typeface="Arial"/>
                <a:cs typeface="Arial"/>
                <a:sym typeface="Arial"/>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Arial"/>
                <a:ea typeface="Arial"/>
                <a:cs typeface="Arial"/>
                <a:sym typeface="Arial"/>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Arial"/>
                <a:ea typeface="Arial"/>
                <a:cs typeface="Arial"/>
                <a:sym typeface="Arial"/>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Arial"/>
                <a:ea typeface="Arial"/>
                <a:cs typeface="Arial"/>
                <a:sym typeface="Arial"/>
              </a:defRPr>
            </a:lvl9pPr>
          </a:lstStyle>
          <a:p/>
        </p:txBody>
      </p:sp>
      <p:sp>
        <p:nvSpPr>
          <p:cNvPr id="13" name="Shape 1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vescanteen.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5400"/>
              <a:buFont typeface="Times New Roman"/>
              <a:buNone/>
            </a:pPr>
            <a:r>
              <a:rPr b="0" i="0" lang="en-GB" sz="5400" u="none" cap="none" strike="noStrike">
                <a:solidFill>
                  <a:srgbClr val="262626"/>
                </a:solidFill>
                <a:latin typeface="Times New Roman"/>
                <a:ea typeface="Times New Roman"/>
                <a:cs typeface="Times New Roman"/>
                <a:sym typeface="Times New Roman"/>
              </a:rPr>
              <a:t>Canteen Management system using E-Wallet </a:t>
            </a:r>
            <a:endParaRPr b="0" i="0" sz="5400" u="none" cap="none" strike="noStrike">
              <a:solidFill>
                <a:srgbClr val="262626"/>
              </a:solidFill>
              <a:latin typeface="Times New Roman"/>
              <a:ea typeface="Times New Roman"/>
              <a:cs typeface="Times New Roman"/>
              <a:sym typeface="Times New Roman"/>
            </a:endParaRPr>
          </a:p>
        </p:txBody>
      </p:sp>
      <p:sp>
        <p:nvSpPr>
          <p:cNvPr id="152" name="Shape 152"/>
          <p:cNvSpPr txBox="1"/>
          <p:nvPr>
            <p:ph idx="1" type="subTitle"/>
          </p:nvPr>
        </p:nvSpPr>
        <p:spPr>
          <a:xfrm>
            <a:off x="2692398" y="3862871"/>
            <a:ext cx="6815669" cy="132080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3680"/>
              <a:buFont typeface="Arial"/>
              <a:buNone/>
            </a:pPr>
            <a:r>
              <a:rPr b="0" i="0" lang="en-GB" sz="3200" u="sng" cap="none" strike="noStrike">
                <a:solidFill>
                  <a:schemeClr val="hlink"/>
                </a:solidFill>
                <a:latin typeface="Times New Roman"/>
                <a:ea typeface="Times New Roman"/>
                <a:cs typeface="Times New Roman"/>
                <a:sym typeface="Times New Roman"/>
                <a:hlinkClick r:id="rId3"/>
              </a:rPr>
              <a:t>vescanteen.in</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942392" y="1787928"/>
            <a:ext cx="10226351" cy="212317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800"/>
              <a:buFont typeface="Noto Sans Symbols"/>
              <a:buChar char="➢"/>
            </a:pPr>
            <a:r>
              <a:rPr b="0" i="0" lang="en-GB" sz="2800" u="none" cap="none" strike="noStrike">
                <a:solidFill>
                  <a:schemeClr val="dk1"/>
                </a:solidFill>
                <a:latin typeface="Times New Roman"/>
                <a:ea typeface="Times New Roman"/>
                <a:cs typeface="Times New Roman"/>
                <a:sym typeface="Times New Roman"/>
              </a:rPr>
              <a:t>At the coupon counter and the serving counter in canteen, a lot of time is spent waiting due to which the students get late for their lectures also. They often wish to have a way to considerably reduce or get rid of this waiting time. </a:t>
            </a:r>
            <a:endParaRPr/>
          </a:p>
          <a:p>
            <a:pPr indent="-279400" lvl="0" marL="457200" marR="0" rtl="0" algn="just">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Noto Sans Symbols"/>
              <a:buChar char="➢"/>
            </a:pPr>
            <a:r>
              <a:rPr b="0" i="0" lang="en-GB" sz="2800" u="none" cap="none" strike="noStrike">
                <a:solidFill>
                  <a:schemeClr val="dk1"/>
                </a:solidFill>
                <a:latin typeface="Times New Roman"/>
                <a:ea typeface="Times New Roman"/>
                <a:cs typeface="Times New Roman"/>
                <a:sym typeface="Times New Roman"/>
              </a:rPr>
              <a:t>Solution to this problem is to have a system for online food ordering.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Times New Roman"/>
              <a:buNone/>
            </a:pPr>
            <a:r>
              <a:rPr b="0" i="0" lang="en-GB" sz="4400" u="none" cap="none" strike="noStrike">
                <a:solidFill>
                  <a:srgbClr val="262626"/>
                </a:solidFill>
                <a:latin typeface="Times New Roman"/>
                <a:ea typeface="Times New Roman"/>
                <a:cs typeface="Times New Roman"/>
                <a:sym typeface="Times New Roman"/>
              </a:rPr>
              <a:t>Our Solution</a:t>
            </a:r>
            <a:endParaRPr/>
          </a:p>
        </p:txBody>
      </p:sp>
      <p:sp>
        <p:nvSpPr>
          <p:cNvPr id="163" name="Shape 163"/>
          <p:cNvSpPr txBox="1"/>
          <p:nvPr>
            <p:ph idx="1" type="body"/>
          </p:nvPr>
        </p:nvSpPr>
        <p:spPr>
          <a:xfrm>
            <a:off x="1539551" y="2659226"/>
            <a:ext cx="9032033" cy="293914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SzPts val="2760"/>
              <a:buFont typeface="Arial"/>
              <a:buNone/>
            </a:pPr>
            <a:r>
              <a:rPr b="0" i="0" lang="en-GB" sz="2400" u="none" cap="none" strike="noStrike">
                <a:solidFill>
                  <a:srgbClr val="262626"/>
                </a:solidFill>
                <a:latin typeface="Arial"/>
                <a:ea typeface="Arial"/>
                <a:cs typeface="Arial"/>
                <a:sym typeface="Arial"/>
              </a:rPr>
              <a:t>Canteen Management System using an E-wallet</a:t>
            </a:r>
            <a:endParaRPr/>
          </a:p>
          <a:p>
            <a:pPr indent="-285750" lvl="0" marL="285750" marR="0" rtl="0" algn="just">
              <a:spcBef>
                <a:spcPts val="1080"/>
              </a:spcBef>
              <a:spcAft>
                <a:spcPts val="0"/>
              </a:spcAft>
              <a:buClr>
                <a:schemeClr val="accent1"/>
              </a:buClr>
              <a:buSzPts val="2760"/>
              <a:buFont typeface="Noto Sans Symbols"/>
              <a:buChar char="✓"/>
            </a:pPr>
            <a:r>
              <a:rPr b="0" i="0" lang="en-GB" sz="2400" u="none" cap="none" strike="noStrike">
                <a:solidFill>
                  <a:srgbClr val="262626"/>
                </a:solidFill>
                <a:latin typeface="Arial"/>
                <a:ea typeface="Arial"/>
                <a:cs typeface="Arial"/>
                <a:sym typeface="Arial"/>
              </a:rPr>
              <a:t>Avoids the counter queue by online food ordering.</a:t>
            </a:r>
            <a:endParaRPr/>
          </a:p>
          <a:p>
            <a:pPr indent="-285750" lvl="0" marL="285750" marR="0" rtl="0" algn="just">
              <a:spcBef>
                <a:spcPts val="1080"/>
              </a:spcBef>
              <a:spcAft>
                <a:spcPts val="0"/>
              </a:spcAft>
              <a:buClr>
                <a:schemeClr val="accent1"/>
              </a:buClr>
              <a:buSzPts val="2760"/>
              <a:buFont typeface="Noto Sans Symbols"/>
              <a:buChar char="✓"/>
            </a:pPr>
            <a:r>
              <a:rPr b="0" i="0" lang="en-GB" sz="2400" u="none" cap="none" strike="noStrike">
                <a:solidFill>
                  <a:srgbClr val="262626"/>
                </a:solidFill>
                <a:latin typeface="Arial"/>
                <a:ea typeface="Arial"/>
                <a:cs typeface="Arial"/>
                <a:sym typeface="Arial"/>
              </a:rPr>
              <a:t>Avoids the Payment queue by facilitating online </a:t>
            </a:r>
            <a:r>
              <a:rPr lang="en-GB"/>
              <a:t>p</a:t>
            </a:r>
            <a:r>
              <a:rPr b="0" i="0" lang="en-GB" sz="2400" u="none" cap="none" strike="noStrike">
                <a:solidFill>
                  <a:srgbClr val="262626"/>
                </a:solidFill>
                <a:latin typeface="Arial"/>
                <a:ea typeface="Arial"/>
                <a:cs typeface="Arial"/>
                <a:sym typeface="Arial"/>
              </a:rPr>
              <a:t>ayment </a:t>
            </a:r>
            <a:r>
              <a:rPr lang="en-GB"/>
              <a:t>u</a:t>
            </a:r>
            <a:r>
              <a:rPr b="0" i="0" lang="en-GB" sz="2400" u="none" cap="none" strike="noStrike">
                <a:solidFill>
                  <a:srgbClr val="262626"/>
                </a:solidFill>
                <a:latin typeface="Arial"/>
                <a:ea typeface="Arial"/>
                <a:cs typeface="Arial"/>
                <a:sym typeface="Arial"/>
              </a:rPr>
              <a:t>sing E-wallet.</a:t>
            </a:r>
            <a:endParaRPr/>
          </a:p>
          <a:p>
            <a:pPr indent="-285750" lvl="0" marL="285750" marR="0" rtl="0" algn="just">
              <a:spcBef>
                <a:spcPts val="1080"/>
              </a:spcBef>
              <a:spcAft>
                <a:spcPts val="0"/>
              </a:spcAft>
              <a:buClr>
                <a:schemeClr val="accent1"/>
              </a:buClr>
              <a:buSzPts val="2760"/>
              <a:buFont typeface="Noto Sans Symbols"/>
              <a:buChar char="✓"/>
            </a:pPr>
            <a:r>
              <a:rPr b="0" i="0" lang="en-GB" sz="2400" u="none" cap="none" strike="noStrike">
                <a:solidFill>
                  <a:srgbClr val="262626"/>
                </a:solidFill>
                <a:latin typeface="Arial"/>
                <a:ea typeface="Arial"/>
                <a:cs typeface="Arial"/>
                <a:sym typeface="Arial"/>
              </a:rPr>
              <a:t>Avoids the waiting time for cooking, by setting the delivery time according to user’s convenience. </a:t>
            </a:r>
            <a:endParaRPr/>
          </a:p>
          <a:p>
            <a:pPr indent="-110490" lvl="0" marL="285750" marR="0" rtl="0" algn="just">
              <a:spcBef>
                <a:spcPts val="1080"/>
              </a:spcBef>
              <a:spcAft>
                <a:spcPts val="0"/>
              </a:spcAft>
              <a:buClr>
                <a:schemeClr val="accent1"/>
              </a:buClr>
              <a:buSzPts val="2760"/>
              <a:buFont typeface="Noto Sans Symbols"/>
              <a:buNone/>
            </a:pPr>
            <a:r>
              <a:t/>
            </a:r>
            <a:endParaRPr b="0" i="0" sz="2400" u="none" cap="none" strike="noStrike">
              <a:solidFill>
                <a:srgbClr val="26262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800"/>
              <a:buFont typeface="Times New Roman"/>
              <a:buNone/>
            </a:pPr>
            <a:r>
              <a:rPr b="0" i="0" lang="en-GB" sz="4800" u="none" cap="none" strike="noStrike">
                <a:solidFill>
                  <a:srgbClr val="262626"/>
                </a:solidFill>
                <a:latin typeface="Times New Roman"/>
                <a:ea typeface="Times New Roman"/>
                <a:cs typeface="Times New Roman"/>
                <a:sym typeface="Times New Roman"/>
              </a:rPr>
              <a:t>E-Wallet System</a:t>
            </a:r>
            <a:endParaRPr/>
          </a:p>
        </p:txBody>
      </p:sp>
      <p:sp>
        <p:nvSpPr>
          <p:cNvPr id="169" name="Shape 16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90000"/>
              </a:lnSpc>
              <a:spcBef>
                <a:spcPts val="0"/>
              </a:spcBef>
              <a:spcAft>
                <a:spcPts val="0"/>
              </a:spcAft>
              <a:buClr>
                <a:schemeClr val="accent1"/>
              </a:buClr>
              <a:buSzPts val="2979"/>
              <a:buFont typeface="Noto Sans Symbols"/>
              <a:buChar char="❑"/>
            </a:pPr>
            <a:r>
              <a:rPr b="0" i="0" lang="en-GB" sz="2590" u="none" cap="none" strike="noStrike">
                <a:solidFill>
                  <a:srgbClr val="262626"/>
                </a:solidFill>
                <a:latin typeface="Arial"/>
                <a:ea typeface="Arial"/>
                <a:cs typeface="Arial"/>
                <a:sym typeface="Arial"/>
              </a:rPr>
              <a:t>ElGamal 2048 bit Encryption is used</a:t>
            </a:r>
            <a:endParaRPr/>
          </a:p>
          <a:p>
            <a:pPr indent="-285750" lvl="1" marL="742950" marR="0" rtl="0" algn="just">
              <a:lnSpc>
                <a:spcPct val="90000"/>
              </a:lnSpc>
              <a:spcBef>
                <a:spcPts val="1044"/>
              </a:spcBef>
              <a:spcAft>
                <a:spcPts val="0"/>
              </a:spcAft>
              <a:buClr>
                <a:schemeClr val="accent1"/>
              </a:buClr>
              <a:buSzPts val="2553"/>
              <a:buFont typeface="Noto Sans Symbols"/>
              <a:buChar char="✓"/>
            </a:pPr>
            <a:r>
              <a:rPr b="0" i="0" lang="en-GB" sz="2220" u="none" cap="none" strike="noStrike">
                <a:solidFill>
                  <a:srgbClr val="262626"/>
                </a:solidFill>
                <a:latin typeface="Arial"/>
                <a:ea typeface="Arial"/>
                <a:cs typeface="Arial"/>
                <a:sym typeface="Arial"/>
              </a:rPr>
              <a:t>For encrypting the data before storing it in database.</a:t>
            </a:r>
            <a:endParaRPr/>
          </a:p>
          <a:p>
            <a:pPr indent="-285750" lvl="1" marL="742950" marR="0" rtl="0" algn="just">
              <a:lnSpc>
                <a:spcPct val="90000"/>
              </a:lnSpc>
              <a:spcBef>
                <a:spcPts val="1044"/>
              </a:spcBef>
              <a:spcAft>
                <a:spcPts val="0"/>
              </a:spcAft>
              <a:buClr>
                <a:schemeClr val="accent1"/>
              </a:buClr>
              <a:buSzPts val="2553"/>
              <a:buFont typeface="Noto Sans Symbols"/>
              <a:buChar char="✓"/>
            </a:pPr>
            <a:r>
              <a:rPr b="0" i="0" lang="en-GB" sz="2220" u="none" cap="none" strike="noStrike">
                <a:solidFill>
                  <a:srgbClr val="262626"/>
                </a:solidFill>
                <a:latin typeface="Arial"/>
                <a:ea typeface="Arial"/>
                <a:cs typeface="Arial"/>
                <a:sym typeface="Arial"/>
              </a:rPr>
              <a:t>For communication between client and server.</a:t>
            </a:r>
            <a:endParaRPr/>
          </a:p>
          <a:p>
            <a:pPr indent="-285750" lvl="0" marL="285750" marR="0" rtl="0" algn="just">
              <a:lnSpc>
                <a:spcPct val="90000"/>
              </a:lnSpc>
              <a:spcBef>
                <a:spcPts val="1118"/>
              </a:spcBef>
              <a:spcAft>
                <a:spcPts val="0"/>
              </a:spcAft>
              <a:buClr>
                <a:schemeClr val="accent1"/>
              </a:buClr>
              <a:buSzPts val="2979"/>
              <a:buFont typeface="Noto Sans Symbols"/>
              <a:buChar char="❑"/>
            </a:pPr>
            <a:r>
              <a:rPr b="0" i="0" lang="en-GB" sz="2590" u="none" cap="none" strike="noStrike">
                <a:solidFill>
                  <a:srgbClr val="262626"/>
                </a:solidFill>
                <a:latin typeface="Arial"/>
                <a:ea typeface="Arial"/>
                <a:cs typeface="Arial"/>
                <a:sym typeface="Arial"/>
              </a:rPr>
              <a:t>Secured from MITM(Man-In-The-Middle) attack.</a:t>
            </a:r>
            <a:endParaRPr/>
          </a:p>
          <a:p>
            <a:pPr indent="-285750" lvl="0" marL="285750" marR="0" rtl="0" algn="just">
              <a:lnSpc>
                <a:spcPct val="90000"/>
              </a:lnSpc>
              <a:spcBef>
                <a:spcPts val="1118"/>
              </a:spcBef>
              <a:spcAft>
                <a:spcPts val="0"/>
              </a:spcAft>
              <a:buClr>
                <a:schemeClr val="accent1"/>
              </a:buClr>
              <a:buSzPts val="2979"/>
              <a:buFont typeface="Noto Sans Symbols"/>
              <a:buChar char="❑"/>
            </a:pPr>
            <a:r>
              <a:rPr b="0" i="0" lang="en-GB" sz="2590" u="none" cap="none" strike="noStrike">
                <a:solidFill>
                  <a:srgbClr val="262626"/>
                </a:solidFill>
                <a:latin typeface="Arial"/>
                <a:ea typeface="Arial"/>
                <a:cs typeface="Arial"/>
                <a:sym typeface="Arial"/>
              </a:rPr>
              <a:t>For Client Side's JavaScript variables, like amount 	and Items count are rechecked at server to avoid manipulation of variables by user.</a:t>
            </a:r>
            <a:endParaRPr/>
          </a:p>
          <a:p>
            <a:pPr indent="-123634" lvl="0" marL="285750" marR="0" rtl="0" algn="l">
              <a:lnSpc>
                <a:spcPct val="90000"/>
              </a:lnSpc>
              <a:spcBef>
                <a:spcPts val="1044"/>
              </a:spcBef>
              <a:spcAft>
                <a:spcPts val="0"/>
              </a:spcAft>
              <a:buClr>
                <a:schemeClr val="accent1"/>
              </a:buClr>
              <a:buSzPts val="2553"/>
              <a:buFont typeface="Noto Sans Symbols"/>
              <a:buNone/>
            </a:pPr>
            <a:r>
              <a:t/>
            </a:r>
            <a:endParaRPr b="0" i="0" sz="2220" u="none" cap="none" strike="noStrike">
              <a:solidFill>
                <a:srgbClr val="26262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3811" y="1388534"/>
            <a:ext cx="3718455" cy="897466"/>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3200"/>
              <a:buFont typeface="Times New Roman"/>
              <a:buNone/>
            </a:pPr>
            <a:r>
              <a:rPr b="1" i="0" lang="en-GB" sz="3200" u="none" cap="none" strike="noStrike">
                <a:solidFill>
                  <a:srgbClr val="262626"/>
                </a:solidFill>
                <a:latin typeface="Times New Roman"/>
                <a:ea typeface="Times New Roman"/>
                <a:cs typeface="Times New Roman"/>
                <a:sym typeface="Times New Roman"/>
              </a:rPr>
              <a:t>User’s WebApp</a:t>
            </a:r>
            <a:endParaRPr/>
          </a:p>
        </p:txBody>
      </p:sp>
      <p:pic>
        <p:nvPicPr>
          <p:cNvPr id="175" name="Shape 175"/>
          <p:cNvPicPr preferRelativeResize="0"/>
          <p:nvPr>
            <p:ph idx="1" type="body"/>
          </p:nvPr>
        </p:nvPicPr>
        <p:blipFill rotWithShape="1">
          <a:blip r:embed="rId3">
            <a:alphaModFix/>
          </a:blip>
          <a:srcRect b="0" l="0" r="0" t="0"/>
          <a:stretch/>
        </p:blipFill>
        <p:spPr>
          <a:xfrm>
            <a:off x="6864222" y="982662"/>
            <a:ext cx="2752725" cy="4892675"/>
          </a:xfrm>
          <a:prstGeom prst="rect">
            <a:avLst/>
          </a:prstGeom>
          <a:noFill/>
          <a:ln>
            <a:noFill/>
          </a:ln>
          <a:effectLst>
            <a:outerShdw blurRad="292100" rotWithShape="0" algn="tl" dir="2700000" dist="139700">
              <a:srgbClr val="333333">
                <a:alpha val="64705"/>
              </a:srgbClr>
            </a:outerShdw>
          </a:effectLst>
        </p:spPr>
      </p:pic>
      <p:sp>
        <p:nvSpPr>
          <p:cNvPr id="176" name="Shape 176"/>
          <p:cNvSpPr txBox="1"/>
          <p:nvPr>
            <p:ph idx="2" type="body"/>
          </p:nvPr>
        </p:nvSpPr>
        <p:spPr>
          <a:xfrm>
            <a:off x="1175657" y="3031065"/>
            <a:ext cx="4152123" cy="2438404"/>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accent1"/>
              </a:buClr>
              <a:buSzPts val="2070"/>
              <a:buFont typeface="Noto Sans Symbols"/>
              <a:buChar char="❖"/>
            </a:pPr>
            <a:r>
              <a:rPr b="0" i="0" lang="en-GB" sz="1800" u="none" cap="none" strike="noStrike">
                <a:solidFill>
                  <a:srgbClr val="262626"/>
                </a:solidFill>
                <a:latin typeface="Arial"/>
                <a:ea typeface="Arial"/>
                <a:cs typeface="Arial"/>
                <a:sym typeface="Arial"/>
              </a:rPr>
              <a:t>A PWA to order the food from canteen.</a:t>
            </a:r>
            <a:endParaRPr/>
          </a:p>
          <a:p>
            <a:pPr indent="-285750" lvl="0" marL="285750" marR="0" rtl="0" algn="just">
              <a:spcBef>
                <a:spcPts val="960"/>
              </a:spcBef>
              <a:spcAft>
                <a:spcPts val="0"/>
              </a:spcAft>
              <a:buClr>
                <a:schemeClr val="accent1"/>
              </a:buClr>
              <a:buSzPts val="2070"/>
              <a:buFont typeface="Noto Sans Symbols"/>
              <a:buChar char="❖"/>
            </a:pPr>
            <a:r>
              <a:rPr b="0" i="0" lang="en-GB" sz="1800" u="none" cap="none" strike="noStrike">
                <a:solidFill>
                  <a:srgbClr val="262626"/>
                </a:solidFill>
                <a:latin typeface="Arial"/>
                <a:ea typeface="Arial"/>
                <a:cs typeface="Arial"/>
                <a:sym typeface="Arial"/>
              </a:rPr>
              <a:t>Cart system built in pure JS.</a:t>
            </a:r>
            <a:endParaRPr/>
          </a:p>
          <a:p>
            <a:pPr indent="-285750" lvl="0" marL="285750" marR="0" rtl="0" algn="just">
              <a:spcBef>
                <a:spcPts val="960"/>
              </a:spcBef>
              <a:spcAft>
                <a:spcPts val="0"/>
              </a:spcAft>
              <a:buClr>
                <a:schemeClr val="accent1"/>
              </a:buClr>
              <a:buSzPts val="2070"/>
              <a:buFont typeface="Noto Sans Symbols"/>
              <a:buChar char="❖"/>
            </a:pPr>
            <a:r>
              <a:rPr b="0" i="0" lang="en-GB" sz="1800" u="none" cap="none" strike="noStrike">
                <a:solidFill>
                  <a:srgbClr val="262626"/>
                </a:solidFill>
                <a:latin typeface="Arial"/>
                <a:ea typeface="Arial"/>
                <a:cs typeface="Arial"/>
                <a:sym typeface="Arial"/>
              </a:rPr>
              <a:t>SMS API is used to get Order details, Alert, Notifications &amp; OTPs.</a:t>
            </a:r>
            <a:endParaRPr/>
          </a:p>
          <a:p>
            <a:pPr indent="-285750" lvl="0" marL="285750" marR="0" rtl="0" algn="just">
              <a:spcBef>
                <a:spcPts val="960"/>
              </a:spcBef>
              <a:spcAft>
                <a:spcPts val="0"/>
              </a:spcAft>
              <a:buClr>
                <a:schemeClr val="accent1"/>
              </a:buClr>
              <a:buSzPts val="2070"/>
              <a:buFont typeface="Noto Sans Symbols"/>
              <a:buChar char="❖"/>
            </a:pPr>
            <a:r>
              <a:rPr b="0" i="0" lang="en-GB" sz="1800" u="none" cap="none" strike="noStrike">
                <a:solidFill>
                  <a:srgbClr val="262626"/>
                </a:solidFill>
                <a:latin typeface="Arial"/>
                <a:ea typeface="Arial"/>
                <a:cs typeface="Arial"/>
                <a:sym typeface="Arial"/>
              </a:rPr>
              <a:t>Advanced food orders for next 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Times New Roman"/>
              <a:buNone/>
            </a:pPr>
            <a:r>
              <a:rPr b="0" i="0" lang="en-GB" sz="4400" u="none" cap="none" strike="noStrike">
                <a:solidFill>
                  <a:srgbClr val="262626"/>
                </a:solidFill>
                <a:latin typeface="Times New Roman"/>
                <a:ea typeface="Times New Roman"/>
                <a:cs typeface="Times New Roman"/>
                <a:sym typeface="Times New Roman"/>
              </a:rPr>
              <a:t>In Canteen…</a:t>
            </a:r>
            <a:endParaRPr/>
          </a:p>
        </p:txBody>
      </p:sp>
      <p:sp>
        <p:nvSpPr>
          <p:cNvPr id="182" name="Shape 182"/>
          <p:cNvSpPr txBox="1"/>
          <p:nvPr>
            <p:ph idx="1" type="body"/>
          </p:nvPr>
        </p:nvSpPr>
        <p:spPr>
          <a:xfrm>
            <a:off x="1295401" y="2556932"/>
            <a:ext cx="9601196" cy="350796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0" i="0" lang="en-GB" sz="2400" u="none" cap="none" strike="noStrike">
                <a:solidFill>
                  <a:srgbClr val="262626"/>
                </a:solidFill>
                <a:latin typeface="Arial"/>
                <a:ea typeface="Arial"/>
                <a:cs typeface="Arial"/>
                <a:sym typeface="Arial"/>
              </a:rPr>
              <a:t>Once the order is placed, canteen manager will choose to accept or  decline it.</a:t>
            </a:r>
            <a:endParaRPr/>
          </a:p>
          <a:p>
            <a:pPr indent="-285750" lvl="0" marL="285750" marR="0" rtl="0" algn="l">
              <a:spcBef>
                <a:spcPts val="1080"/>
              </a:spcBef>
              <a:spcAft>
                <a:spcPts val="0"/>
              </a:spcAft>
              <a:buClr>
                <a:schemeClr val="accent1"/>
              </a:buClr>
              <a:buSzPts val="2760"/>
              <a:buFont typeface="Arial"/>
              <a:buChar char="•"/>
            </a:pPr>
            <a:r>
              <a:rPr b="0" i="0" lang="en-GB" sz="2400" u="none" cap="none" strike="noStrike">
                <a:solidFill>
                  <a:srgbClr val="262626"/>
                </a:solidFill>
                <a:latin typeface="Arial"/>
                <a:ea typeface="Arial"/>
                <a:cs typeface="Arial"/>
                <a:sym typeface="Arial"/>
              </a:rPr>
              <a:t>Acceptance message will be sent to user</a:t>
            </a:r>
            <a:r>
              <a:rPr lang="en-GB"/>
              <a:t> and</a:t>
            </a:r>
            <a:r>
              <a:rPr b="0" i="0" lang="en-GB" sz="2400" u="none" cap="none" strike="noStrike">
                <a:solidFill>
                  <a:srgbClr val="262626"/>
                </a:solidFill>
                <a:latin typeface="Arial"/>
                <a:ea typeface="Arial"/>
                <a:cs typeface="Arial"/>
                <a:sym typeface="Arial"/>
              </a:rPr>
              <a:t> in case of declination balance will be updated with refund and a message will be sent </a:t>
            </a:r>
            <a:r>
              <a:rPr lang="en-GB"/>
              <a:t>to the customer notifying the same</a:t>
            </a:r>
            <a:r>
              <a:rPr b="0" i="0" lang="en-GB" sz="2400" u="none" cap="none" strike="noStrike">
                <a:solidFill>
                  <a:srgbClr val="262626"/>
                </a:solidFill>
                <a:latin typeface="Arial"/>
                <a:ea typeface="Arial"/>
                <a:cs typeface="Arial"/>
                <a:sym typeface="Arial"/>
              </a:rPr>
              <a:t>.</a:t>
            </a:r>
            <a:endParaRPr/>
          </a:p>
          <a:p>
            <a:pPr indent="-285750" lvl="0" marL="285750" marR="0" rtl="0" algn="l">
              <a:spcBef>
                <a:spcPts val="1080"/>
              </a:spcBef>
              <a:spcAft>
                <a:spcPts val="0"/>
              </a:spcAft>
              <a:buClr>
                <a:schemeClr val="accent1"/>
              </a:buClr>
              <a:buSzPts val="2760"/>
              <a:buFont typeface="Arial"/>
              <a:buChar char="•"/>
            </a:pPr>
            <a:r>
              <a:rPr b="0" i="0" lang="en-GB" sz="2400" u="none" cap="none" strike="noStrike">
                <a:solidFill>
                  <a:srgbClr val="262626"/>
                </a:solidFill>
                <a:latin typeface="Arial"/>
                <a:ea typeface="Arial"/>
                <a:cs typeface="Arial"/>
                <a:sym typeface="Arial"/>
              </a:rPr>
              <a:t>Accepted orders then get displayed in Kitchen’s screen according to Delivery time of orders.</a:t>
            </a:r>
            <a:endParaRPr/>
          </a:p>
          <a:p>
            <a:pPr indent="-285750" lvl="0" marL="285750" marR="0" rtl="0" algn="l">
              <a:spcBef>
                <a:spcPts val="1080"/>
              </a:spcBef>
              <a:spcAft>
                <a:spcPts val="0"/>
              </a:spcAft>
              <a:buClr>
                <a:schemeClr val="accent1"/>
              </a:buClr>
              <a:buSzPts val="2760"/>
              <a:buFont typeface="Arial"/>
              <a:buChar char="•"/>
            </a:pPr>
            <a:r>
              <a:rPr b="0" i="0" lang="en-GB" sz="2400" u="none" cap="none" strike="noStrike">
                <a:solidFill>
                  <a:srgbClr val="262626"/>
                </a:solidFill>
                <a:latin typeface="Arial"/>
                <a:ea typeface="Arial"/>
                <a:cs typeface="Arial"/>
                <a:sym typeface="Arial"/>
              </a:rPr>
              <a:t>To recharge the account user has to go the canteen counter.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Times New Roman"/>
              <a:buNone/>
            </a:pPr>
            <a:r>
              <a:rPr b="0" i="0" lang="en-GB" sz="4400" u="none" cap="none" strike="noStrike">
                <a:solidFill>
                  <a:srgbClr val="262626"/>
                </a:solidFill>
                <a:latin typeface="Times New Roman"/>
                <a:ea typeface="Times New Roman"/>
                <a:cs typeface="Times New Roman"/>
                <a:sym typeface="Times New Roman"/>
              </a:rPr>
              <a:t>Client Side Encryption</a:t>
            </a:r>
            <a:endParaRPr/>
          </a:p>
        </p:txBody>
      </p:sp>
      <p:sp>
        <p:nvSpPr>
          <p:cNvPr id="188" name="Shape 188"/>
          <p:cNvSpPr txBox="1"/>
          <p:nvPr>
            <p:ph idx="1" type="body"/>
          </p:nvPr>
        </p:nvSpPr>
        <p:spPr>
          <a:xfrm>
            <a:off x="1298447" y="2560320"/>
            <a:ext cx="5121013" cy="3310128"/>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1"/>
              </a:buClr>
              <a:buSzPts val="2300"/>
              <a:buFont typeface="Times New Roman"/>
              <a:buAutoNum type="romanLcPeriod"/>
            </a:pPr>
            <a:r>
              <a:rPr b="0" i="0" lang="en-GB" sz="2000" u="none" cap="none" strike="noStrike">
                <a:solidFill>
                  <a:srgbClr val="262626"/>
                </a:solidFill>
                <a:latin typeface="Arial"/>
                <a:ea typeface="Arial"/>
                <a:cs typeface="Arial"/>
                <a:sym typeface="Arial"/>
              </a:rPr>
              <a:t>Client sends an AJAX call for cipher text y2 to server.</a:t>
            </a:r>
            <a:endParaRPr/>
          </a:p>
          <a:p>
            <a:pPr indent="-514350" lvl="0" marL="514350" marR="0" rtl="0" algn="l">
              <a:spcBef>
                <a:spcPts val="1000"/>
              </a:spcBef>
              <a:spcAft>
                <a:spcPts val="0"/>
              </a:spcAft>
              <a:buClr>
                <a:schemeClr val="accent1"/>
              </a:buClr>
              <a:buSzPts val="2300"/>
              <a:buFont typeface="Times New Roman"/>
              <a:buAutoNum type="romanLcPeriod"/>
            </a:pPr>
            <a:r>
              <a:rPr b="0" i="0" lang="en-GB" sz="2000" u="none" cap="none" strike="noStrike">
                <a:solidFill>
                  <a:srgbClr val="262626"/>
                </a:solidFill>
                <a:latin typeface="Arial"/>
                <a:ea typeface="Arial"/>
                <a:cs typeface="Arial"/>
                <a:sym typeface="Arial"/>
              </a:rPr>
              <a:t>In response, server send y2 to client and store y1 in database to use it for future decryption.</a:t>
            </a:r>
            <a:endParaRPr/>
          </a:p>
          <a:p>
            <a:pPr indent="-514350" lvl="0" marL="514350" marR="0" rtl="0" algn="l">
              <a:spcBef>
                <a:spcPts val="1000"/>
              </a:spcBef>
              <a:spcAft>
                <a:spcPts val="0"/>
              </a:spcAft>
              <a:buClr>
                <a:schemeClr val="accent1"/>
              </a:buClr>
              <a:buSzPts val="2300"/>
              <a:buFont typeface="Times New Roman"/>
              <a:buAutoNum type="romanLcPeriod"/>
            </a:pPr>
            <a:r>
              <a:rPr b="0" i="0" lang="en-GB" sz="2000" u="none" cap="none" strike="noStrike">
                <a:solidFill>
                  <a:srgbClr val="262626"/>
                </a:solidFill>
                <a:latin typeface="Arial"/>
                <a:ea typeface="Arial"/>
                <a:cs typeface="Arial"/>
                <a:sym typeface="Arial"/>
              </a:rPr>
              <a:t>Client side multiplies data m with y2 before sending it to server.</a:t>
            </a:r>
            <a:endParaRPr/>
          </a:p>
          <a:p>
            <a:pPr indent="-514350" lvl="0" marL="514350" marR="0" rtl="0" algn="l">
              <a:spcBef>
                <a:spcPts val="1000"/>
              </a:spcBef>
              <a:spcAft>
                <a:spcPts val="0"/>
              </a:spcAft>
              <a:buClr>
                <a:schemeClr val="accent1"/>
              </a:buClr>
              <a:buSzPts val="2300"/>
              <a:buFont typeface="Times New Roman"/>
              <a:buAutoNum type="romanLcPeriod"/>
            </a:pPr>
            <a:r>
              <a:rPr b="0" i="0" lang="en-GB" sz="2000" u="none" cap="none" strike="noStrike">
                <a:solidFill>
                  <a:srgbClr val="262626"/>
                </a:solidFill>
                <a:latin typeface="Arial"/>
                <a:ea typeface="Arial"/>
                <a:cs typeface="Arial"/>
                <a:sym typeface="Arial"/>
              </a:rPr>
              <a:t>Server uses y1 and variable obtained from client to decrypt the data.</a:t>
            </a:r>
            <a:endParaRPr/>
          </a:p>
        </p:txBody>
      </p:sp>
      <p:sp>
        <p:nvSpPr>
          <p:cNvPr id="189" name="Shape 189"/>
          <p:cNvSpPr/>
          <p:nvPr/>
        </p:nvSpPr>
        <p:spPr>
          <a:xfrm>
            <a:off x="9363332" y="3046446"/>
            <a:ext cx="1530220" cy="765110"/>
          </a:xfrm>
          <a:prstGeom prst="flowChartAlternateProcess">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Arial"/>
                <a:ea typeface="Arial"/>
                <a:cs typeface="Arial"/>
                <a:sym typeface="Arial"/>
              </a:rPr>
              <a:t>Server</a:t>
            </a:r>
            <a:endParaRPr/>
          </a:p>
        </p:txBody>
      </p:sp>
      <p:sp>
        <p:nvSpPr>
          <p:cNvPr id="190" name="Shape 190"/>
          <p:cNvSpPr/>
          <p:nvPr/>
        </p:nvSpPr>
        <p:spPr>
          <a:xfrm>
            <a:off x="6614719" y="3806892"/>
            <a:ext cx="1530220" cy="765110"/>
          </a:xfrm>
          <a:prstGeom prst="flowChartAlternateProcess">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Arial"/>
                <a:ea typeface="Arial"/>
                <a:cs typeface="Arial"/>
                <a:sym typeface="Arial"/>
              </a:rPr>
              <a:t>Client</a:t>
            </a:r>
            <a:endParaRPr/>
          </a:p>
        </p:txBody>
      </p:sp>
      <p:sp>
        <p:nvSpPr>
          <p:cNvPr id="191" name="Shape 191"/>
          <p:cNvSpPr/>
          <p:nvPr/>
        </p:nvSpPr>
        <p:spPr>
          <a:xfrm>
            <a:off x="9363345" y="5105352"/>
            <a:ext cx="1530300" cy="765000"/>
          </a:xfrm>
          <a:prstGeom prst="flowChartAlternateProcess">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Arial"/>
                <a:ea typeface="Arial"/>
                <a:cs typeface="Arial"/>
                <a:sym typeface="Arial"/>
              </a:rPr>
              <a:t>Database</a:t>
            </a:r>
            <a:endParaRPr/>
          </a:p>
        </p:txBody>
      </p:sp>
      <p:cxnSp>
        <p:nvCxnSpPr>
          <p:cNvPr id="192" name="Shape 192"/>
          <p:cNvCxnSpPr>
            <a:stCxn id="189" idx="2"/>
            <a:endCxn id="191" idx="0"/>
          </p:cNvCxnSpPr>
          <p:nvPr/>
        </p:nvCxnSpPr>
        <p:spPr>
          <a:xfrm>
            <a:off x="10128442" y="3811556"/>
            <a:ext cx="0" cy="1293900"/>
          </a:xfrm>
          <a:prstGeom prst="straightConnector1">
            <a:avLst/>
          </a:prstGeom>
          <a:noFill/>
          <a:ln cap="flat" cmpd="sng" w="57150">
            <a:solidFill>
              <a:schemeClr val="accent1"/>
            </a:solidFill>
            <a:prstDash val="solid"/>
            <a:round/>
            <a:headEnd len="med" w="med" type="triangle"/>
            <a:tailEnd len="med" w="med" type="triangle"/>
          </a:ln>
        </p:spPr>
      </p:cxnSp>
      <p:cxnSp>
        <p:nvCxnSpPr>
          <p:cNvPr id="193" name="Shape 193"/>
          <p:cNvCxnSpPr>
            <a:stCxn id="190" idx="3"/>
            <a:endCxn id="189" idx="1"/>
          </p:cNvCxnSpPr>
          <p:nvPr/>
        </p:nvCxnSpPr>
        <p:spPr>
          <a:xfrm flipH="1" rot="10800000">
            <a:off x="8144939" y="3428947"/>
            <a:ext cx="1218300" cy="760500"/>
          </a:xfrm>
          <a:prstGeom prst="straightConnector1">
            <a:avLst/>
          </a:prstGeom>
          <a:noFill/>
          <a:ln cap="flat" cmpd="sng" w="57150">
            <a:solidFill>
              <a:schemeClr val="accent1"/>
            </a:solidFill>
            <a:prstDash val="solid"/>
            <a:round/>
            <a:headEnd len="med" w="med" type="triangle"/>
            <a:tailEnd len="med" w="med" type="triangle"/>
          </a:ln>
        </p:spPr>
      </p:cxnSp>
      <p:sp>
        <p:nvSpPr>
          <p:cNvPr id="194" name="Shape 194"/>
          <p:cNvSpPr txBox="1"/>
          <p:nvPr/>
        </p:nvSpPr>
        <p:spPr>
          <a:xfrm rot="-1928150">
            <a:off x="8164351" y="3296642"/>
            <a:ext cx="86774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AJAX request</a:t>
            </a:r>
            <a:endParaRPr/>
          </a:p>
        </p:txBody>
      </p:sp>
      <p:sp>
        <p:nvSpPr>
          <p:cNvPr id="195" name="Shape 195"/>
          <p:cNvSpPr txBox="1"/>
          <p:nvPr/>
        </p:nvSpPr>
        <p:spPr>
          <a:xfrm rot="-1928150">
            <a:off x="8530210" y="3769670"/>
            <a:ext cx="86774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200">
                <a:solidFill>
                  <a:schemeClr val="dk1"/>
                </a:solidFill>
                <a:latin typeface="Arial"/>
                <a:ea typeface="Arial"/>
                <a:cs typeface="Arial"/>
                <a:sym typeface="Arial"/>
              </a:rPr>
              <a:t>y2 as response</a:t>
            </a:r>
            <a:endParaRPr/>
          </a:p>
        </p:txBody>
      </p:sp>
      <p:sp>
        <p:nvSpPr>
          <p:cNvPr id="196" name="Shape 196"/>
          <p:cNvSpPr txBox="1"/>
          <p:nvPr/>
        </p:nvSpPr>
        <p:spPr>
          <a:xfrm>
            <a:off x="10232174" y="4227621"/>
            <a:ext cx="9960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GB" sz="1200">
                <a:solidFill>
                  <a:schemeClr val="dk1"/>
                </a:solidFill>
                <a:latin typeface="Arial"/>
                <a:ea typeface="Arial"/>
                <a:cs typeface="Arial"/>
                <a:sym typeface="Arial"/>
              </a:rPr>
              <a:t>Store y1 for decryption</a:t>
            </a:r>
            <a:endParaRPr/>
          </a:p>
        </p:txBody>
      </p:sp>
      <p:sp>
        <p:nvSpPr>
          <p:cNvPr id="197" name="Shape 197"/>
          <p:cNvSpPr txBox="1"/>
          <p:nvPr/>
        </p:nvSpPr>
        <p:spPr>
          <a:xfrm>
            <a:off x="9088405" y="2518770"/>
            <a:ext cx="2076124"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100">
                <a:solidFill>
                  <a:schemeClr val="dk1"/>
                </a:solidFill>
                <a:latin typeface="Arial"/>
                <a:ea typeface="Arial"/>
                <a:cs typeface="Arial"/>
                <a:sym typeface="Arial"/>
              </a:rPr>
              <a:t>Computes ciphers y1 and y2 using server’s public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Times New Roman"/>
              <a:buNone/>
            </a:pPr>
            <a:r>
              <a:rPr b="0" i="0" lang="en-GB" sz="4400" u="none" cap="none" strike="noStrike">
                <a:solidFill>
                  <a:srgbClr val="262626"/>
                </a:solidFill>
                <a:latin typeface="Times New Roman"/>
                <a:ea typeface="Times New Roman"/>
                <a:cs typeface="Times New Roman"/>
                <a:sym typeface="Times New Roman"/>
              </a:rPr>
              <a:t>Server Side Encryption</a:t>
            </a:r>
            <a:endParaRPr/>
          </a:p>
        </p:txBody>
      </p:sp>
      <p:sp>
        <p:nvSpPr>
          <p:cNvPr id="203" name="Shape 203"/>
          <p:cNvSpPr txBox="1"/>
          <p:nvPr>
            <p:ph idx="1" type="body"/>
          </p:nvPr>
        </p:nvSpPr>
        <p:spPr>
          <a:xfrm>
            <a:off x="6096000" y="3106912"/>
            <a:ext cx="4655466" cy="2006265"/>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1"/>
              </a:buClr>
              <a:buSzPts val="2300"/>
              <a:buFont typeface="Times New Roman"/>
              <a:buAutoNum type="romanLcPeriod"/>
            </a:pPr>
            <a:r>
              <a:rPr b="0" i="0" lang="en-GB" sz="2000" u="none" cap="none" strike="noStrike">
                <a:solidFill>
                  <a:srgbClr val="262626"/>
                </a:solidFill>
                <a:latin typeface="Arial"/>
                <a:ea typeface="Arial"/>
                <a:cs typeface="Arial"/>
                <a:sym typeface="Arial"/>
              </a:rPr>
              <a:t>Balance data and user’s details are stored in encrypted format.</a:t>
            </a:r>
            <a:endParaRPr/>
          </a:p>
          <a:p>
            <a:pPr indent="-514350" lvl="0" marL="514350" marR="0" rtl="0" algn="l">
              <a:spcBef>
                <a:spcPts val="1000"/>
              </a:spcBef>
              <a:spcAft>
                <a:spcPts val="0"/>
              </a:spcAft>
              <a:buClr>
                <a:schemeClr val="accent1"/>
              </a:buClr>
              <a:buSzPts val="2300"/>
              <a:buFont typeface="Times New Roman"/>
              <a:buAutoNum type="romanLcPeriod"/>
            </a:pPr>
            <a:r>
              <a:rPr b="0" i="0" lang="en-GB" sz="2000" u="none" cap="none" strike="noStrike">
                <a:solidFill>
                  <a:srgbClr val="262626"/>
                </a:solidFill>
                <a:latin typeface="Arial"/>
                <a:ea typeface="Arial"/>
                <a:cs typeface="Arial"/>
                <a:sym typeface="Arial"/>
              </a:rPr>
              <a:t>Server computes cipher text y1 and y2 using it’s public key and stores them in Database.</a:t>
            </a:r>
            <a:endParaRPr/>
          </a:p>
        </p:txBody>
      </p:sp>
      <p:sp>
        <p:nvSpPr>
          <p:cNvPr id="204" name="Shape 204"/>
          <p:cNvSpPr/>
          <p:nvPr/>
        </p:nvSpPr>
        <p:spPr>
          <a:xfrm>
            <a:off x="2943871" y="3177073"/>
            <a:ext cx="1530220" cy="765110"/>
          </a:xfrm>
          <a:prstGeom prst="flowChartAlternateProcess">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Server</a:t>
            </a:r>
            <a:endParaRPr/>
          </a:p>
        </p:txBody>
      </p:sp>
      <p:sp>
        <p:nvSpPr>
          <p:cNvPr id="205" name="Shape 205"/>
          <p:cNvSpPr/>
          <p:nvPr/>
        </p:nvSpPr>
        <p:spPr>
          <a:xfrm>
            <a:off x="2943871" y="5113179"/>
            <a:ext cx="1530300" cy="765000"/>
          </a:xfrm>
          <a:prstGeom prst="flowChartAlternateProcess">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Database</a:t>
            </a:r>
            <a:endParaRPr/>
          </a:p>
        </p:txBody>
      </p:sp>
      <p:cxnSp>
        <p:nvCxnSpPr>
          <p:cNvPr id="206" name="Shape 206"/>
          <p:cNvCxnSpPr>
            <a:stCxn id="204" idx="2"/>
            <a:endCxn id="205" idx="0"/>
          </p:cNvCxnSpPr>
          <p:nvPr/>
        </p:nvCxnSpPr>
        <p:spPr>
          <a:xfrm>
            <a:off x="3708981" y="3942183"/>
            <a:ext cx="0" cy="1170900"/>
          </a:xfrm>
          <a:prstGeom prst="straightConnector1">
            <a:avLst/>
          </a:prstGeom>
          <a:noFill/>
          <a:ln cap="flat" cmpd="sng" w="57150">
            <a:solidFill>
              <a:schemeClr val="accent1"/>
            </a:solidFill>
            <a:prstDash val="solid"/>
            <a:round/>
            <a:headEnd len="med" w="med" type="triangle"/>
            <a:tailEnd len="med" w="med" type="triangle"/>
          </a:ln>
        </p:spPr>
      </p:cxnSp>
      <p:sp>
        <p:nvSpPr>
          <p:cNvPr id="207" name="Shape 207"/>
          <p:cNvSpPr txBox="1"/>
          <p:nvPr/>
        </p:nvSpPr>
        <p:spPr>
          <a:xfrm>
            <a:off x="3812713" y="4296836"/>
            <a:ext cx="12759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GB" sz="1200">
                <a:solidFill>
                  <a:schemeClr val="dk1"/>
                </a:solidFill>
                <a:latin typeface="Arial"/>
                <a:ea typeface="Arial"/>
                <a:cs typeface="Arial"/>
                <a:sym typeface="Arial"/>
              </a:rPr>
              <a:t>Store y1 and y2 for decryption</a:t>
            </a:r>
            <a:endParaRPr/>
          </a:p>
        </p:txBody>
      </p:sp>
      <p:sp>
        <p:nvSpPr>
          <p:cNvPr id="208" name="Shape 208"/>
          <p:cNvSpPr txBox="1"/>
          <p:nvPr/>
        </p:nvSpPr>
        <p:spPr>
          <a:xfrm>
            <a:off x="2668944" y="2649397"/>
            <a:ext cx="2076124"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100">
                <a:solidFill>
                  <a:schemeClr val="dk1"/>
                </a:solidFill>
                <a:latin typeface="Arial"/>
                <a:ea typeface="Arial"/>
                <a:cs typeface="Arial"/>
                <a:sym typeface="Arial"/>
              </a:rPr>
              <a:t>Computes ciphers y1 and y2 using server’s public key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Times New Roman"/>
              <a:buNone/>
            </a:pPr>
            <a:r>
              <a:rPr b="0" i="0" lang="en-GB" sz="4400" u="none" cap="none" strike="noStrike">
                <a:solidFill>
                  <a:srgbClr val="262626"/>
                </a:solidFill>
                <a:latin typeface="Times New Roman"/>
                <a:ea typeface="Times New Roman"/>
                <a:cs typeface="Times New Roman"/>
                <a:sym typeface="Times New Roman"/>
              </a:rPr>
              <a:t>Conclusion and Future Scope</a:t>
            </a:r>
            <a:endParaRPr/>
          </a:p>
        </p:txBody>
      </p:sp>
      <p:sp>
        <p:nvSpPr>
          <p:cNvPr id="214" name="Shape 2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accent1"/>
              </a:buClr>
              <a:buSzPts val="2530"/>
              <a:buFont typeface="Arial"/>
              <a:buChar char="•"/>
            </a:pPr>
            <a:r>
              <a:rPr b="0" i="0" lang="en-GB" sz="2200" u="none" cap="none" strike="noStrike">
                <a:solidFill>
                  <a:srgbClr val="262626"/>
                </a:solidFill>
                <a:latin typeface="Times New Roman"/>
                <a:ea typeface="Times New Roman"/>
                <a:cs typeface="Times New Roman"/>
                <a:sym typeface="Times New Roman"/>
              </a:rPr>
              <a:t>The web application created as a result of th</a:t>
            </a:r>
            <a:r>
              <a:rPr lang="en-GB" sz="2200">
                <a:latin typeface="Times New Roman"/>
                <a:ea typeface="Times New Roman"/>
                <a:cs typeface="Times New Roman"/>
                <a:sym typeface="Times New Roman"/>
              </a:rPr>
              <a:t>is</a:t>
            </a:r>
            <a:r>
              <a:rPr b="0" i="0" lang="en-GB" sz="2200" u="none" cap="none" strike="noStrike">
                <a:solidFill>
                  <a:srgbClr val="262626"/>
                </a:solidFill>
                <a:latin typeface="Times New Roman"/>
                <a:ea typeface="Times New Roman"/>
                <a:cs typeface="Times New Roman"/>
                <a:sym typeface="Times New Roman"/>
              </a:rPr>
              <a:t> project is an easy to use software which would reduce the amount of time wasted in the canteen considerably due to the features like online ordering, E-wallet payment and Displaying Orders directly in the kitchen.</a:t>
            </a:r>
            <a:endParaRPr/>
          </a:p>
          <a:p>
            <a:pPr indent="0" lvl="0" marL="0" marR="0" rtl="0" algn="just">
              <a:spcBef>
                <a:spcPts val="1040"/>
              </a:spcBef>
              <a:spcAft>
                <a:spcPts val="0"/>
              </a:spcAft>
              <a:buClr>
                <a:schemeClr val="accent1"/>
              </a:buClr>
              <a:buSzPts val="2530"/>
              <a:buFont typeface="Arial"/>
              <a:buNone/>
            </a:pPr>
            <a:r>
              <a:rPr b="1" i="0" lang="en-GB" sz="2200" u="none" cap="none" strike="noStrike">
                <a:solidFill>
                  <a:srgbClr val="262626"/>
                </a:solidFill>
                <a:latin typeface="Times New Roman"/>
                <a:ea typeface="Times New Roman"/>
                <a:cs typeface="Times New Roman"/>
                <a:sym typeface="Times New Roman"/>
              </a:rPr>
              <a:t>Future Scope:</a:t>
            </a:r>
            <a:r>
              <a:rPr b="0" i="0" lang="en-GB" sz="2200" u="none" cap="none" strike="noStrike">
                <a:solidFill>
                  <a:srgbClr val="262626"/>
                </a:solidFill>
                <a:latin typeface="Times New Roman"/>
                <a:ea typeface="Times New Roman"/>
                <a:cs typeface="Times New Roman"/>
                <a:sym typeface="Times New Roman"/>
              </a:rPr>
              <a:t> </a:t>
            </a:r>
            <a:endParaRPr/>
          </a:p>
          <a:p>
            <a:pPr indent="-285750" lvl="0" marL="285750" marR="0" rtl="0" algn="just">
              <a:spcBef>
                <a:spcPts val="1040"/>
              </a:spcBef>
              <a:spcAft>
                <a:spcPts val="0"/>
              </a:spcAft>
              <a:buClr>
                <a:schemeClr val="accent1"/>
              </a:buClr>
              <a:buSzPts val="2530"/>
              <a:buFont typeface="Arial"/>
              <a:buChar char="•"/>
            </a:pPr>
            <a:r>
              <a:rPr b="0" i="0" lang="en-GB" sz="2200" u="none" cap="none" strike="noStrike">
                <a:solidFill>
                  <a:srgbClr val="262626"/>
                </a:solidFill>
                <a:latin typeface="Times New Roman"/>
                <a:ea typeface="Times New Roman"/>
                <a:cs typeface="Times New Roman"/>
                <a:sym typeface="Times New Roman"/>
              </a:rPr>
              <a:t>Integrate the E-wallet created with bank APIs in order to provide not just recharge with cash but also with bank accounts which would enhance the user experience and more users would be attracted to using the application.</a:t>
            </a:r>
            <a:endParaRPr b="0" i="0" sz="2200" u="none" cap="none" strike="noStrike">
              <a:solidFill>
                <a:srgbClr val="26262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