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4706" autoAdjust="0"/>
  </p:normalViewPr>
  <p:slideViewPr>
    <p:cSldViewPr snapToGrid="0">
      <p:cViewPr varScale="1">
        <p:scale>
          <a:sx n="110" d="100"/>
          <a:sy n="110" d="100"/>
        </p:scale>
        <p:origin x="-59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Spieken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digitale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examens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frequent </a:t>
            </a:r>
            <a:r>
              <a:rPr lang="en-US" baseline="0" dirty="0" err="1" smtClean="0"/>
              <a:t>geaccepteerd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Schools,</a:t>
            </a:r>
            <a:r>
              <a:rPr lang="en-US" baseline="0" dirty="0" smtClean="0"/>
              <a:t> teachers and students</a:t>
            </a:r>
          </a:p>
          <a:p>
            <a:pPr>
              <a:buFontTx/>
              <a:buChar char="-"/>
            </a:pPr>
            <a:r>
              <a:rPr lang="en-US" baseline="0" dirty="0" smtClean="0"/>
              <a:t> DNS </a:t>
            </a:r>
            <a:r>
              <a:rPr lang="en-US" baseline="0" dirty="0" err="1" smtClean="0"/>
              <a:t>whitelisting</a:t>
            </a:r>
            <a:r>
              <a:rPr lang="en-US" baseline="0" dirty="0" smtClean="0"/>
              <a:t>, router </a:t>
            </a:r>
            <a:r>
              <a:rPr lang="en-US" baseline="0" dirty="0" err="1" smtClean="0"/>
              <a:t>acl</a:t>
            </a:r>
            <a:r>
              <a:rPr lang="en-US" baseline="0" dirty="0" smtClean="0"/>
              <a:t>, firewall, SEB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A secure environment </a:t>
            </a:r>
            <a:r>
              <a:rPr lang="nl-BE" sz="4400" dirty="0" err="1" smtClean="0"/>
              <a:t>for</a:t>
            </a:r>
            <a:r>
              <a:rPr lang="nl-BE" sz="4400" dirty="0" smtClean="0"/>
              <a:t> </a:t>
            </a:r>
            <a:r>
              <a:rPr lang="nl-BE" sz="4400" dirty="0" err="1" smtClean="0"/>
              <a:t>conducting</a:t>
            </a:r>
            <a:r>
              <a:rPr lang="nl-BE" sz="4400" dirty="0" smtClean="0"/>
              <a:t> </a:t>
            </a:r>
            <a:r>
              <a:rPr lang="nl-BE" sz="4400" dirty="0" err="1" smtClean="0"/>
              <a:t>examinations</a:t>
            </a:r>
            <a:r>
              <a:rPr lang="nl-BE" sz="4400" dirty="0" smtClean="0"/>
              <a:t> </a:t>
            </a:r>
            <a:r>
              <a:rPr lang="nl-BE" sz="4400" dirty="0" err="1" smtClean="0"/>
              <a:t>on</a:t>
            </a:r>
            <a:r>
              <a:rPr lang="nl-BE" sz="4400" dirty="0" smtClean="0"/>
              <a:t> </a:t>
            </a:r>
            <a:r>
              <a:rPr lang="nl-BE" sz="4400" dirty="0" err="1" smtClean="0"/>
              <a:t>personal</a:t>
            </a:r>
            <a:r>
              <a:rPr lang="nl-BE" sz="4400" dirty="0" smtClean="0"/>
              <a:t> </a:t>
            </a:r>
            <a:r>
              <a:rPr lang="nl-BE" sz="4400" dirty="0" err="1" smtClean="0"/>
              <a:t>devices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Bachelor thesis by Kjell </a:t>
            </a:r>
            <a:r>
              <a:rPr lang="en-US" dirty="0" err="1" smtClean="0"/>
              <a:t>Viaene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  <a:p>
            <a:r>
              <a:rPr lang="en-US" dirty="0" smtClean="0"/>
              <a:t>For who?</a:t>
            </a:r>
            <a:endParaRPr lang="en-US" dirty="0"/>
          </a:p>
          <a:p>
            <a:r>
              <a:rPr lang="en-US" dirty="0" smtClean="0"/>
              <a:t>What?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pic>
        <p:nvPicPr>
          <p:cNvPr id="10" name="Tijdelijke aanduiding voor inhoud 9" descr="environ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242" y="1981200"/>
            <a:ext cx="2947516" cy="3810000"/>
          </a:xfrm>
        </p:spPr>
      </p:pic>
    </p:spTree>
    <p:extLst>
      <p:ext uri="{BB962C8B-B14F-4D97-AF65-F5344CB8AC3E}">
        <p14:creationId xmlns:p14="http://schemas.microsoft.com/office/powerpoint/2010/main" xmlns="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en-US" dirty="0" err="1" smtClean="0"/>
              <a:t>whitelisting</a:t>
            </a:r>
            <a:endParaRPr lang="en-US" dirty="0"/>
          </a:p>
        </p:txBody>
      </p:sp>
      <p:pic>
        <p:nvPicPr>
          <p:cNvPr id="9" name="Tijdelijke aanduiding voor inhoud 8" descr="DN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2422" y="2039306"/>
            <a:ext cx="9792419" cy="2960767"/>
          </a:xfrm>
        </p:spPr>
      </p:pic>
    </p:spTree>
    <p:extLst>
      <p:ext uri="{BB962C8B-B14F-4D97-AF65-F5344CB8AC3E}">
        <p14:creationId xmlns:p14="http://schemas.microsoft.com/office/powerpoint/2010/main" xmlns="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6" name="Tijdelijke aanduiding voor inhoud 5" descr="AC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81201"/>
            <a:ext cx="9601200" cy="3809999"/>
          </a:xfrm>
        </p:spPr>
      </p:pic>
    </p:spTree>
    <p:extLst>
      <p:ext uri="{BB962C8B-B14F-4D97-AF65-F5344CB8AC3E}">
        <p14:creationId xmlns:p14="http://schemas.microsoft.com/office/powerpoint/2010/main" xmlns="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PFSense</a:t>
            </a:r>
            <a:r>
              <a:rPr lang="nl-BE" dirty="0" smtClean="0"/>
              <a:t> Firewall</a:t>
            </a:r>
            <a:endParaRPr lang="nl-BE" dirty="0"/>
          </a:p>
        </p:txBody>
      </p:sp>
      <p:pic>
        <p:nvPicPr>
          <p:cNvPr id="4" name="Tijdelijke aanduiding voor inhoud 3" descr="firewal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24" y="1981200"/>
            <a:ext cx="8570552" cy="3810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</a:t>
            </a:r>
            <a:r>
              <a:rPr lang="nl-BE" dirty="0" err="1" smtClean="0"/>
              <a:t>Exam</a:t>
            </a:r>
            <a:r>
              <a:rPr lang="nl-BE" dirty="0" smtClean="0"/>
              <a:t> Browser</a:t>
            </a:r>
            <a:endParaRPr lang="nl-BE" dirty="0"/>
          </a:p>
        </p:txBody>
      </p:sp>
      <p:pic>
        <p:nvPicPr>
          <p:cNvPr id="4" name="Tijdelijke aanduiding voor inhoud 3" descr="se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141769"/>
            <a:ext cx="9601200" cy="3488861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Final</a:t>
            </a:r>
            <a:r>
              <a:rPr lang="nl-BE" dirty="0" smtClean="0"/>
              <a:t> </a:t>
            </a:r>
            <a:r>
              <a:rPr lang="nl-BE" dirty="0" err="1" smtClean="0"/>
              <a:t>comparison</a:t>
            </a:r>
            <a:endParaRPr lang="nl-BE" dirty="0"/>
          </a:p>
        </p:txBody>
      </p:sp>
      <p:pic>
        <p:nvPicPr>
          <p:cNvPr id="4" name="Tijdelijke aanduiding voor inhoud 3" descr="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757" y="1981200"/>
            <a:ext cx="8384486" cy="3810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Safe </a:t>
            </a:r>
            <a:r>
              <a:rPr lang="nl-BE" dirty="0" err="1" smtClean="0"/>
              <a:t>Exam</a:t>
            </a:r>
            <a:r>
              <a:rPr lang="nl-BE" dirty="0" smtClean="0"/>
              <a:t> Browser</a:t>
            </a:r>
          </a:p>
          <a:p>
            <a:r>
              <a:rPr lang="nl-BE" dirty="0" err="1" smtClean="0"/>
              <a:t>Remaining</a:t>
            </a:r>
            <a:r>
              <a:rPr lang="nl-BE" dirty="0" smtClean="0"/>
              <a:t> </a:t>
            </a:r>
            <a:r>
              <a:rPr lang="nl-BE" dirty="0" err="1" smtClean="0"/>
              <a:t>danger</a:t>
            </a:r>
            <a:endParaRPr lang="nl-BE" dirty="0" smtClean="0"/>
          </a:p>
          <a:p>
            <a:r>
              <a:rPr lang="nl-BE" dirty="0" err="1" smtClean="0"/>
              <a:t>Further</a:t>
            </a:r>
            <a:r>
              <a:rPr lang="nl-BE" dirty="0" smtClean="0"/>
              <a:t> research</a:t>
            </a:r>
          </a:p>
          <a:p>
            <a:endParaRPr lang="nl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031015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59</TotalTime>
  <Words>69</Words>
  <Application>Microsoft Office PowerPoint</Application>
  <PresentationFormat>Aangepast</PresentationFormat>
  <Paragraphs>20</Paragraphs>
  <Slides>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tf03031015</vt:lpstr>
      <vt:lpstr>A secure environment for conducting examinations on personal devices</vt:lpstr>
      <vt:lpstr>Introduction</vt:lpstr>
      <vt:lpstr>Test environment</vt:lpstr>
      <vt:lpstr>DNS whitelisting</vt:lpstr>
      <vt:lpstr>Access control lists</vt:lpstr>
      <vt:lpstr>PFSense Firewall</vt:lpstr>
      <vt:lpstr>Safe Exam Browser</vt:lpstr>
      <vt:lpstr>Final comparison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secure environment for conducting examinations on personal devices</dc:title>
  <dc:creator>Kjell</dc:creator>
  <cp:lastModifiedBy>Kjell</cp:lastModifiedBy>
  <cp:revision>6</cp:revision>
  <dcterms:created xsi:type="dcterms:W3CDTF">2018-06-06T13:47:32Z</dcterms:created>
  <dcterms:modified xsi:type="dcterms:W3CDTF">2018-06-06T14:46:34Z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