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906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742950" y="2816225"/>
            <a:ext cx="8420100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330200" indent="-304800" algn="ctr">
              <a:spcBef>
                <a:spcPts val="6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330200" indent="25400" algn="ctr">
              <a:spcBef>
                <a:spcPts val="6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330200" indent="25400" algn="ctr">
              <a:spcBef>
                <a:spcPts val="6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330200" indent="25400" algn="ctr">
              <a:spcBef>
                <a:spcPts val="6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330200" indent="25400" algn="ctr">
              <a:spcBef>
                <a:spcPts val="6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xfrm rot="5400000">
            <a:off x="2690017" y="-594519"/>
            <a:ext cx="4525966" cy="89154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 rot="5400000">
            <a:off x="5370512" y="2085975"/>
            <a:ext cx="5851529" cy="22288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 rot="5400000">
            <a:off x="830262" y="-60325"/>
            <a:ext cx="5851529" cy="652145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82506" y="4406901"/>
            <a:ext cx="8420101" cy="1362080"/>
          </a:xfrm>
          <a:prstGeom prst="rect">
            <a:avLst/>
          </a:prstGeom>
        </p:spPr>
        <p:txBody>
          <a:bodyPr anchor="t"/>
          <a:lstStyle>
            <a:lvl1pPr algn="l">
              <a:defRPr b="1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82506" y="2906713"/>
            <a:ext cx="8420101" cy="1500192"/>
          </a:xfrm>
          <a:prstGeom prst="rect">
            <a:avLst/>
          </a:prstGeom>
        </p:spPr>
        <p:txBody>
          <a:bodyPr anchor="b"/>
          <a:lstStyle>
            <a:lvl1pPr marL="0" indent="2286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2286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2286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2286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2286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95300" y="1600200"/>
            <a:ext cx="4375150" cy="4525965"/>
          </a:xfrm>
          <a:prstGeom prst="rect">
            <a:avLst/>
          </a:prstGeom>
        </p:spPr>
        <p:txBody>
          <a:bodyPr/>
          <a:lstStyle>
            <a:lvl1pPr indent="-406400">
              <a:spcBef>
                <a:spcPts val="500"/>
              </a:spcBef>
              <a:buSzPts val="2800"/>
              <a:defRPr sz="2800"/>
            </a:lvl1pPr>
            <a:lvl2pPr marL="977900" indent="-444500">
              <a:spcBef>
                <a:spcPts val="500"/>
              </a:spcBef>
              <a:buSzPts val="2800"/>
              <a:defRPr sz="2800"/>
            </a:lvl2pPr>
            <a:lvl3pPr marL="1513838" indent="-497838">
              <a:spcBef>
                <a:spcPts val="500"/>
              </a:spcBef>
              <a:buSzPts val="2800"/>
              <a:defRPr sz="2800"/>
            </a:lvl3pPr>
            <a:lvl4pPr marL="2019300" indent="-533400">
              <a:spcBef>
                <a:spcPts val="500"/>
              </a:spcBef>
              <a:buSzPts val="2800"/>
              <a:defRPr sz="2800"/>
            </a:lvl4pPr>
            <a:lvl5pPr marL="2476500" indent="-533400">
              <a:spcBef>
                <a:spcPts val="500"/>
              </a:spcBef>
              <a:buSzPts val="2800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Google Shape;32;p5"/>
          <p:cNvSpPr txBox="1"/>
          <p:nvPr>
            <p:ph type="body" sz="half" idx="13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495300" y="1535112"/>
            <a:ext cx="4376871" cy="639763"/>
          </a:xfrm>
          <a:prstGeom prst="rect">
            <a:avLst/>
          </a:prstGeom>
        </p:spPr>
        <p:txBody>
          <a:bodyPr anchor="b"/>
          <a:lstStyle>
            <a:lvl1pPr marL="0" indent="228600">
              <a:spcBef>
                <a:spcPts val="400"/>
              </a:spcBef>
              <a:buClrTx/>
              <a:buSzTx/>
              <a:buFontTx/>
              <a:buNone/>
              <a:defRPr b="1" sz="2400"/>
            </a:lvl1pPr>
            <a:lvl2pPr marL="0" indent="228600">
              <a:spcBef>
                <a:spcPts val="400"/>
              </a:spcBef>
              <a:buClrTx/>
              <a:buSzTx/>
              <a:buFontTx/>
              <a:buNone/>
              <a:defRPr b="1" sz="2400"/>
            </a:lvl2pPr>
            <a:lvl3pPr marL="0" indent="228600">
              <a:spcBef>
                <a:spcPts val="400"/>
              </a:spcBef>
              <a:buClrTx/>
              <a:buSzTx/>
              <a:buFontTx/>
              <a:buNone/>
              <a:defRPr b="1" sz="2400"/>
            </a:lvl3pPr>
            <a:lvl4pPr marL="0" indent="228600">
              <a:spcBef>
                <a:spcPts val="400"/>
              </a:spcBef>
              <a:buClrTx/>
              <a:buSzTx/>
              <a:buFontTx/>
              <a:buNone/>
              <a:defRPr b="1" sz="2400"/>
            </a:lvl4pPr>
            <a:lvl5pPr marL="0" indent="228600">
              <a:spcBef>
                <a:spcPts val="400"/>
              </a:spcBef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Google Shape;39;p6"/>
          <p:cNvSpPr txBox="1"/>
          <p:nvPr>
            <p:ph type="body" sz="half" idx="13"/>
          </p:nvPr>
        </p:nvSpPr>
        <p:spPr>
          <a:xfrm>
            <a:off x="495295" y="2174875"/>
            <a:ext cx="4376878" cy="39512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Google Shape;40;p6"/>
          <p:cNvSpPr txBox="1"/>
          <p:nvPr>
            <p:ph type="body" sz="quarter" idx="14"/>
          </p:nvPr>
        </p:nvSpPr>
        <p:spPr>
          <a:xfrm>
            <a:off x="5032111" y="1535111"/>
            <a:ext cx="4378593" cy="639768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2" name="Google Shape;41;p6"/>
          <p:cNvSpPr txBox="1"/>
          <p:nvPr>
            <p:ph type="body" sz="half" idx="15"/>
          </p:nvPr>
        </p:nvSpPr>
        <p:spPr>
          <a:xfrm>
            <a:off x="5032111" y="2174875"/>
            <a:ext cx="4378593" cy="39512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95300" y="273050"/>
            <a:ext cx="3259007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872970" y="273050"/>
            <a:ext cx="5537730" cy="5853115"/>
          </a:xfrm>
          <a:prstGeom prst="rect">
            <a:avLst/>
          </a:prstGeom>
        </p:spPr>
        <p:txBody>
          <a:bodyPr/>
          <a:lstStyle>
            <a:lvl1pPr indent="-431800">
              <a:spcBef>
                <a:spcPts val="600"/>
              </a:spcBef>
            </a:lvl1pPr>
            <a:lvl2pPr marL="972457" indent="-464457">
              <a:spcBef>
                <a:spcPts val="600"/>
              </a:spcBef>
            </a:lvl2pPr>
            <a:lvl3pPr marL="1498600" indent="-508000">
              <a:spcBef>
                <a:spcPts val="600"/>
              </a:spcBef>
            </a:lvl3pPr>
            <a:lvl4pPr marL="2042160" indent="-568960">
              <a:spcBef>
                <a:spcPts val="600"/>
              </a:spcBef>
            </a:lvl4pPr>
            <a:lvl5pPr marL="2499360" indent="-568960">
              <a:spcBef>
                <a:spcPts val="6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Google Shape;57;p9"/>
          <p:cNvSpPr txBox="1"/>
          <p:nvPr>
            <p:ph type="body" sz="half" idx="13"/>
          </p:nvPr>
        </p:nvSpPr>
        <p:spPr>
          <a:xfrm>
            <a:off x="495296" y="1435101"/>
            <a:ext cx="3259015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941645" y="4800600"/>
            <a:ext cx="59436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Google Shape;63;p10"/>
          <p:cNvSpPr/>
          <p:nvPr>
            <p:ph type="pic" sz="half" idx="13"/>
          </p:nvPr>
        </p:nvSpPr>
        <p:spPr>
          <a:xfrm>
            <a:off x="1941645" y="612775"/>
            <a:ext cx="59436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941645" y="5367337"/>
            <a:ext cx="5943602" cy="804867"/>
          </a:xfrm>
          <a:prstGeom prst="rect">
            <a:avLst/>
          </a:prstGeom>
        </p:spPr>
        <p:txBody>
          <a:bodyPr/>
          <a:lstStyle>
            <a:lvl1pPr marL="0" indent="228600">
              <a:spcBef>
                <a:spcPts val="200"/>
              </a:spcBef>
              <a:buClrTx/>
              <a:buSzTx/>
              <a:buFontTx/>
              <a:buNone/>
              <a:defRPr sz="1400"/>
            </a:lvl1pPr>
            <a:lvl2pPr marL="0" indent="228600">
              <a:spcBef>
                <a:spcPts val="200"/>
              </a:spcBef>
              <a:buClrTx/>
              <a:buSzTx/>
              <a:buFontTx/>
              <a:buNone/>
              <a:defRPr sz="1400"/>
            </a:lvl2pPr>
            <a:lvl3pPr marL="0" indent="228600">
              <a:spcBef>
                <a:spcPts val="200"/>
              </a:spcBef>
              <a:buClrTx/>
              <a:buSzTx/>
              <a:buFontTx/>
              <a:buNone/>
              <a:defRPr sz="1400"/>
            </a:lvl3pPr>
            <a:lvl4pPr marL="0" indent="228600">
              <a:spcBef>
                <a:spcPts val="200"/>
              </a:spcBef>
              <a:buClrTx/>
              <a:buSzTx/>
              <a:buFontTx/>
              <a:buNone/>
              <a:defRPr sz="1400"/>
            </a:lvl4pPr>
            <a:lvl5pPr marL="0" indent="228600">
              <a:spcBef>
                <a:spcPts val="2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95300" y="1600200"/>
            <a:ext cx="8915400" cy="452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9146762" y="6404314"/>
            <a:ext cx="263941" cy="269199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63384" marR="0" indent="-391884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485900" marR="0" indent="-4572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034538" marR="0" indent="-54863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491738" marR="0" indent="-54863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948938" marR="0" indent="-54863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406140" marR="0" indent="-54863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863340" marR="0" indent="-54864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320540" marR="0" indent="-54864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st"/>
          <p:cNvSpPr txBox="1"/>
          <p:nvPr>
            <p:ph type="ctrTitle"/>
          </p:nvPr>
        </p:nvSpPr>
        <p:spPr>
          <a:xfrm>
            <a:off x="742950" y="2816223"/>
            <a:ext cx="8420100" cy="1470031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/>
          </a:lstStyle>
          <a:p>
            <a:r>
              <a:t>Name</a:t>
            </a:r>
          </a:p>
        </p:txBody>
      </p:sp>
      <p:sp>
        <p:nvSpPr>
          <p:cNvPr id="116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Kristine Joy V. Martinez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Jean V. Malolos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Menchie L. Lopez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