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5841663" cy="6121400"/>
  <p:notesSz cx="6858000" cy="9144000"/>
  <p:defaultTextStyle>
    <a:defPPr>
      <a:defRPr lang="ko-KR"/>
    </a:defPPr>
    <a:lvl1pPr marL="0" algn="l" defTabSz="856565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8282" algn="l" defTabSz="856565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6565" algn="l" defTabSz="856565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4847" algn="l" defTabSz="856565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13130" algn="l" defTabSz="856565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41413" algn="l" defTabSz="856565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9695" algn="l" defTabSz="856565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97978" algn="l" defTabSz="856565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26260" algn="l" defTabSz="856565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63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3300"/>
    <a:srgbClr val="F2F6EA"/>
    <a:srgbClr val="E8EFD9"/>
    <a:srgbClr val="0033CC"/>
    <a:srgbClr val="000066"/>
    <a:srgbClr val="006600"/>
    <a:srgbClr val="00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77" autoAdjust="0"/>
    <p:restoredTop sz="94816" autoAdjust="0"/>
  </p:normalViewPr>
  <p:slideViewPr>
    <p:cSldViewPr>
      <p:cViewPr>
        <p:scale>
          <a:sx n="400" d="100"/>
          <a:sy n="400" d="100"/>
        </p:scale>
        <p:origin x="15612" y="5292"/>
      </p:cViewPr>
      <p:guideLst>
        <p:guide orient="horz" pos="1928"/>
        <p:guide pos="49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85C43-D6F9-4B4E-A10B-8ECAFC42B171}" type="datetimeFigureOut">
              <a:rPr lang="ko-KR" altLang="en-US" smtClean="0"/>
              <a:t>2015-04-20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63563" y="1143000"/>
            <a:ext cx="7985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AE48-83A3-45F4-9AEB-73638F2032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98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65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28282" algn="l" defTabSz="8565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56565" algn="l" defTabSz="8565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284847" algn="l" defTabSz="8565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13130" algn="l" defTabSz="8565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41413" algn="l" defTabSz="8565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569695" algn="l" defTabSz="8565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997978" algn="l" defTabSz="8565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426260" algn="l" defTabSz="8565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8132" y="1901629"/>
            <a:ext cx="13465415" cy="13121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6256" y="3468799"/>
            <a:ext cx="11089166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0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6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2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37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9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7183811" y="245155"/>
            <a:ext cx="5332810" cy="52230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85381" y="245155"/>
            <a:ext cx="15734401" cy="52230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46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14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387" y="3933587"/>
            <a:ext cx="13465415" cy="1215778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1387" y="2594511"/>
            <a:ext cx="13465415" cy="13390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0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1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2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42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03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64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24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885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84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5383" y="1428339"/>
            <a:ext cx="10533606" cy="403984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983019" y="1428339"/>
            <a:ext cx="10533606" cy="403984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20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089" y="245145"/>
            <a:ext cx="14257498" cy="102023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2092" y="1370238"/>
            <a:ext cx="6999484" cy="57104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067" indent="0">
              <a:buNone/>
              <a:defRPr sz="1900" b="1"/>
            </a:lvl2pPr>
            <a:lvl3pPr marL="872134" indent="0">
              <a:buNone/>
              <a:defRPr sz="1700" b="1"/>
            </a:lvl3pPr>
            <a:lvl4pPr marL="1308202" indent="0">
              <a:buNone/>
              <a:defRPr sz="1500" b="1"/>
            </a:lvl4pPr>
            <a:lvl5pPr marL="1744269" indent="0">
              <a:buNone/>
              <a:defRPr sz="1500" b="1"/>
            </a:lvl5pPr>
            <a:lvl6pPr marL="2180336" indent="0">
              <a:buNone/>
              <a:defRPr sz="1500" b="1"/>
            </a:lvl6pPr>
            <a:lvl7pPr marL="2616403" indent="0">
              <a:buNone/>
              <a:defRPr sz="1500" b="1"/>
            </a:lvl7pPr>
            <a:lvl8pPr marL="3052469" indent="0">
              <a:buNone/>
              <a:defRPr sz="1500" b="1"/>
            </a:lvl8pPr>
            <a:lvl9pPr marL="3488536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2092" y="1941279"/>
            <a:ext cx="6999484" cy="35268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047355" y="1370238"/>
            <a:ext cx="7002234" cy="57104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067" indent="0">
              <a:buNone/>
              <a:defRPr sz="1900" b="1"/>
            </a:lvl2pPr>
            <a:lvl3pPr marL="872134" indent="0">
              <a:buNone/>
              <a:defRPr sz="1700" b="1"/>
            </a:lvl3pPr>
            <a:lvl4pPr marL="1308202" indent="0">
              <a:buNone/>
              <a:defRPr sz="1500" b="1"/>
            </a:lvl4pPr>
            <a:lvl5pPr marL="1744269" indent="0">
              <a:buNone/>
              <a:defRPr sz="1500" b="1"/>
            </a:lvl5pPr>
            <a:lvl6pPr marL="2180336" indent="0">
              <a:buNone/>
              <a:defRPr sz="1500" b="1"/>
            </a:lvl6pPr>
            <a:lvl7pPr marL="2616403" indent="0">
              <a:buNone/>
              <a:defRPr sz="1500" b="1"/>
            </a:lvl7pPr>
            <a:lvl8pPr marL="3052469" indent="0">
              <a:buNone/>
              <a:defRPr sz="1500" b="1"/>
            </a:lvl8pPr>
            <a:lvl9pPr marL="3488536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047355" y="1941279"/>
            <a:ext cx="7002234" cy="35268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41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1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9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089" y="243729"/>
            <a:ext cx="5211798" cy="103723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3658" y="243745"/>
            <a:ext cx="8855928" cy="522444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089" y="1280962"/>
            <a:ext cx="5211798" cy="4187208"/>
          </a:xfrm>
        </p:spPr>
        <p:txBody>
          <a:bodyPr/>
          <a:lstStyle>
            <a:lvl1pPr marL="0" indent="0">
              <a:buNone/>
              <a:defRPr sz="1300"/>
            </a:lvl1pPr>
            <a:lvl2pPr marL="436067" indent="0">
              <a:buNone/>
              <a:defRPr sz="1200"/>
            </a:lvl2pPr>
            <a:lvl3pPr marL="872134" indent="0">
              <a:buNone/>
              <a:defRPr sz="1000"/>
            </a:lvl3pPr>
            <a:lvl4pPr marL="1308202" indent="0">
              <a:buNone/>
              <a:defRPr sz="900"/>
            </a:lvl4pPr>
            <a:lvl5pPr marL="1744269" indent="0">
              <a:buNone/>
              <a:defRPr sz="900"/>
            </a:lvl5pPr>
            <a:lvl6pPr marL="2180336" indent="0">
              <a:buNone/>
              <a:defRPr sz="900"/>
            </a:lvl6pPr>
            <a:lvl7pPr marL="2616403" indent="0">
              <a:buNone/>
              <a:defRPr sz="900"/>
            </a:lvl7pPr>
            <a:lvl8pPr marL="3052469" indent="0">
              <a:buNone/>
              <a:defRPr sz="900"/>
            </a:lvl8pPr>
            <a:lvl9pPr marL="348853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3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05080" y="4284985"/>
            <a:ext cx="9504998" cy="50586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05080" y="546959"/>
            <a:ext cx="9504998" cy="3672840"/>
          </a:xfrm>
        </p:spPr>
        <p:txBody>
          <a:bodyPr/>
          <a:lstStyle>
            <a:lvl1pPr marL="0" indent="0">
              <a:buNone/>
              <a:defRPr sz="3000"/>
            </a:lvl1pPr>
            <a:lvl2pPr marL="436067" indent="0">
              <a:buNone/>
              <a:defRPr sz="2700"/>
            </a:lvl2pPr>
            <a:lvl3pPr marL="872134" indent="0">
              <a:buNone/>
              <a:defRPr sz="2300"/>
            </a:lvl3pPr>
            <a:lvl4pPr marL="1308202" indent="0">
              <a:buNone/>
              <a:defRPr sz="1900"/>
            </a:lvl4pPr>
            <a:lvl5pPr marL="1744269" indent="0">
              <a:buNone/>
              <a:defRPr sz="1900"/>
            </a:lvl5pPr>
            <a:lvl6pPr marL="2180336" indent="0">
              <a:buNone/>
              <a:defRPr sz="1900"/>
            </a:lvl6pPr>
            <a:lvl7pPr marL="2616403" indent="0">
              <a:buNone/>
              <a:defRPr sz="1900"/>
            </a:lvl7pPr>
            <a:lvl8pPr marL="3052469" indent="0">
              <a:buNone/>
              <a:defRPr sz="1900"/>
            </a:lvl8pPr>
            <a:lvl9pPr marL="3488536" indent="0">
              <a:buNone/>
              <a:defRPr sz="19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05080" y="4790847"/>
            <a:ext cx="9504998" cy="718414"/>
          </a:xfrm>
        </p:spPr>
        <p:txBody>
          <a:bodyPr/>
          <a:lstStyle>
            <a:lvl1pPr marL="0" indent="0">
              <a:buNone/>
              <a:defRPr sz="1300"/>
            </a:lvl1pPr>
            <a:lvl2pPr marL="436067" indent="0">
              <a:buNone/>
              <a:defRPr sz="1200"/>
            </a:lvl2pPr>
            <a:lvl3pPr marL="872134" indent="0">
              <a:buNone/>
              <a:defRPr sz="1000"/>
            </a:lvl3pPr>
            <a:lvl4pPr marL="1308202" indent="0">
              <a:buNone/>
              <a:defRPr sz="900"/>
            </a:lvl4pPr>
            <a:lvl5pPr marL="1744269" indent="0">
              <a:buNone/>
              <a:defRPr sz="900"/>
            </a:lvl5pPr>
            <a:lvl6pPr marL="2180336" indent="0">
              <a:buNone/>
              <a:defRPr sz="900"/>
            </a:lvl6pPr>
            <a:lvl7pPr marL="2616403" indent="0">
              <a:buNone/>
              <a:defRPr sz="900"/>
            </a:lvl7pPr>
            <a:lvl8pPr marL="3052469" indent="0">
              <a:buNone/>
              <a:defRPr sz="900"/>
            </a:lvl8pPr>
            <a:lvl9pPr marL="348853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3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92089" y="245145"/>
            <a:ext cx="14257498" cy="1020234"/>
          </a:xfrm>
          <a:prstGeom prst="rect">
            <a:avLst/>
          </a:prstGeom>
        </p:spPr>
        <p:txBody>
          <a:bodyPr vert="horz" lIns="85657" tIns="42828" rIns="85657" bIns="4282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2089" y="1428339"/>
            <a:ext cx="14257498" cy="4039841"/>
          </a:xfrm>
          <a:prstGeom prst="rect">
            <a:avLst/>
          </a:prstGeom>
        </p:spPr>
        <p:txBody>
          <a:bodyPr vert="horz" lIns="85657" tIns="42828" rIns="85657" bIns="4282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2094" y="5673652"/>
            <a:ext cx="3696388" cy="325908"/>
          </a:xfrm>
          <a:prstGeom prst="rect">
            <a:avLst/>
          </a:prstGeom>
        </p:spPr>
        <p:txBody>
          <a:bodyPr vert="horz" lIns="85657" tIns="42828" rIns="85657" bIns="4282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DB99-583A-45CA-8D83-53F013DC0FF8}" type="datetimeFigureOut">
              <a:rPr lang="ko-KR" altLang="en-US" smtClean="0"/>
              <a:pPr/>
              <a:t>2015-04-20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412577" y="5673652"/>
            <a:ext cx="5016527" cy="325908"/>
          </a:xfrm>
          <a:prstGeom prst="rect">
            <a:avLst/>
          </a:prstGeom>
        </p:spPr>
        <p:txBody>
          <a:bodyPr vert="horz" lIns="85657" tIns="42828" rIns="85657" bIns="4282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200" y="5673652"/>
            <a:ext cx="3696388" cy="325908"/>
          </a:xfrm>
          <a:prstGeom prst="rect">
            <a:avLst/>
          </a:prstGeom>
        </p:spPr>
        <p:txBody>
          <a:bodyPr vert="horz" lIns="85657" tIns="42828" rIns="85657" bIns="4282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559B6-386B-4F10-9951-EA1E7BC016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47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134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050" indent="-327050" algn="l" defTabSz="872134" rtl="0" eaLnBrk="1" latinLnBrk="1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09" indent="-272544" algn="l" defTabSz="872134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167" indent="-218035" algn="l" defTabSz="872134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233" indent="-218035" algn="l" defTabSz="872134" rtl="0" eaLnBrk="1" latinLnBrk="1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2302" indent="-218035" algn="l" defTabSz="872134" rtl="0" eaLnBrk="1" latinLnBrk="1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8369" indent="-218035" algn="l" defTabSz="872134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4435" indent="-218035" algn="l" defTabSz="872134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0502" indent="-218035" algn="l" defTabSz="872134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6569" indent="-218035" algn="l" defTabSz="872134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21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067" algn="l" defTabSz="8721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134" algn="l" defTabSz="8721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202" algn="l" defTabSz="8721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4269" algn="l" defTabSz="8721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0336" algn="l" defTabSz="8721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6403" algn="l" defTabSz="8721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2469" algn="l" defTabSz="8721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8536" algn="l" defTabSz="8721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" y="2412748"/>
            <a:ext cx="1592071" cy="1080000"/>
          </a:xfrm>
          <a:prstGeom prst="rect">
            <a:avLst/>
          </a:prstGeom>
        </p:spPr>
      </p:pic>
      <p:sp>
        <p:nvSpPr>
          <p:cNvPr id="66" name="직사각형 65"/>
          <p:cNvSpPr>
            <a:spLocks noChangeAspect="1"/>
          </p:cNvSpPr>
          <p:nvPr/>
        </p:nvSpPr>
        <p:spPr>
          <a:xfrm>
            <a:off x="233595" y="2910686"/>
            <a:ext cx="58717" cy="103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2407" tIns="51204" rIns="102407" bIns="512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17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39" y="40586"/>
            <a:ext cx="1440000" cy="288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19" y="2974501"/>
            <a:ext cx="539999" cy="10414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22" y="2974501"/>
            <a:ext cx="720000" cy="144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9" y="2994066"/>
            <a:ext cx="900000" cy="17608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08" y="2974501"/>
            <a:ext cx="1080000" cy="216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82" y="2974503"/>
            <a:ext cx="1260000" cy="24806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39" y="2974501"/>
            <a:ext cx="1440000" cy="288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76" y="1879158"/>
            <a:ext cx="539999" cy="10414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22" y="1480586"/>
            <a:ext cx="720000" cy="144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9" y="1159719"/>
            <a:ext cx="899999" cy="17608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08" y="760586"/>
            <a:ext cx="1080000" cy="216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82" y="439963"/>
            <a:ext cx="1260000" cy="24806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584425" y="4049356"/>
                <a:ext cx="6607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effectLst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1.5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425" y="4049356"/>
                <a:ext cx="66075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11475" r="-10185" b="-213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2536124" y="4428852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24" y="4428852"/>
                <a:ext cx="48122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667" r="-12658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3328212" y="4788892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2.5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212" y="4788892"/>
                <a:ext cx="66075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11667" r="-10185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624356" y="5148932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356" y="5148932"/>
                <a:ext cx="48122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11667" r="-11392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5766959" y="5479788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3.5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9" y="5479788"/>
                <a:ext cx="660758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11475" r="-11111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7432646" y="5806762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4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646" y="5806762"/>
                <a:ext cx="481222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11667" r="-12658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그림 8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87" y="2418810"/>
            <a:ext cx="1592071" cy="1061380"/>
          </a:xfrm>
          <a:prstGeom prst="rect">
            <a:avLst/>
          </a:prstGeom>
        </p:spPr>
      </p:pic>
      <p:sp>
        <p:nvSpPr>
          <p:cNvPr id="86" name="직사각형 85"/>
          <p:cNvSpPr>
            <a:spLocks noChangeAspect="1"/>
          </p:cNvSpPr>
          <p:nvPr/>
        </p:nvSpPr>
        <p:spPr>
          <a:xfrm>
            <a:off x="7957656" y="2773894"/>
            <a:ext cx="63350" cy="112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2407" tIns="51204" rIns="102407" bIns="512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17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128" y="37338"/>
            <a:ext cx="1440000" cy="2880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08" y="2971253"/>
            <a:ext cx="539999" cy="104142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11" y="2971253"/>
            <a:ext cx="720000" cy="1440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888" y="2990818"/>
            <a:ext cx="900000" cy="176086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97" y="2971253"/>
            <a:ext cx="1080000" cy="2160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171" y="2971255"/>
            <a:ext cx="1260000" cy="248062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128" y="2971253"/>
            <a:ext cx="1440000" cy="2880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65" y="1875910"/>
            <a:ext cx="539999" cy="104142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11" y="1477338"/>
            <a:ext cx="720000" cy="1440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888" y="1156471"/>
            <a:ext cx="899999" cy="176086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97" y="757338"/>
            <a:ext cx="1080000" cy="2160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171" y="436715"/>
            <a:ext cx="1260000" cy="248062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9506314" y="4046108"/>
                <a:ext cx="6607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effectLst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1.5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314" y="4046108"/>
                <a:ext cx="660758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11667" r="-10092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0458013" y="4425604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013" y="4425604"/>
                <a:ext cx="481222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11475" r="-12821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11250101" y="4785644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2.5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101" y="4785644"/>
                <a:ext cx="660758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11475" r="-10092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2546245" y="5145684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245" y="5145684"/>
                <a:ext cx="481222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11475" r="-12658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13688848" y="5486268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3.5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848" y="5486268"/>
                <a:ext cx="660758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11475" r="-1018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15354535" y="5803514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×</m:t>
                    </m:r>
                  </m:oMath>
                </a14:m>
                <a:r>
                  <a:rPr lang="en-US" altLang="ko-KR" sz="1800" b="1" dirty="0">
                    <a:ln w="3175">
                      <a:noFill/>
                    </a:ln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4</a:t>
                </a:r>
                <a:endParaRPr lang="ko-KR" altLang="en-US" sz="1800" b="1" dirty="0">
                  <a:ln w="3175">
                    <a:noFill/>
                  </a:ln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535" y="5803514"/>
                <a:ext cx="481222" cy="369332"/>
              </a:xfrm>
              <a:prstGeom prst="rect">
                <a:avLst/>
              </a:prstGeom>
              <a:blipFill rotWithShape="1">
                <a:blip r:embed="rId39"/>
                <a:stretch>
                  <a:fillRect t="-11475" r="-11392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그림 104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" y="2421748"/>
            <a:ext cx="531000" cy="1062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508" y="2430527"/>
            <a:ext cx="531000" cy="1062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0475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38100">
          <a:solidFill>
            <a:schemeClr val="tx1"/>
          </a:solidFill>
        </a:ln>
      </a:spPr>
      <a:bodyPr rot="0" spcFirstLastPara="0" vertOverflow="overflow" horzOverflow="overflow" vert="horz" wrap="square" lIns="102407" tIns="51204" rIns="102407" bIns="512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17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noFill/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12697</TotalTime>
  <Words>24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147</cp:revision>
  <dcterms:created xsi:type="dcterms:W3CDTF">2014-11-07T07:02:45Z</dcterms:created>
  <dcterms:modified xsi:type="dcterms:W3CDTF">2015-04-21T18:28:09Z</dcterms:modified>
</cp:coreProperties>
</file>