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3" r:id="rId3"/>
  </p:sldIdLst>
  <p:sldSz cx="15841663" cy="7200900"/>
  <p:notesSz cx="6858000" cy="9144000"/>
  <p:defaultTextStyle>
    <a:defPPr>
      <a:defRPr lang="ko-KR"/>
    </a:defPPr>
    <a:lvl1pPr marL="0" algn="l" defTabSz="1316645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8322" algn="l" defTabSz="1316645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16645" algn="l" defTabSz="1316645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74967" algn="l" defTabSz="1316645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33289" algn="l" defTabSz="1316645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91611" algn="l" defTabSz="1316645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49934" algn="l" defTabSz="1316645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08256" algn="l" defTabSz="1316645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66578" algn="l" defTabSz="1316645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50" autoAdjust="0"/>
  </p:normalViewPr>
  <p:slideViewPr>
    <p:cSldViewPr>
      <p:cViewPr varScale="1">
        <p:scale>
          <a:sx n="94" d="100"/>
          <a:sy n="94" d="100"/>
        </p:scale>
        <p:origin x="-120" y="-408"/>
      </p:cViewPr>
      <p:guideLst>
        <p:guide orient="horz" pos="2268"/>
        <p:guide pos="49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EEE17-1733-4952-ABB4-914828B7C610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685800"/>
            <a:ext cx="7543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4582B-6B45-4925-A3BA-CEAD04998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294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42900" y="685800"/>
            <a:ext cx="75438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4582B-6B45-4925-A3BA-CEAD049983F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68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42900" y="685800"/>
            <a:ext cx="75438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4582B-6B45-4925-A3BA-CEAD049983F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68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88127" y="2236947"/>
            <a:ext cx="13465415" cy="154352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76251" y="4080511"/>
            <a:ext cx="11089164" cy="18402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8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16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74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33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91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49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08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66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485206" y="288375"/>
            <a:ext cx="3564374" cy="61441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2087" y="288375"/>
            <a:ext cx="10429095" cy="61441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382" y="4627250"/>
            <a:ext cx="13465415" cy="1430179"/>
          </a:xfrm>
        </p:spPr>
        <p:txBody>
          <a:bodyPr anchor="t"/>
          <a:lstStyle>
            <a:lvl1pPr algn="l">
              <a:defRPr sz="5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51382" y="3052049"/>
            <a:ext cx="13465415" cy="1575197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8322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166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749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332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916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4993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60825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665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92083" y="1680216"/>
            <a:ext cx="6996734" cy="4752261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052847" y="1680216"/>
            <a:ext cx="6996734" cy="4752261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2084" y="1611870"/>
            <a:ext cx="6999486" cy="671750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58322" indent="0">
              <a:buNone/>
              <a:defRPr sz="2900" b="1"/>
            </a:lvl2pPr>
            <a:lvl3pPr marL="1316645" indent="0">
              <a:buNone/>
              <a:defRPr sz="2600" b="1"/>
            </a:lvl3pPr>
            <a:lvl4pPr marL="1974967" indent="0">
              <a:buNone/>
              <a:defRPr sz="2300" b="1"/>
            </a:lvl4pPr>
            <a:lvl5pPr marL="2633289" indent="0">
              <a:buNone/>
              <a:defRPr sz="2300" b="1"/>
            </a:lvl5pPr>
            <a:lvl6pPr marL="3291611" indent="0">
              <a:buNone/>
              <a:defRPr sz="2300" b="1"/>
            </a:lvl6pPr>
            <a:lvl7pPr marL="3949934" indent="0">
              <a:buNone/>
              <a:defRPr sz="2300" b="1"/>
            </a:lvl7pPr>
            <a:lvl8pPr marL="4608256" indent="0">
              <a:buNone/>
              <a:defRPr sz="2300" b="1"/>
            </a:lvl8pPr>
            <a:lvl9pPr marL="5266578" indent="0">
              <a:buNone/>
              <a:defRPr sz="2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92084" y="2283620"/>
            <a:ext cx="6999486" cy="4148852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8047350" y="1611870"/>
            <a:ext cx="7002235" cy="671750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58322" indent="0">
              <a:buNone/>
              <a:defRPr sz="2900" b="1"/>
            </a:lvl2pPr>
            <a:lvl3pPr marL="1316645" indent="0">
              <a:buNone/>
              <a:defRPr sz="2600" b="1"/>
            </a:lvl3pPr>
            <a:lvl4pPr marL="1974967" indent="0">
              <a:buNone/>
              <a:defRPr sz="2300" b="1"/>
            </a:lvl4pPr>
            <a:lvl5pPr marL="2633289" indent="0">
              <a:buNone/>
              <a:defRPr sz="2300" b="1"/>
            </a:lvl5pPr>
            <a:lvl6pPr marL="3291611" indent="0">
              <a:buNone/>
              <a:defRPr sz="2300" b="1"/>
            </a:lvl6pPr>
            <a:lvl7pPr marL="3949934" indent="0">
              <a:buNone/>
              <a:defRPr sz="2300" b="1"/>
            </a:lvl7pPr>
            <a:lvl8pPr marL="4608256" indent="0">
              <a:buNone/>
              <a:defRPr sz="2300" b="1"/>
            </a:lvl8pPr>
            <a:lvl9pPr marL="5266578" indent="0">
              <a:buNone/>
              <a:defRPr sz="2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8047350" y="2283620"/>
            <a:ext cx="7002235" cy="4148852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085" y="286705"/>
            <a:ext cx="5211798" cy="1220153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93651" y="286707"/>
            <a:ext cx="8855930" cy="6145769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085" y="1506855"/>
            <a:ext cx="5211798" cy="4925616"/>
          </a:xfrm>
        </p:spPr>
        <p:txBody>
          <a:bodyPr/>
          <a:lstStyle>
            <a:lvl1pPr marL="0" indent="0">
              <a:buNone/>
              <a:defRPr sz="2000"/>
            </a:lvl1pPr>
            <a:lvl2pPr marL="658322" indent="0">
              <a:buNone/>
              <a:defRPr sz="1700"/>
            </a:lvl2pPr>
            <a:lvl3pPr marL="1316645" indent="0">
              <a:buNone/>
              <a:defRPr sz="1400"/>
            </a:lvl3pPr>
            <a:lvl4pPr marL="1974967" indent="0">
              <a:buNone/>
              <a:defRPr sz="1300"/>
            </a:lvl4pPr>
            <a:lvl5pPr marL="2633289" indent="0">
              <a:buNone/>
              <a:defRPr sz="1300"/>
            </a:lvl5pPr>
            <a:lvl6pPr marL="3291611" indent="0">
              <a:buNone/>
              <a:defRPr sz="1300"/>
            </a:lvl6pPr>
            <a:lvl7pPr marL="3949934" indent="0">
              <a:buNone/>
              <a:defRPr sz="1300"/>
            </a:lvl7pPr>
            <a:lvl8pPr marL="4608256" indent="0">
              <a:buNone/>
              <a:defRPr sz="1300"/>
            </a:lvl8pPr>
            <a:lvl9pPr marL="5266578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05078" y="5040634"/>
            <a:ext cx="9504998" cy="595075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105078" y="643415"/>
            <a:ext cx="9504998" cy="4320540"/>
          </a:xfrm>
        </p:spPr>
        <p:txBody>
          <a:bodyPr/>
          <a:lstStyle>
            <a:lvl1pPr marL="0" indent="0">
              <a:buNone/>
              <a:defRPr sz="4600"/>
            </a:lvl1pPr>
            <a:lvl2pPr marL="658322" indent="0">
              <a:buNone/>
              <a:defRPr sz="4000"/>
            </a:lvl2pPr>
            <a:lvl3pPr marL="1316645" indent="0">
              <a:buNone/>
              <a:defRPr sz="3500"/>
            </a:lvl3pPr>
            <a:lvl4pPr marL="1974967" indent="0">
              <a:buNone/>
              <a:defRPr sz="2900"/>
            </a:lvl4pPr>
            <a:lvl5pPr marL="2633289" indent="0">
              <a:buNone/>
              <a:defRPr sz="2900"/>
            </a:lvl5pPr>
            <a:lvl6pPr marL="3291611" indent="0">
              <a:buNone/>
              <a:defRPr sz="2900"/>
            </a:lvl6pPr>
            <a:lvl7pPr marL="3949934" indent="0">
              <a:buNone/>
              <a:defRPr sz="2900"/>
            </a:lvl7pPr>
            <a:lvl8pPr marL="4608256" indent="0">
              <a:buNone/>
              <a:defRPr sz="2900"/>
            </a:lvl8pPr>
            <a:lvl9pPr marL="5266578" indent="0">
              <a:buNone/>
              <a:defRPr sz="29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105078" y="5635709"/>
            <a:ext cx="9504998" cy="845105"/>
          </a:xfrm>
        </p:spPr>
        <p:txBody>
          <a:bodyPr/>
          <a:lstStyle>
            <a:lvl1pPr marL="0" indent="0">
              <a:buNone/>
              <a:defRPr sz="2000"/>
            </a:lvl1pPr>
            <a:lvl2pPr marL="658322" indent="0">
              <a:buNone/>
              <a:defRPr sz="1700"/>
            </a:lvl2pPr>
            <a:lvl3pPr marL="1316645" indent="0">
              <a:buNone/>
              <a:defRPr sz="1400"/>
            </a:lvl3pPr>
            <a:lvl4pPr marL="1974967" indent="0">
              <a:buNone/>
              <a:defRPr sz="1300"/>
            </a:lvl4pPr>
            <a:lvl5pPr marL="2633289" indent="0">
              <a:buNone/>
              <a:defRPr sz="1300"/>
            </a:lvl5pPr>
            <a:lvl6pPr marL="3291611" indent="0">
              <a:buNone/>
              <a:defRPr sz="1300"/>
            </a:lvl6pPr>
            <a:lvl7pPr marL="3949934" indent="0">
              <a:buNone/>
              <a:defRPr sz="1300"/>
            </a:lvl7pPr>
            <a:lvl8pPr marL="4608256" indent="0">
              <a:buNone/>
              <a:defRPr sz="1300"/>
            </a:lvl8pPr>
            <a:lvl9pPr marL="5266578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92086" y="288371"/>
            <a:ext cx="14257497" cy="1200150"/>
          </a:xfrm>
          <a:prstGeom prst="rect">
            <a:avLst/>
          </a:prstGeom>
        </p:spPr>
        <p:txBody>
          <a:bodyPr vert="horz" lIns="131664" tIns="65832" rIns="131664" bIns="65832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2086" y="1680216"/>
            <a:ext cx="14257497" cy="4752261"/>
          </a:xfrm>
          <a:prstGeom prst="rect">
            <a:avLst/>
          </a:prstGeom>
        </p:spPr>
        <p:txBody>
          <a:bodyPr vert="horz" lIns="131664" tIns="65832" rIns="131664" bIns="6583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92084" y="6674172"/>
            <a:ext cx="3696388" cy="383381"/>
          </a:xfrm>
          <a:prstGeom prst="rect">
            <a:avLst/>
          </a:prstGeom>
        </p:spPr>
        <p:txBody>
          <a:bodyPr vert="horz" lIns="131664" tIns="65832" rIns="131664" bIns="65832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412571" y="6674172"/>
            <a:ext cx="5016527" cy="383381"/>
          </a:xfrm>
          <a:prstGeom prst="rect">
            <a:avLst/>
          </a:prstGeom>
        </p:spPr>
        <p:txBody>
          <a:bodyPr vert="horz" lIns="131664" tIns="65832" rIns="131664" bIns="65832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353193" y="6674172"/>
            <a:ext cx="3696388" cy="383381"/>
          </a:xfrm>
          <a:prstGeom prst="rect">
            <a:avLst/>
          </a:prstGeom>
        </p:spPr>
        <p:txBody>
          <a:bodyPr vert="horz" lIns="131664" tIns="65832" rIns="131664" bIns="65832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16645" rtl="0" eaLnBrk="1" latinLnBrk="1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3742" indent="-493742" algn="l" defTabSz="1316645" rtl="0" eaLnBrk="1" latinLnBrk="1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74" indent="-411451" algn="l" defTabSz="1316645" rtl="0" eaLnBrk="1" latinLnBrk="1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45806" indent="-329161" algn="l" defTabSz="1316645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04128" indent="-329161" algn="l" defTabSz="1316645" rtl="0" eaLnBrk="1" latinLnBrk="1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62450" indent="-329161" algn="l" defTabSz="1316645" rtl="0" eaLnBrk="1" latinLnBrk="1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20773" indent="-329161" algn="l" defTabSz="1316645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79095" indent="-329161" algn="l" defTabSz="1316645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417" indent="-329161" algn="l" defTabSz="1316645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95739" indent="-329161" algn="l" defTabSz="1316645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16645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22" algn="l" defTabSz="1316645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16645" algn="l" defTabSz="1316645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74967" algn="l" defTabSz="1316645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33289" algn="l" defTabSz="1316645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1611" algn="l" defTabSz="1316645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49934" algn="l" defTabSz="1316645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08256" algn="l" defTabSz="1316645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66578" algn="l" defTabSz="1316645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그룹 644"/>
          <p:cNvGrpSpPr/>
          <p:nvPr/>
        </p:nvGrpSpPr>
        <p:grpSpPr>
          <a:xfrm>
            <a:off x="905553" y="3344634"/>
            <a:ext cx="3018524" cy="3451767"/>
            <a:chOff x="13687003" y="-1552664"/>
            <a:chExt cx="3018524" cy="3106286"/>
          </a:xfrm>
        </p:grpSpPr>
        <p:sp>
          <p:nvSpPr>
            <p:cNvPr id="646" name="직사각형 645"/>
            <p:cNvSpPr>
              <a:spLocks noChangeAspect="1"/>
            </p:cNvSpPr>
            <p:nvPr/>
          </p:nvSpPr>
          <p:spPr>
            <a:xfrm>
              <a:off x="13687003" y="-1260000"/>
              <a:ext cx="2520000" cy="25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7" name="평행 사변형 646"/>
            <p:cNvSpPr/>
            <p:nvPr/>
          </p:nvSpPr>
          <p:spPr>
            <a:xfrm>
              <a:off x="14403883" y="-1552664"/>
              <a:ext cx="1597444" cy="700716"/>
            </a:xfrm>
            <a:prstGeom prst="parallelogram">
              <a:avLst>
                <a:gd name="adj" fmla="val 15847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8" name="직선 연결선 647"/>
            <p:cNvCxnSpPr/>
            <p:nvPr/>
          </p:nvCxnSpPr>
          <p:spPr>
            <a:xfrm>
              <a:off x="15504695" y="-1552664"/>
              <a:ext cx="4839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직사각형 648"/>
            <p:cNvSpPr>
              <a:spLocks noChangeAspect="1"/>
            </p:cNvSpPr>
            <p:nvPr/>
          </p:nvSpPr>
          <p:spPr>
            <a:xfrm>
              <a:off x="14185527" y="-1260000"/>
              <a:ext cx="2520000" cy="252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0" name="직사각형 649"/>
            <p:cNvSpPr/>
            <p:nvPr/>
          </p:nvSpPr>
          <p:spPr>
            <a:xfrm>
              <a:off x="14400757" y="-851948"/>
              <a:ext cx="483932" cy="24008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1" name="직선 연결선 650"/>
            <p:cNvCxnSpPr/>
            <p:nvPr/>
          </p:nvCxnSpPr>
          <p:spPr>
            <a:xfrm>
              <a:off x="14400757" y="-852037"/>
              <a:ext cx="4839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직선 연결선 651"/>
            <p:cNvCxnSpPr/>
            <p:nvPr/>
          </p:nvCxnSpPr>
          <p:spPr>
            <a:xfrm flipV="1">
              <a:off x="14395945" y="1552575"/>
              <a:ext cx="496800" cy="1047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6" name="그룹 665"/>
          <p:cNvGrpSpPr/>
          <p:nvPr/>
        </p:nvGrpSpPr>
        <p:grpSpPr>
          <a:xfrm>
            <a:off x="1913665" y="3351483"/>
            <a:ext cx="3018524" cy="3451767"/>
            <a:chOff x="13687003" y="-1552664"/>
            <a:chExt cx="3018524" cy="3106286"/>
          </a:xfrm>
        </p:grpSpPr>
        <p:sp>
          <p:nvSpPr>
            <p:cNvPr id="667" name="직사각형 666"/>
            <p:cNvSpPr>
              <a:spLocks noChangeAspect="1"/>
            </p:cNvSpPr>
            <p:nvPr/>
          </p:nvSpPr>
          <p:spPr>
            <a:xfrm>
              <a:off x="13687003" y="-1260000"/>
              <a:ext cx="2520000" cy="25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8" name="평행 사변형 667"/>
            <p:cNvSpPr/>
            <p:nvPr/>
          </p:nvSpPr>
          <p:spPr>
            <a:xfrm>
              <a:off x="14403883" y="-1552664"/>
              <a:ext cx="1597444" cy="700716"/>
            </a:xfrm>
            <a:prstGeom prst="parallelogram">
              <a:avLst>
                <a:gd name="adj" fmla="val 15847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9" name="직선 연결선 668"/>
            <p:cNvCxnSpPr/>
            <p:nvPr/>
          </p:nvCxnSpPr>
          <p:spPr>
            <a:xfrm>
              <a:off x="15504695" y="-1552664"/>
              <a:ext cx="4839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직사각형 669"/>
            <p:cNvSpPr>
              <a:spLocks noChangeAspect="1"/>
            </p:cNvSpPr>
            <p:nvPr/>
          </p:nvSpPr>
          <p:spPr>
            <a:xfrm>
              <a:off x="14185527" y="-1260000"/>
              <a:ext cx="2520000" cy="252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1" name="직사각형 670"/>
            <p:cNvSpPr/>
            <p:nvPr/>
          </p:nvSpPr>
          <p:spPr>
            <a:xfrm>
              <a:off x="14400757" y="-851948"/>
              <a:ext cx="483932" cy="24008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2" name="직선 연결선 671"/>
            <p:cNvCxnSpPr/>
            <p:nvPr/>
          </p:nvCxnSpPr>
          <p:spPr>
            <a:xfrm>
              <a:off x="14400757" y="-852037"/>
              <a:ext cx="4839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직선 연결선 672"/>
            <p:cNvCxnSpPr/>
            <p:nvPr/>
          </p:nvCxnSpPr>
          <p:spPr>
            <a:xfrm flipV="1">
              <a:off x="14395945" y="1552575"/>
              <a:ext cx="496800" cy="1047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8" name="오른쪽 화살표 627"/>
          <p:cNvSpPr/>
          <p:nvPr/>
        </p:nvSpPr>
        <p:spPr>
          <a:xfrm>
            <a:off x="14041326" y="5031834"/>
            <a:ext cx="540084" cy="320067"/>
          </a:xfrm>
          <a:prstGeom prst="rightArrow">
            <a:avLst>
              <a:gd name="adj1" fmla="val 44709"/>
              <a:gd name="adj2" fmla="val 79762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9" name="U자형 화살표 628"/>
          <p:cNvSpPr/>
          <p:nvPr/>
        </p:nvSpPr>
        <p:spPr>
          <a:xfrm flipV="1">
            <a:off x="568961" y="5751985"/>
            <a:ext cx="13171185" cy="1360284"/>
          </a:xfrm>
          <a:prstGeom prst="uturnArrow">
            <a:avLst>
              <a:gd name="adj1" fmla="val 10618"/>
              <a:gd name="adj2" fmla="val 13329"/>
              <a:gd name="adj3" fmla="val 20331"/>
              <a:gd name="adj4" fmla="val 43750"/>
              <a:gd name="adj5" fmla="val 1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30" name="그림 6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561" y="3702255"/>
            <a:ext cx="2438400" cy="2709599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631" name="그림 6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278" y="3671550"/>
            <a:ext cx="2520000" cy="2800274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632" name="타원 631"/>
          <p:cNvSpPr>
            <a:spLocks noChangeAspect="1"/>
          </p:cNvSpPr>
          <p:nvPr/>
        </p:nvSpPr>
        <p:spPr>
          <a:xfrm>
            <a:off x="6542639" y="4800700"/>
            <a:ext cx="72000" cy="80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3" name="타원 632"/>
          <p:cNvSpPr>
            <a:spLocks noChangeAspect="1"/>
          </p:cNvSpPr>
          <p:nvPr/>
        </p:nvSpPr>
        <p:spPr>
          <a:xfrm>
            <a:off x="6691679" y="4800700"/>
            <a:ext cx="72000" cy="80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4" name="타원 633"/>
          <p:cNvSpPr>
            <a:spLocks noChangeAspect="1"/>
          </p:cNvSpPr>
          <p:nvPr/>
        </p:nvSpPr>
        <p:spPr>
          <a:xfrm>
            <a:off x="6840719" y="4800700"/>
            <a:ext cx="72000" cy="80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5" name="그룹 634"/>
          <p:cNvGrpSpPr/>
          <p:nvPr/>
        </p:nvGrpSpPr>
        <p:grpSpPr>
          <a:xfrm>
            <a:off x="13213258" y="4791784"/>
            <a:ext cx="720080" cy="800167"/>
            <a:chOff x="13393390" y="3024386"/>
            <a:chExt cx="1044256" cy="1044256"/>
          </a:xfrm>
        </p:grpSpPr>
        <p:sp>
          <p:nvSpPr>
            <p:cNvPr id="636" name="덧셈 기호 635"/>
            <p:cNvSpPr/>
            <p:nvPr/>
          </p:nvSpPr>
          <p:spPr>
            <a:xfrm>
              <a:off x="13465398" y="3096394"/>
              <a:ext cx="900240" cy="900240"/>
            </a:xfrm>
            <a:prstGeom prst="mathPlus">
              <a:avLst>
                <a:gd name="adj1" fmla="val 1235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7" name="타원 636"/>
            <p:cNvSpPr/>
            <p:nvPr/>
          </p:nvSpPr>
          <p:spPr>
            <a:xfrm>
              <a:off x="13393390" y="3024386"/>
              <a:ext cx="1044256" cy="10442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8" name="오른쪽 화살표 637"/>
          <p:cNvSpPr/>
          <p:nvPr/>
        </p:nvSpPr>
        <p:spPr>
          <a:xfrm>
            <a:off x="12621877" y="5031834"/>
            <a:ext cx="540084" cy="320067"/>
          </a:xfrm>
          <a:prstGeom prst="rightArrow">
            <a:avLst>
              <a:gd name="adj1" fmla="val 44709"/>
              <a:gd name="adj2" fmla="val 79762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39" name="그림 6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469" y="3687435"/>
            <a:ext cx="2520000" cy="2800274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640" name="TextBox 639"/>
          <p:cNvSpPr txBox="1"/>
          <p:nvPr/>
        </p:nvSpPr>
        <p:spPr>
          <a:xfrm>
            <a:off x="304376" y="2819132"/>
            <a:ext cx="6783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ILR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641" name="TextBox 640"/>
          <p:cNvSpPr txBox="1"/>
          <p:nvPr/>
        </p:nvSpPr>
        <p:spPr>
          <a:xfrm>
            <a:off x="1867843" y="2819132"/>
            <a:ext cx="11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Conv.1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642" name="TextBox 641"/>
          <p:cNvSpPr txBox="1"/>
          <p:nvPr/>
        </p:nvSpPr>
        <p:spPr>
          <a:xfrm>
            <a:off x="3092548" y="2819132"/>
            <a:ext cx="11644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ReLu.1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14869294" y="2819132"/>
            <a:ext cx="6206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HR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644" name="TextBox 643"/>
          <p:cNvSpPr txBox="1"/>
          <p:nvPr/>
        </p:nvSpPr>
        <p:spPr>
          <a:xfrm>
            <a:off x="10977101" y="2819132"/>
            <a:ext cx="25052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Conv.D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(Output)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grpSp>
        <p:nvGrpSpPr>
          <p:cNvPr id="677" name="그룹 676"/>
          <p:cNvGrpSpPr/>
          <p:nvPr/>
        </p:nvGrpSpPr>
        <p:grpSpPr>
          <a:xfrm>
            <a:off x="7188991" y="3361688"/>
            <a:ext cx="3018524" cy="3451767"/>
            <a:chOff x="13687003" y="-1552664"/>
            <a:chExt cx="3018524" cy="3106286"/>
          </a:xfrm>
        </p:grpSpPr>
        <p:sp>
          <p:nvSpPr>
            <p:cNvPr id="678" name="직사각형 677"/>
            <p:cNvSpPr>
              <a:spLocks noChangeAspect="1"/>
            </p:cNvSpPr>
            <p:nvPr/>
          </p:nvSpPr>
          <p:spPr>
            <a:xfrm>
              <a:off x="13687003" y="-1260000"/>
              <a:ext cx="2520000" cy="25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9" name="평행 사변형 678"/>
            <p:cNvSpPr/>
            <p:nvPr/>
          </p:nvSpPr>
          <p:spPr>
            <a:xfrm>
              <a:off x="14403883" y="-1552664"/>
              <a:ext cx="1597444" cy="700716"/>
            </a:xfrm>
            <a:prstGeom prst="parallelogram">
              <a:avLst>
                <a:gd name="adj" fmla="val 15847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0" name="직선 연결선 679"/>
            <p:cNvCxnSpPr/>
            <p:nvPr/>
          </p:nvCxnSpPr>
          <p:spPr>
            <a:xfrm>
              <a:off x="15504695" y="-1552664"/>
              <a:ext cx="4839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1" name="직사각형 680"/>
            <p:cNvSpPr>
              <a:spLocks noChangeAspect="1"/>
            </p:cNvSpPr>
            <p:nvPr/>
          </p:nvSpPr>
          <p:spPr>
            <a:xfrm>
              <a:off x="14185527" y="-1260000"/>
              <a:ext cx="2520000" cy="252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2" name="직사각형 681"/>
            <p:cNvSpPr/>
            <p:nvPr/>
          </p:nvSpPr>
          <p:spPr>
            <a:xfrm>
              <a:off x="14400757" y="-851948"/>
              <a:ext cx="483932" cy="24008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3" name="직선 연결선 682"/>
            <p:cNvCxnSpPr/>
            <p:nvPr/>
          </p:nvCxnSpPr>
          <p:spPr>
            <a:xfrm>
              <a:off x="14400757" y="-852037"/>
              <a:ext cx="4839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직선 연결선 683"/>
            <p:cNvCxnSpPr/>
            <p:nvPr/>
          </p:nvCxnSpPr>
          <p:spPr>
            <a:xfrm flipV="1">
              <a:off x="14395945" y="1552575"/>
              <a:ext cx="496800" cy="1047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5" name="그룹 684"/>
          <p:cNvGrpSpPr/>
          <p:nvPr/>
        </p:nvGrpSpPr>
        <p:grpSpPr>
          <a:xfrm>
            <a:off x="8197103" y="3368537"/>
            <a:ext cx="3018524" cy="3451767"/>
            <a:chOff x="13687003" y="-1552664"/>
            <a:chExt cx="3018524" cy="3106286"/>
          </a:xfrm>
        </p:grpSpPr>
        <p:sp>
          <p:nvSpPr>
            <p:cNvPr id="686" name="직사각형 685"/>
            <p:cNvSpPr>
              <a:spLocks noChangeAspect="1"/>
            </p:cNvSpPr>
            <p:nvPr/>
          </p:nvSpPr>
          <p:spPr>
            <a:xfrm>
              <a:off x="13687003" y="-1260000"/>
              <a:ext cx="2520000" cy="25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7" name="평행 사변형 686"/>
            <p:cNvSpPr/>
            <p:nvPr/>
          </p:nvSpPr>
          <p:spPr>
            <a:xfrm>
              <a:off x="14403883" y="-1552664"/>
              <a:ext cx="1597444" cy="700716"/>
            </a:xfrm>
            <a:prstGeom prst="parallelogram">
              <a:avLst>
                <a:gd name="adj" fmla="val 15847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8" name="직선 연결선 687"/>
            <p:cNvCxnSpPr/>
            <p:nvPr/>
          </p:nvCxnSpPr>
          <p:spPr>
            <a:xfrm>
              <a:off x="15504695" y="-1552664"/>
              <a:ext cx="4839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9" name="직사각형 688"/>
            <p:cNvSpPr>
              <a:spLocks noChangeAspect="1"/>
            </p:cNvSpPr>
            <p:nvPr/>
          </p:nvSpPr>
          <p:spPr>
            <a:xfrm>
              <a:off x="14185527" y="-1260000"/>
              <a:ext cx="2520000" cy="252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0" name="직사각형 689"/>
            <p:cNvSpPr/>
            <p:nvPr/>
          </p:nvSpPr>
          <p:spPr>
            <a:xfrm>
              <a:off x="14400757" y="-851948"/>
              <a:ext cx="483932" cy="24008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1" name="직선 연결선 690"/>
            <p:cNvCxnSpPr/>
            <p:nvPr/>
          </p:nvCxnSpPr>
          <p:spPr>
            <a:xfrm>
              <a:off x="14400757" y="-852037"/>
              <a:ext cx="4839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직선 연결선 691"/>
            <p:cNvCxnSpPr/>
            <p:nvPr/>
          </p:nvCxnSpPr>
          <p:spPr>
            <a:xfrm flipV="1">
              <a:off x="14395945" y="1552575"/>
              <a:ext cx="496800" cy="1047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5" name="TextBox 714"/>
          <p:cNvSpPr txBox="1"/>
          <p:nvPr/>
        </p:nvSpPr>
        <p:spPr>
          <a:xfrm>
            <a:off x="7797215" y="2819132"/>
            <a:ext cx="14536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Conv.D-1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716" name="TextBox 715"/>
          <p:cNvSpPr txBox="1"/>
          <p:nvPr/>
        </p:nvSpPr>
        <p:spPr>
          <a:xfrm>
            <a:off x="9376853" y="2819132"/>
            <a:ext cx="14963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ReLu.D-1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800935" y="4421122"/>
            <a:ext cx="4080336" cy="747963"/>
            <a:chOff x="7800935" y="4007146"/>
            <a:chExt cx="4080336" cy="673101"/>
          </a:xfrm>
        </p:grpSpPr>
        <p:cxnSp>
          <p:nvCxnSpPr>
            <p:cNvPr id="285" name="직선 연결선 284"/>
            <p:cNvCxnSpPr/>
            <p:nvPr/>
          </p:nvCxnSpPr>
          <p:spPr>
            <a:xfrm>
              <a:off x="8776553" y="4349258"/>
              <a:ext cx="468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타원 285"/>
            <p:cNvSpPr/>
            <p:nvPr/>
          </p:nvSpPr>
          <p:spPr>
            <a:xfrm>
              <a:off x="8228531" y="4295812"/>
              <a:ext cx="93600" cy="93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직사각형 286"/>
            <p:cNvSpPr>
              <a:spLocks noChangeAspect="1"/>
            </p:cNvSpPr>
            <p:nvPr/>
          </p:nvSpPr>
          <p:spPr>
            <a:xfrm>
              <a:off x="8136855" y="4202824"/>
              <a:ext cx="266151" cy="266151"/>
            </a:xfrm>
            <a:prstGeom prst="rect">
              <a:avLst/>
            </a:prstGeom>
            <a:noFill/>
            <a:ln w="44450">
              <a:solidFill>
                <a:srgbClr val="00B0F0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8" name="직선 연결선 287"/>
            <p:cNvCxnSpPr/>
            <p:nvPr/>
          </p:nvCxnSpPr>
          <p:spPr>
            <a:xfrm>
              <a:off x="8218371" y="4255234"/>
              <a:ext cx="480806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/>
            <p:nvPr/>
          </p:nvCxnSpPr>
          <p:spPr>
            <a:xfrm>
              <a:off x="8219514" y="4509168"/>
              <a:ext cx="480806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/>
            <p:nvPr/>
          </p:nvCxnSpPr>
          <p:spPr>
            <a:xfrm>
              <a:off x="8340353" y="4421284"/>
              <a:ext cx="480806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/>
            <p:cNvCxnSpPr/>
            <p:nvPr/>
          </p:nvCxnSpPr>
          <p:spPr>
            <a:xfrm>
              <a:off x="8340353" y="4166303"/>
              <a:ext cx="480806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직사각형 291"/>
            <p:cNvSpPr>
              <a:spLocks noChangeAspect="1"/>
            </p:cNvSpPr>
            <p:nvPr/>
          </p:nvSpPr>
          <p:spPr>
            <a:xfrm>
              <a:off x="8619342" y="4206809"/>
              <a:ext cx="266151" cy="266151"/>
            </a:xfrm>
            <a:prstGeom prst="rect">
              <a:avLst/>
            </a:prstGeom>
            <a:noFill/>
            <a:ln w="44450">
              <a:solidFill>
                <a:srgbClr val="00B0F0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/>
            <p:cNvSpPr/>
            <p:nvPr/>
          </p:nvSpPr>
          <p:spPr>
            <a:xfrm>
              <a:off x="8707185" y="4295812"/>
              <a:ext cx="93600" cy="93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/>
            <p:cNvSpPr/>
            <p:nvPr/>
          </p:nvSpPr>
          <p:spPr>
            <a:xfrm>
              <a:off x="9198558" y="4299494"/>
              <a:ext cx="93600" cy="93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5" name="직선 연결선 294"/>
            <p:cNvCxnSpPr/>
            <p:nvPr/>
          </p:nvCxnSpPr>
          <p:spPr>
            <a:xfrm>
              <a:off x="9263191" y="4353722"/>
              <a:ext cx="468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타원 295"/>
            <p:cNvSpPr/>
            <p:nvPr/>
          </p:nvSpPr>
          <p:spPr>
            <a:xfrm>
              <a:off x="9685150" y="4302668"/>
              <a:ext cx="93600" cy="93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/>
            <p:cNvSpPr/>
            <p:nvPr/>
          </p:nvSpPr>
          <p:spPr>
            <a:xfrm>
              <a:off x="11704615" y="4298505"/>
              <a:ext cx="93600" cy="93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직사각형 297"/>
            <p:cNvSpPr>
              <a:spLocks noChangeAspect="1"/>
            </p:cNvSpPr>
            <p:nvPr/>
          </p:nvSpPr>
          <p:spPr>
            <a:xfrm>
              <a:off x="11615120" y="4205517"/>
              <a:ext cx="266151" cy="266151"/>
            </a:xfrm>
            <a:prstGeom prst="rect">
              <a:avLst/>
            </a:prstGeom>
            <a:noFill/>
            <a:ln w="44450">
              <a:solidFill>
                <a:srgbClr val="00B0F0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직사각형 298"/>
            <p:cNvSpPr>
              <a:spLocks noChangeAspect="1"/>
            </p:cNvSpPr>
            <p:nvPr/>
          </p:nvSpPr>
          <p:spPr>
            <a:xfrm>
              <a:off x="9469754" y="4068592"/>
              <a:ext cx="540000" cy="540000"/>
            </a:xfrm>
            <a:prstGeom prst="rect">
              <a:avLst/>
            </a:prstGeom>
            <a:noFill/>
            <a:ln w="44450">
              <a:solidFill>
                <a:srgbClr val="00B0F0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0" name="직선 연결선 299"/>
            <p:cNvCxnSpPr/>
            <p:nvPr/>
          </p:nvCxnSpPr>
          <p:spPr>
            <a:xfrm flipV="1">
              <a:off x="9622698" y="4502521"/>
              <a:ext cx="2076160" cy="177726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>
              <a:off x="9629048" y="4153196"/>
              <a:ext cx="2055840" cy="114375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/>
            <p:nvPr/>
          </p:nvCxnSpPr>
          <p:spPr>
            <a:xfrm>
              <a:off x="9867173" y="4007146"/>
              <a:ext cx="1939635" cy="177875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/>
            <p:nvPr/>
          </p:nvCxnSpPr>
          <p:spPr>
            <a:xfrm flipV="1">
              <a:off x="9873523" y="4445371"/>
              <a:ext cx="1945985" cy="76126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7800935" y="4353722"/>
              <a:ext cx="468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그룹 146"/>
          <p:cNvGrpSpPr/>
          <p:nvPr/>
        </p:nvGrpSpPr>
        <p:grpSpPr>
          <a:xfrm>
            <a:off x="195034" y="4421121"/>
            <a:ext cx="3206438" cy="747962"/>
            <a:chOff x="215975" y="4079155"/>
            <a:chExt cx="3206438" cy="673100"/>
          </a:xfrm>
        </p:grpSpPr>
        <p:cxnSp>
          <p:nvCxnSpPr>
            <p:cNvPr id="148" name="직선 연결선 147"/>
            <p:cNvCxnSpPr/>
            <p:nvPr/>
          </p:nvCxnSpPr>
          <p:spPr>
            <a:xfrm>
              <a:off x="2466503" y="4423960"/>
              <a:ext cx="90000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타원 148"/>
            <p:cNvSpPr/>
            <p:nvPr/>
          </p:nvSpPr>
          <p:spPr>
            <a:xfrm>
              <a:off x="1918481" y="4370514"/>
              <a:ext cx="93600" cy="93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>
              <a:spLocks noChangeAspect="1"/>
            </p:cNvSpPr>
            <p:nvPr/>
          </p:nvSpPr>
          <p:spPr>
            <a:xfrm>
              <a:off x="1826805" y="4277526"/>
              <a:ext cx="266151" cy="266151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/>
            <p:nvPr/>
          </p:nvCxnSpPr>
          <p:spPr>
            <a:xfrm>
              <a:off x="1908321" y="4329936"/>
              <a:ext cx="480806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1909464" y="4583870"/>
              <a:ext cx="480806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>
              <a:off x="2030303" y="4495986"/>
              <a:ext cx="480806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>
              <a:off x="2030303" y="4241005"/>
              <a:ext cx="480806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직사각형 154"/>
            <p:cNvSpPr>
              <a:spLocks noChangeAspect="1"/>
            </p:cNvSpPr>
            <p:nvPr/>
          </p:nvSpPr>
          <p:spPr>
            <a:xfrm>
              <a:off x="2309292" y="4281511"/>
              <a:ext cx="266151" cy="266151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/>
            <p:cNvSpPr/>
            <p:nvPr/>
          </p:nvSpPr>
          <p:spPr>
            <a:xfrm>
              <a:off x="2397135" y="4370514"/>
              <a:ext cx="93600" cy="93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/>
            <p:cNvSpPr/>
            <p:nvPr/>
          </p:nvSpPr>
          <p:spPr>
            <a:xfrm>
              <a:off x="2915657" y="4377762"/>
              <a:ext cx="93600" cy="93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>
              <a:spLocks noChangeAspect="1"/>
            </p:cNvSpPr>
            <p:nvPr/>
          </p:nvSpPr>
          <p:spPr>
            <a:xfrm>
              <a:off x="215975" y="4140601"/>
              <a:ext cx="540000" cy="540000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9" name="직선 연결선 158"/>
            <p:cNvCxnSpPr/>
            <p:nvPr/>
          </p:nvCxnSpPr>
          <p:spPr>
            <a:xfrm flipV="1">
              <a:off x="368919" y="4609382"/>
              <a:ext cx="1520825" cy="142873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375269" y="4225205"/>
              <a:ext cx="1514475" cy="9842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613394" y="4079155"/>
              <a:ext cx="1397000" cy="15557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 flipV="1">
              <a:off x="619744" y="4514130"/>
              <a:ext cx="1390650" cy="7937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타원 162"/>
            <p:cNvSpPr/>
            <p:nvPr/>
          </p:nvSpPr>
          <p:spPr>
            <a:xfrm>
              <a:off x="3328813" y="4374863"/>
              <a:ext cx="93600" cy="93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073879" y="4421121"/>
            <a:ext cx="2718528" cy="747962"/>
            <a:chOff x="3168303" y="3935139"/>
            <a:chExt cx="2718528" cy="673100"/>
          </a:xfrm>
        </p:grpSpPr>
        <p:cxnSp>
          <p:nvCxnSpPr>
            <p:cNvPr id="282" name="직선 연결선 281"/>
            <p:cNvCxnSpPr/>
            <p:nvPr/>
          </p:nvCxnSpPr>
          <p:spPr>
            <a:xfrm>
              <a:off x="3565722" y="3935139"/>
              <a:ext cx="1397000" cy="155575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/>
            <p:nvPr/>
          </p:nvCxnSpPr>
          <p:spPr>
            <a:xfrm>
              <a:off x="5418831" y="4282963"/>
              <a:ext cx="468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타원 269"/>
            <p:cNvSpPr/>
            <p:nvPr/>
          </p:nvSpPr>
          <p:spPr>
            <a:xfrm>
              <a:off x="4870809" y="4226498"/>
              <a:ext cx="93600" cy="93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>
              <a:spLocks noChangeAspect="1"/>
            </p:cNvSpPr>
            <p:nvPr/>
          </p:nvSpPr>
          <p:spPr>
            <a:xfrm>
              <a:off x="4779133" y="4133510"/>
              <a:ext cx="266151" cy="266151"/>
            </a:xfrm>
            <a:prstGeom prst="rect">
              <a:avLst/>
            </a:prstGeom>
            <a:noFill/>
            <a:ln w="44450">
              <a:solidFill>
                <a:srgbClr val="00B0F0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2" name="직선 연결선 271"/>
            <p:cNvCxnSpPr/>
            <p:nvPr/>
          </p:nvCxnSpPr>
          <p:spPr>
            <a:xfrm>
              <a:off x="4860649" y="4185920"/>
              <a:ext cx="480806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>
              <a:off x="4861792" y="4439854"/>
              <a:ext cx="480806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/>
            <p:nvPr/>
          </p:nvCxnSpPr>
          <p:spPr>
            <a:xfrm>
              <a:off x="4982631" y="4351970"/>
              <a:ext cx="480806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>
              <a:off x="4982631" y="4096989"/>
              <a:ext cx="480806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직사각형 275"/>
            <p:cNvSpPr>
              <a:spLocks noChangeAspect="1"/>
            </p:cNvSpPr>
            <p:nvPr/>
          </p:nvSpPr>
          <p:spPr>
            <a:xfrm>
              <a:off x="5261620" y="4137495"/>
              <a:ext cx="266151" cy="266151"/>
            </a:xfrm>
            <a:prstGeom prst="rect">
              <a:avLst/>
            </a:prstGeom>
            <a:noFill/>
            <a:ln w="44450">
              <a:solidFill>
                <a:srgbClr val="00B0F0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/>
            <p:cNvSpPr/>
            <p:nvPr/>
          </p:nvSpPr>
          <p:spPr>
            <a:xfrm>
              <a:off x="5349463" y="4226498"/>
              <a:ext cx="93600" cy="93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직사각형 278"/>
            <p:cNvSpPr>
              <a:spLocks noChangeAspect="1"/>
            </p:cNvSpPr>
            <p:nvPr/>
          </p:nvSpPr>
          <p:spPr>
            <a:xfrm>
              <a:off x="3168303" y="3996585"/>
              <a:ext cx="540000" cy="540000"/>
            </a:xfrm>
            <a:prstGeom prst="rect">
              <a:avLst/>
            </a:prstGeom>
            <a:noFill/>
            <a:ln w="44450">
              <a:solidFill>
                <a:srgbClr val="00B0F0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0" name="직선 연결선 279"/>
            <p:cNvCxnSpPr/>
            <p:nvPr/>
          </p:nvCxnSpPr>
          <p:spPr>
            <a:xfrm flipV="1">
              <a:off x="3321247" y="4465366"/>
              <a:ext cx="1520825" cy="142873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/>
            <p:nvPr/>
          </p:nvCxnSpPr>
          <p:spPr>
            <a:xfrm>
              <a:off x="3327597" y="4081189"/>
              <a:ext cx="1514475" cy="98425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 flipV="1">
              <a:off x="3572072" y="4370114"/>
              <a:ext cx="1390650" cy="79375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2" name="그림 3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15" y="23264"/>
            <a:ext cx="2520000" cy="2800274"/>
          </a:xfrm>
          <a:prstGeom prst="rect">
            <a:avLst/>
          </a:prstGeom>
        </p:spPr>
      </p:pic>
      <p:pic>
        <p:nvPicPr>
          <p:cNvPr id="313" name="그림 3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591" y="23264"/>
            <a:ext cx="2520000" cy="2800274"/>
          </a:xfrm>
          <a:prstGeom prst="rect">
            <a:avLst/>
          </a:prstGeom>
        </p:spPr>
      </p:pic>
      <p:pic>
        <p:nvPicPr>
          <p:cNvPr id="314" name="그림 3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15" y="23264"/>
            <a:ext cx="2520000" cy="2800274"/>
          </a:xfrm>
          <a:prstGeom prst="rect">
            <a:avLst/>
          </a:prstGeom>
        </p:spPr>
      </p:pic>
      <p:pic>
        <p:nvPicPr>
          <p:cNvPr id="315" name="그림 3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287" y="23264"/>
            <a:ext cx="2520000" cy="280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8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그림 3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95" y="23264"/>
            <a:ext cx="2520000" cy="2800274"/>
          </a:xfrm>
          <a:prstGeom prst="rect">
            <a:avLst/>
          </a:prstGeom>
          <a:noFill/>
        </p:spPr>
      </p:pic>
      <p:pic>
        <p:nvPicPr>
          <p:cNvPr id="318" name="그림 3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99" y="23264"/>
            <a:ext cx="2520000" cy="2800274"/>
          </a:xfrm>
          <a:prstGeom prst="rect">
            <a:avLst/>
          </a:prstGeom>
        </p:spPr>
      </p:pic>
      <p:pic>
        <p:nvPicPr>
          <p:cNvPr id="319" name="그림 3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911" y="23264"/>
            <a:ext cx="2520000" cy="2800274"/>
          </a:xfrm>
          <a:prstGeom prst="rect">
            <a:avLst/>
          </a:prstGeom>
        </p:spPr>
      </p:pic>
      <p:pic>
        <p:nvPicPr>
          <p:cNvPr id="320" name="그림 3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943" y="23264"/>
            <a:ext cx="2520000" cy="2800274"/>
          </a:xfrm>
          <a:prstGeom prst="rect">
            <a:avLst/>
          </a:prstGeom>
        </p:spPr>
      </p:pic>
      <p:pic>
        <p:nvPicPr>
          <p:cNvPr id="132" name="그림 1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775" y="2448322"/>
            <a:ext cx="1029634" cy="102963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scene3d>
            <a:camera prst="isometricOffAxis2Right"/>
            <a:lightRig rig="threePt" dir="t"/>
          </a:scene3d>
        </p:spPr>
      </p:pic>
      <p:pic>
        <p:nvPicPr>
          <p:cNvPr id="133" name="그림 1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405" y="2448322"/>
            <a:ext cx="1029634" cy="102963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scene3d>
            <a:camera prst="isometricOffAxis2Right"/>
            <a:lightRig rig="threePt" dir="t"/>
          </a:scene3d>
        </p:spPr>
      </p:pic>
      <p:pic>
        <p:nvPicPr>
          <p:cNvPr id="134" name="그림 1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397" y="2448322"/>
            <a:ext cx="1029634" cy="102963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scene3d>
            <a:camera prst="isometricOffAxis2Right"/>
            <a:lightRig rig="threePt" dir="t"/>
          </a:scene3d>
        </p:spPr>
      </p:pic>
      <p:pic>
        <p:nvPicPr>
          <p:cNvPr id="135" name="그림 1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383" y="2448322"/>
            <a:ext cx="1029634" cy="102963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scene3d>
            <a:camera prst="isometricOffAxis2Right"/>
            <a:lightRig rig="threePt" dir="t"/>
          </a:scene3d>
        </p:spPr>
      </p:pic>
      <p:grpSp>
        <p:nvGrpSpPr>
          <p:cNvPr id="136" name="그룹 135"/>
          <p:cNvGrpSpPr/>
          <p:nvPr/>
        </p:nvGrpSpPr>
        <p:grpSpPr>
          <a:xfrm>
            <a:off x="905553" y="3638559"/>
            <a:ext cx="3018524" cy="3106286"/>
            <a:chOff x="13687003" y="-1552664"/>
            <a:chExt cx="3018524" cy="3106286"/>
          </a:xfrm>
        </p:grpSpPr>
        <p:sp>
          <p:nvSpPr>
            <p:cNvPr id="137" name="직사각형 136"/>
            <p:cNvSpPr>
              <a:spLocks noChangeAspect="1"/>
            </p:cNvSpPr>
            <p:nvPr/>
          </p:nvSpPr>
          <p:spPr>
            <a:xfrm>
              <a:off x="13687003" y="-1260000"/>
              <a:ext cx="2520000" cy="25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평행 사변형 137"/>
            <p:cNvSpPr/>
            <p:nvPr/>
          </p:nvSpPr>
          <p:spPr>
            <a:xfrm>
              <a:off x="14403883" y="-1552664"/>
              <a:ext cx="1597444" cy="700716"/>
            </a:xfrm>
            <a:prstGeom prst="parallelogram">
              <a:avLst>
                <a:gd name="adj" fmla="val 15847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15504695" y="-1552664"/>
              <a:ext cx="4839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직사각형 139"/>
            <p:cNvSpPr>
              <a:spLocks noChangeAspect="1"/>
            </p:cNvSpPr>
            <p:nvPr/>
          </p:nvSpPr>
          <p:spPr>
            <a:xfrm>
              <a:off x="14185527" y="-1260000"/>
              <a:ext cx="2520000" cy="252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4400757" y="-851948"/>
              <a:ext cx="483932" cy="24008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14400757" y="-852037"/>
              <a:ext cx="4839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flipV="1">
              <a:off x="14395945" y="1552575"/>
              <a:ext cx="496800" cy="1047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그룹 143"/>
          <p:cNvGrpSpPr/>
          <p:nvPr/>
        </p:nvGrpSpPr>
        <p:grpSpPr>
          <a:xfrm>
            <a:off x="1913665" y="3644722"/>
            <a:ext cx="3018524" cy="3106286"/>
            <a:chOff x="13687003" y="-1552664"/>
            <a:chExt cx="3018524" cy="3106286"/>
          </a:xfrm>
        </p:grpSpPr>
        <p:sp>
          <p:nvSpPr>
            <p:cNvPr id="145" name="직사각형 144"/>
            <p:cNvSpPr>
              <a:spLocks noChangeAspect="1"/>
            </p:cNvSpPr>
            <p:nvPr/>
          </p:nvSpPr>
          <p:spPr>
            <a:xfrm>
              <a:off x="13687003" y="-1260000"/>
              <a:ext cx="2520000" cy="25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평행 사변형 145"/>
            <p:cNvSpPr/>
            <p:nvPr/>
          </p:nvSpPr>
          <p:spPr>
            <a:xfrm>
              <a:off x="14403883" y="-1552664"/>
              <a:ext cx="1597444" cy="700716"/>
            </a:xfrm>
            <a:prstGeom prst="parallelogram">
              <a:avLst>
                <a:gd name="adj" fmla="val 15847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4" name="직선 연결선 163"/>
            <p:cNvCxnSpPr/>
            <p:nvPr/>
          </p:nvCxnSpPr>
          <p:spPr>
            <a:xfrm>
              <a:off x="15504695" y="-1552664"/>
              <a:ext cx="4839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직사각형 164"/>
            <p:cNvSpPr>
              <a:spLocks noChangeAspect="1"/>
            </p:cNvSpPr>
            <p:nvPr/>
          </p:nvSpPr>
          <p:spPr>
            <a:xfrm>
              <a:off x="14185527" y="-1260000"/>
              <a:ext cx="2520000" cy="252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14400757" y="-851948"/>
              <a:ext cx="483932" cy="24008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7" name="직선 연결선 166"/>
            <p:cNvCxnSpPr/>
            <p:nvPr/>
          </p:nvCxnSpPr>
          <p:spPr>
            <a:xfrm>
              <a:off x="14400757" y="-852037"/>
              <a:ext cx="4839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 flipV="1">
              <a:off x="14395945" y="1552575"/>
              <a:ext cx="496800" cy="1047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오른쪽 화살표 168"/>
          <p:cNvSpPr/>
          <p:nvPr/>
        </p:nvSpPr>
        <p:spPr>
          <a:xfrm>
            <a:off x="14041326" y="5156890"/>
            <a:ext cx="540084" cy="288032"/>
          </a:xfrm>
          <a:prstGeom prst="rightArrow">
            <a:avLst>
              <a:gd name="adj1" fmla="val 44709"/>
              <a:gd name="adj2" fmla="val 79762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U자형 화살표 169"/>
          <p:cNvSpPr/>
          <p:nvPr/>
        </p:nvSpPr>
        <p:spPr>
          <a:xfrm flipV="1">
            <a:off x="568960" y="5804962"/>
            <a:ext cx="13171185" cy="1224136"/>
          </a:xfrm>
          <a:prstGeom prst="uturnArrow">
            <a:avLst>
              <a:gd name="adj1" fmla="val 10618"/>
              <a:gd name="adj2" fmla="val 13329"/>
              <a:gd name="adj3" fmla="val 20331"/>
              <a:gd name="adj4" fmla="val 43750"/>
              <a:gd name="adj5" fmla="val 1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1" name="그림 17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561" y="3960386"/>
            <a:ext cx="2438400" cy="2438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72" name="그림 17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278" y="3932754"/>
            <a:ext cx="2520000" cy="25200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grpSp>
        <p:nvGrpSpPr>
          <p:cNvPr id="26" name="그룹 25"/>
          <p:cNvGrpSpPr/>
          <p:nvPr/>
        </p:nvGrpSpPr>
        <p:grpSpPr>
          <a:xfrm>
            <a:off x="6470631" y="4948890"/>
            <a:ext cx="370080" cy="72000"/>
            <a:chOff x="6192639" y="4948890"/>
            <a:chExt cx="370080" cy="72000"/>
          </a:xfrm>
        </p:grpSpPr>
        <p:sp>
          <p:nvSpPr>
            <p:cNvPr id="173" name="타원 172"/>
            <p:cNvSpPr>
              <a:spLocks noChangeAspect="1"/>
            </p:cNvSpPr>
            <p:nvPr/>
          </p:nvSpPr>
          <p:spPr>
            <a:xfrm>
              <a:off x="6192639" y="49488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/>
            <p:cNvSpPr>
              <a:spLocks noChangeAspect="1"/>
            </p:cNvSpPr>
            <p:nvPr/>
          </p:nvSpPr>
          <p:spPr>
            <a:xfrm>
              <a:off x="6341679" y="49488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/>
            <p:cNvSpPr>
              <a:spLocks noChangeAspect="1"/>
            </p:cNvSpPr>
            <p:nvPr/>
          </p:nvSpPr>
          <p:spPr>
            <a:xfrm>
              <a:off x="6490719" y="49488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6" name="그룹 175"/>
          <p:cNvGrpSpPr/>
          <p:nvPr/>
        </p:nvGrpSpPr>
        <p:grpSpPr>
          <a:xfrm>
            <a:off x="13213258" y="4940866"/>
            <a:ext cx="720080" cy="720080"/>
            <a:chOff x="13393390" y="3024386"/>
            <a:chExt cx="1044256" cy="1044256"/>
          </a:xfrm>
        </p:grpSpPr>
        <p:sp>
          <p:nvSpPr>
            <p:cNvPr id="177" name="덧셈 기호 176"/>
            <p:cNvSpPr/>
            <p:nvPr/>
          </p:nvSpPr>
          <p:spPr>
            <a:xfrm>
              <a:off x="13465398" y="3096394"/>
              <a:ext cx="900240" cy="900240"/>
            </a:xfrm>
            <a:prstGeom prst="mathPlus">
              <a:avLst>
                <a:gd name="adj1" fmla="val 1235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13393390" y="3024386"/>
              <a:ext cx="1044256" cy="10442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9" name="오른쪽 화살표 178"/>
          <p:cNvSpPr/>
          <p:nvPr/>
        </p:nvSpPr>
        <p:spPr>
          <a:xfrm>
            <a:off x="12621877" y="5156890"/>
            <a:ext cx="540084" cy="288032"/>
          </a:xfrm>
          <a:prstGeom prst="rightArrow">
            <a:avLst>
              <a:gd name="adj1" fmla="val 44709"/>
              <a:gd name="adj2" fmla="val 79762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80" name="그림 17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469" y="3947049"/>
            <a:ext cx="2520000" cy="25200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181" name="TextBox 180"/>
          <p:cNvSpPr txBox="1"/>
          <p:nvPr/>
        </p:nvSpPr>
        <p:spPr>
          <a:xfrm>
            <a:off x="365335" y="3257093"/>
            <a:ext cx="564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ILR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984339" y="3257093"/>
            <a:ext cx="906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Conv.1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238145" y="3257093"/>
            <a:ext cx="938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ReLu.1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4930253" y="3257093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HR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1038061" y="3257093"/>
            <a:ext cx="1968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Conv.D</a:t>
            </a: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(Output)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  <p:grpSp>
        <p:nvGrpSpPr>
          <p:cNvPr id="186" name="그룹 185"/>
          <p:cNvGrpSpPr/>
          <p:nvPr/>
        </p:nvGrpSpPr>
        <p:grpSpPr>
          <a:xfrm>
            <a:off x="7188991" y="3653906"/>
            <a:ext cx="3018524" cy="3106286"/>
            <a:chOff x="13687003" y="-1552664"/>
            <a:chExt cx="3018524" cy="3106286"/>
          </a:xfrm>
        </p:grpSpPr>
        <p:sp>
          <p:nvSpPr>
            <p:cNvPr id="187" name="직사각형 186"/>
            <p:cNvSpPr>
              <a:spLocks noChangeAspect="1"/>
            </p:cNvSpPr>
            <p:nvPr/>
          </p:nvSpPr>
          <p:spPr>
            <a:xfrm>
              <a:off x="13687003" y="-1260000"/>
              <a:ext cx="2520000" cy="25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평행 사변형 187"/>
            <p:cNvSpPr/>
            <p:nvPr/>
          </p:nvSpPr>
          <p:spPr>
            <a:xfrm>
              <a:off x="14403883" y="-1552664"/>
              <a:ext cx="1597444" cy="700716"/>
            </a:xfrm>
            <a:prstGeom prst="parallelogram">
              <a:avLst>
                <a:gd name="adj" fmla="val 15847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9" name="직선 연결선 188"/>
            <p:cNvCxnSpPr/>
            <p:nvPr/>
          </p:nvCxnSpPr>
          <p:spPr>
            <a:xfrm>
              <a:off x="15504695" y="-1552664"/>
              <a:ext cx="4839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직사각형 189"/>
            <p:cNvSpPr>
              <a:spLocks noChangeAspect="1"/>
            </p:cNvSpPr>
            <p:nvPr/>
          </p:nvSpPr>
          <p:spPr>
            <a:xfrm>
              <a:off x="14185527" y="-1260000"/>
              <a:ext cx="2520000" cy="252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4400757" y="-851948"/>
              <a:ext cx="483932" cy="24008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2" name="직선 연결선 191"/>
            <p:cNvCxnSpPr/>
            <p:nvPr/>
          </p:nvCxnSpPr>
          <p:spPr>
            <a:xfrm>
              <a:off x="14400757" y="-852037"/>
              <a:ext cx="4839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 flipV="1">
              <a:off x="14395945" y="1552575"/>
              <a:ext cx="496800" cy="1047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그룹 193"/>
          <p:cNvGrpSpPr/>
          <p:nvPr/>
        </p:nvGrpSpPr>
        <p:grpSpPr>
          <a:xfrm>
            <a:off x="8197103" y="3660069"/>
            <a:ext cx="3018524" cy="3106286"/>
            <a:chOff x="13687003" y="-1552664"/>
            <a:chExt cx="3018524" cy="3106286"/>
          </a:xfrm>
        </p:grpSpPr>
        <p:sp>
          <p:nvSpPr>
            <p:cNvPr id="195" name="직사각형 194"/>
            <p:cNvSpPr>
              <a:spLocks noChangeAspect="1"/>
            </p:cNvSpPr>
            <p:nvPr/>
          </p:nvSpPr>
          <p:spPr>
            <a:xfrm>
              <a:off x="13687003" y="-1260000"/>
              <a:ext cx="2520000" cy="25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평행 사변형 195"/>
            <p:cNvSpPr/>
            <p:nvPr/>
          </p:nvSpPr>
          <p:spPr>
            <a:xfrm>
              <a:off x="14403883" y="-1552664"/>
              <a:ext cx="1597444" cy="700716"/>
            </a:xfrm>
            <a:prstGeom prst="parallelogram">
              <a:avLst>
                <a:gd name="adj" fmla="val 15847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7" name="직선 연결선 196"/>
            <p:cNvCxnSpPr/>
            <p:nvPr/>
          </p:nvCxnSpPr>
          <p:spPr>
            <a:xfrm>
              <a:off x="15504695" y="-1552664"/>
              <a:ext cx="4839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직사각형 197"/>
            <p:cNvSpPr>
              <a:spLocks noChangeAspect="1"/>
            </p:cNvSpPr>
            <p:nvPr/>
          </p:nvSpPr>
          <p:spPr>
            <a:xfrm>
              <a:off x="14185527" y="-1260000"/>
              <a:ext cx="2520000" cy="252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14400757" y="-851948"/>
              <a:ext cx="483932" cy="24008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0" name="직선 연결선 199"/>
            <p:cNvCxnSpPr/>
            <p:nvPr/>
          </p:nvCxnSpPr>
          <p:spPr>
            <a:xfrm>
              <a:off x="14400757" y="-852037"/>
              <a:ext cx="4839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 flipV="1">
              <a:off x="14395945" y="1552575"/>
              <a:ext cx="496800" cy="1047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/>
          <p:cNvSpPr txBox="1"/>
          <p:nvPr/>
        </p:nvSpPr>
        <p:spPr>
          <a:xfrm>
            <a:off x="8064847" y="3257093"/>
            <a:ext cx="1161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Conv.D-1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9391980" y="3257093"/>
            <a:ext cx="119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ReLu.D-1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  <p:grpSp>
        <p:nvGrpSpPr>
          <p:cNvPr id="204" name="그룹 203"/>
          <p:cNvGrpSpPr/>
          <p:nvPr/>
        </p:nvGrpSpPr>
        <p:grpSpPr>
          <a:xfrm>
            <a:off x="195034" y="4607302"/>
            <a:ext cx="3206438" cy="673100"/>
            <a:chOff x="215975" y="4079155"/>
            <a:chExt cx="3206438" cy="673100"/>
          </a:xfrm>
        </p:grpSpPr>
        <p:cxnSp>
          <p:nvCxnSpPr>
            <p:cNvPr id="205" name="직선 연결선 204"/>
            <p:cNvCxnSpPr/>
            <p:nvPr/>
          </p:nvCxnSpPr>
          <p:spPr>
            <a:xfrm>
              <a:off x="2466503" y="4423960"/>
              <a:ext cx="90000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타원 205"/>
            <p:cNvSpPr/>
            <p:nvPr/>
          </p:nvSpPr>
          <p:spPr>
            <a:xfrm>
              <a:off x="1918481" y="4370514"/>
              <a:ext cx="93600" cy="93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>
              <a:spLocks noChangeAspect="1"/>
            </p:cNvSpPr>
            <p:nvPr/>
          </p:nvSpPr>
          <p:spPr>
            <a:xfrm>
              <a:off x="1826805" y="4277526"/>
              <a:ext cx="266151" cy="266151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8" name="직선 연결선 207"/>
            <p:cNvCxnSpPr/>
            <p:nvPr/>
          </p:nvCxnSpPr>
          <p:spPr>
            <a:xfrm>
              <a:off x="1908321" y="4329936"/>
              <a:ext cx="480806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909464" y="4583870"/>
              <a:ext cx="480806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2030303" y="4495986"/>
              <a:ext cx="480806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2030303" y="4241005"/>
              <a:ext cx="480806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직사각형 211"/>
            <p:cNvSpPr>
              <a:spLocks noChangeAspect="1"/>
            </p:cNvSpPr>
            <p:nvPr/>
          </p:nvSpPr>
          <p:spPr>
            <a:xfrm>
              <a:off x="2309292" y="4281511"/>
              <a:ext cx="266151" cy="266151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2397135" y="4370514"/>
              <a:ext cx="93600" cy="93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/>
            <p:cNvSpPr/>
            <p:nvPr/>
          </p:nvSpPr>
          <p:spPr>
            <a:xfrm>
              <a:off x="2915657" y="4377762"/>
              <a:ext cx="93600" cy="93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>
              <a:spLocks noChangeAspect="1"/>
            </p:cNvSpPr>
            <p:nvPr/>
          </p:nvSpPr>
          <p:spPr>
            <a:xfrm>
              <a:off x="215975" y="4140601"/>
              <a:ext cx="540000" cy="540000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 flipV="1">
              <a:off x="368919" y="4609382"/>
              <a:ext cx="1520825" cy="142873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375269" y="4225205"/>
              <a:ext cx="1514475" cy="9842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>
              <a:off x="613394" y="4079155"/>
              <a:ext cx="1397000" cy="15557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 flipV="1">
              <a:off x="619744" y="4514130"/>
              <a:ext cx="1390650" cy="7937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타원 219"/>
            <p:cNvSpPr/>
            <p:nvPr/>
          </p:nvSpPr>
          <p:spPr>
            <a:xfrm>
              <a:off x="3328813" y="4374863"/>
              <a:ext cx="93600" cy="93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1" name="그룹 220"/>
          <p:cNvGrpSpPr/>
          <p:nvPr/>
        </p:nvGrpSpPr>
        <p:grpSpPr>
          <a:xfrm>
            <a:off x="3017058" y="4803778"/>
            <a:ext cx="244630" cy="244630"/>
            <a:chOff x="13542817" y="761334"/>
            <a:chExt cx="540221" cy="540221"/>
          </a:xfrm>
        </p:grpSpPr>
        <p:sp>
          <p:nvSpPr>
            <p:cNvPr id="222" name="타원 221"/>
            <p:cNvSpPr/>
            <p:nvPr/>
          </p:nvSpPr>
          <p:spPr>
            <a:xfrm>
              <a:off x="13542817" y="761334"/>
              <a:ext cx="540221" cy="54022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3" name="직선 연결선 222"/>
            <p:cNvCxnSpPr/>
            <p:nvPr/>
          </p:nvCxnSpPr>
          <p:spPr>
            <a:xfrm>
              <a:off x="13552839" y="1097502"/>
              <a:ext cx="28800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 rot="8100000">
              <a:off x="13786519" y="993462"/>
              <a:ext cx="28800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그룹 224"/>
          <p:cNvGrpSpPr/>
          <p:nvPr/>
        </p:nvGrpSpPr>
        <p:grpSpPr>
          <a:xfrm>
            <a:off x="3084039" y="4607302"/>
            <a:ext cx="2718528" cy="673100"/>
            <a:chOff x="3168303" y="3935139"/>
            <a:chExt cx="2718528" cy="673100"/>
          </a:xfrm>
        </p:grpSpPr>
        <p:cxnSp>
          <p:nvCxnSpPr>
            <p:cNvPr id="226" name="직선 연결선 225"/>
            <p:cNvCxnSpPr/>
            <p:nvPr/>
          </p:nvCxnSpPr>
          <p:spPr>
            <a:xfrm>
              <a:off x="3565722" y="3935139"/>
              <a:ext cx="1397000" cy="155575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>
              <a:off x="5418831" y="4282963"/>
              <a:ext cx="468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타원 227"/>
            <p:cNvSpPr/>
            <p:nvPr/>
          </p:nvSpPr>
          <p:spPr>
            <a:xfrm>
              <a:off x="4870809" y="4226498"/>
              <a:ext cx="93600" cy="93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직사각형 228"/>
            <p:cNvSpPr>
              <a:spLocks noChangeAspect="1"/>
            </p:cNvSpPr>
            <p:nvPr/>
          </p:nvSpPr>
          <p:spPr>
            <a:xfrm>
              <a:off x="4779133" y="4133510"/>
              <a:ext cx="266151" cy="266151"/>
            </a:xfrm>
            <a:prstGeom prst="rect">
              <a:avLst/>
            </a:prstGeom>
            <a:noFill/>
            <a:ln w="44450">
              <a:solidFill>
                <a:srgbClr val="00B0F0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0" name="직선 연결선 229"/>
            <p:cNvCxnSpPr/>
            <p:nvPr/>
          </p:nvCxnSpPr>
          <p:spPr>
            <a:xfrm>
              <a:off x="4860649" y="4185920"/>
              <a:ext cx="480806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/>
            <p:nvPr/>
          </p:nvCxnSpPr>
          <p:spPr>
            <a:xfrm>
              <a:off x="4861792" y="4439854"/>
              <a:ext cx="480806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>
              <a:off x="4982631" y="4351970"/>
              <a:ext cx="480806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>
              <a:off x="4982631" y="4096989"/>
              <a:ext cx="480806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직사각형 233"/>
            <p:cNvSpPr>
              <a:spLocks noChangeAspect="1"/>
            </p:cNvSpPr>
            <p:nvPr/>
          </p:nvSpPr>
          <p:spPr>
            <a:xfrm>
              <a:off x="5261620" y="4137495"/>
              <a:ext cx="266151" cy="266151"/>
            </a:xfrm>
            <a:prstGeom prst="rect">
              <a:avLst/>
            </a:prstGeom>
            <a:noFill/>
            <a:ln w="44450">
              <a:solidFill>
                <a:srgbClr val="00B0F0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/>
            <p:cNvSpPr/>
            <p:nvPr/>
          </p:nvSpPr>
          <p:spPr>
            <a:xfrm>
              <a:off x="5349463" y="4226498"/>
              <a:ext cx="93600" cy="93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>
              <a:spLocks noChangeAspect="1"/>
            </p:cNvSpPr>
            <p:nvPr/>
          </p:nvSpPr>
          <p:spPr>
            <a:xfrm>
              <a:off x="3168303" y="3996585"/>
              <a:ext cx="540000" cy="540000"/>
            </a:xfrm>
            <a:prstGeom prst="rect">
              <a:avLst/>
            </a:prstGeom>
            <a:noFill/>
            <a:ln w="44450">
              <a:solidFill>
                <a:srgbClr val="00B0F0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7" name="직선 연결선 236"/>
            <p:cNvCxnSpPr/>
            <p:nvPr/>
          </p:nvCxnSpPr>
          <p:spPr>
            <a:xfrm flipV="1">
              <a:off x="3321247" y="4465366"/>
              <a:ext cx="1520825" cy="142873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>
              <a:off x="3327597" y="4081189"/>
              <a:ext cx="1514475" cy="98425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 flipV="1">
              <a:off x="3572072" y="4370114"/>
              <a:ext cx="1390650" cy="79375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7800935" y="4766459"/>
            <a:ext cx="1977815" cy="342865"/>
            <a:chOff x="7800935" y="4766459"/>
            <a:chExt cx="1977815" cy="342865"/>
          </a:xfrm>
        </p:grpSpPr>
        <p:grpSp>
          <p:nvGrpSpPr>
            <p:cNvPr id="240" name="그룹 239"/>
            <p:cNvGrpSpPr/>
            <p:nvPr/>
          </p:nvGrpSpPr>
          <p:grpSpPr>
            <a:xfrm>
              <a:off x="9421399" y="4802512"/>
              <a:ext cx="244630" cy="244630"/>
              <a:chOff x="13542817" y="761334"/>
              <a:chExt cx="540221" cy="540221"/>
            </a:xfrm>
          </p:grpSpPr>
          <p:sp>
            <p:nvSpPr>
              <p:cNvPr id="241" name="타원 240"/>
              <p:cNvSpPr/>
              <p:nvPr/>
            </p:nvSpPr>
            <p:spPr>
              <a:xfrm>
                <a:off x="13542817" y="761334"/>
                <a:ext cx="540221" cy="5402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3552839" y="1097502"/>
                <a:ext cx="288000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/>
              <p:cNvCxnSpPr/>
              <p:nvPr/>
            </p:nvCxnSpPr>
            <p:spPr>
              <a:xfrm rot="8100000">
                <a:off x="13786519" y="993462"/>
                <a:ext cx="288000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5" name="직선 연결선 244"/>
            <p:cNvCxnSpPr/>
            <p:nvPr/>
          </p:nvCxnSpPr>
          <p:spPr>
            <a:xfrm>
              <a:off x="8776553" y="4949414"/>
              <a:ext cx="468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타원 245"/>
            <p:cNvSpPr/>
            <p:nvPr/>
          </p:nvSpPr>
          <p:spPr>
            <a:xfrm>
              <a:off x="8228531" y="4895968"/>
              <a:ext cx="93600" cy="93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직사각형 246"/>
            <p:cNvSpPr>
              <a:spLocks noChangeAspect="1"/>
            </p:cNvSpPr>
            <p:nvPr/>
          </p:nvSpPr>
          <p:spPr>
            <a:xfrm>
              <a:off x="8136855" y="4802980"/>
              <a:ext cx="266151" cy="266151"/>
            </a:xfrm>
            <a:prstGeom prst="rect">
              <a:avLst/>
            </a:prstGeom>
            <a:noFill/>
            <a:ln w="44450">
              <a:solidFill>
                <a:srgbClr val="00B0F0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8" name="직선 연결선 247"/>
            <p:cNvCxnSpPr/>
            <p:nvPr/>
          </p:nvCxnSpPr>
          <p:spPr>
            <a:xfrm>
              <a:off x="8218371" y="4855390"/>
              <a:ext cx="480806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>
              <a:off x="8219514" y="5109324"/>
              <a:ext cx="480806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>
              <a:off x="8340353" y="5021440"/>
              <a:ext cx="480806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>
              <a:off x="8340353" y="4766459"/>
              <a:ext cx="480806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직사각형 251"/>
            <p:cNvSpPr>
              <a:spLocks noChangeAspect="1"/>
            </p:cNvSpPr>
            <p:nvPr/>
          </p:nvSpPr>
          <p:spPr>
            <a:xfrm>
              <a:off x="8619342" y="4806965"/>
              <a:ext cx="266151" cy="266151"/>
            </a:xfrm>
            <a:prstGeom prst="rect">
              <a:avLst/>
            </a:prstGeom>
            <a:noFill/>
            <a:ln w="44450">
              <a:solidFill>
                <a:srgbClr val="00B0F0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/>
            <p:cNvSpPr/>
            <p:nvPr/>
          </p:nvSpPr>
          <p:spPr>
            <a:xfrm>
              <a:off x="8707185" y="4895968"/>
              <a:ext cx="93600" cy="93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/>
            <p:cNvSpPr/>
            <p:nvPr/>
          </p:nvSpPr>
          <p:spPr>
            <a:xfrm>
              <a:off x="9218878" y="4899650"/>
              <a:ext cx="93600" cy="93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5" name="직선 연결선 254"/>
            <p:cNvCxnSpPr/>
            <p:nvPr/>
          </p:nvCxnSpPr>
          <p:spPr>
            <a:xfrm>
              <a:off x="9263191" y="4953878"/>
              <a:ext cx="468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타원 255"/>
            <p:cNvSpPr/>
            <p:nvPr/>
          </p:nvSpPr>
          <p:spPr>
            <a:xfrm>
              <a:off x="9685150" y="4902824"/>
              <a:ext cx="93600" cy="93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4" name="직선 연결선 263"/>
            <p:cNvCxnSpPr/>
            <p:nvPr/>
          </p:nvCxnSpPr>
          <p:spPr>
            <a:xfrm>
              <a:off x="7800935" y="4953878"/>
              <a:ext cx="468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5" name="TextBox 264"/>
          <p:cNvSpPr txBox="1"/>
          <p:nvPr/>
        </p:nvSpPr>
        <p:spPr>
          <a:xfrm>
            <a:off x="441432" y="3560095"/>
            <a:ext cx="3465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b="1" dirty="0">
              <a:latin typeface="Cambria Math" panose="02040503050406030204" pitchFamily="18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1750725" y="3560095"/>
            <a:ext cx="3465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ko-KR" altLang="en-US" b="1" dirty="0">
              <a:latin typeface="Cambria Math" panose="02040503050406030204" pitchFamily="18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5015212" y="3560418"/>
            <a:ext cx="3497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ambria Math" panose="02040503050406030204" pitchFamily="18" charset="0"/>
              </a:rPr>
              <a:t>y</a:t>
            </a:r>
            <a:endParaRPr lang="ko-KR" altLang="en-US" b="1" dirty="0">
              <a:latin typeface="Cambria Math" panose="02040503050406030204" pitchFamily="18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9463479" y="4586982"/>
            <a:ext cx="2411517" cy="673101"/>
            <a:chOff x="9483799" y="4607302"/>
            <a:chExt cx="2411517" cy="673101"/>
          </a:xfrm>
        </p:grpSpPr>
        <p:sp>
          <p:nvSpPr>
            <p:cNvPr id="257" name="타원 256"/>
            <p:cNvSpPr/>
            <p:nvPr/>
          </p:nvSpPr>
          <p:spPr>
            <a:xfrm>
              <a:off x="11718660" y="4898661"/>
              <a:ext cx="93600" cy="93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직사각형 257"/>
            <p:cNvSpPr>
              <a:spLocks noChangeAspect="1"/>
            </p:cNvSpPr>
            <p:nvPr/>
          </p:nvSpPr>
          <p:spPr>
            <a:xfrm>
              <a:off x="11629165" y="4805673"/>
              <a:ext cx="266151" cy="266151"/>
            </a:xfrm>
            <a:prstGeom prst="rect">
              <a:avLst/>
            </a:prstGeom>
            <a:noFill/>
            <a:ln w="44450">
              <a:solidFill>
                <a:srgbClr val="0070C0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직사각형 258"/>
            <p:cNvSpPr>
              <a:spLocks noChangeAspect="1"/>
            </p:cNvSpPr>
            <p:nvPr/>
          </p:nvSpPr>
          <p:spPr>
            <a:xfrm>
              <a:off x="9483799" y="4668748"/>
              <a:ext cx="540000" cy="540000"/>
            </a:xfrm>
            <a:prstGeom prst="rect">
              <a:avLst/>
            </a:prstGeom>
            <a:noFill/>
            <a:ln w="44450">
              <a:solidFill>
                <a:srgbClr val="0070C0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0" name="직선 연결선 259"/>
            <p:cNvCxnSpPr/>
            <p:nvPr/>
          </p:nvCxnSpPr>
          <p:spPr>
            <a:xfrm flipV="1">
              <a:off x="9636743" y="5102677"/>
              <a:ext cx="2076160" cy="177726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>
              <a:off x="9643093" y="4753352"/>
              <a:ext cx="2055840" cy="114375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>
              <a:off x="9881218" y="4607302"/>
              <a:ext cx="1939635" cy="177875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flipV="1">
              <a:off x="9887568" y="5045527"/>
              <a:ext cx="1945985" cy="76126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672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prstDash val="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5434</TotalTime>
  <Words>25</Words>
  <Application>Microsoft Office PowerPoint</Application>
  <PresentationFormat>사용자 지정</PresentationFormat>
  <Paragraphs>19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LEE</cp:lastModifiedBy>
  <cp:revision>36</cp:revision>
  <dcterms:created xsi:type="dcterms:W3CDTF">2006-10-05T04:04:58Z</dcterms:created>
  <dcterms:modified xsi:type="dcterms:W3CDTF">2015-04-22T03:04:26Z</dcterms:modified>
</cp:coreProperties>
</file>