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5" r:id="rId2"/>
  </p:sldMasterIdLst>
  <p:notesMasterIdLst>
    <p:notesMasterId r:id="rId5"/>
  </p:notesMasterIdLst>
  <p:handoutMasterIdLst>
    <p:handoutMasterId r:id="rId6"/>
  </p:handoutMasterIdLst>
  <p:sldIdLst>
    <p:sldId id="501" r:id="rId3"/>
    <p:sldId id="502" r:id="rId4"/>
  </p:sldIdLst>
  <p:sldSz cx="9906000" cy="6858000" type="A4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18D11"/>
    <a:srgbClr val="FFFFCC"/>
    <a:srgbClr val="315683"/>
    <a:srgbClr val="295C8B"/>
    <a:srgbClr val="DD6909"/>
    <a:srgbClr val="73AC00"/>
    <a:srgbClr val="8C8C8C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69591" autoAdjust="0"/>
  </p:normalViewPr>
  <p:slideViewPr>
    <p:cSldViewPr>
      <p:cViewPr varScale="1">
        <p:scale>
          <a:sx n="114" d="100"/>
          <a:sy n="114" d="100"/>
        </p:scale>
        <p:origin x="1578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>
      <p:cViewPr>
        <p:scale>
          <a:sx n="75" d="100"/>
          <a:sy n="75" d="100"/>
        </p:scale>
        <p:origin x="4104" y="27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8"/>
          </a:xfrm>
          <a:prstGeom prst="rect">
            <a:avLst/>
          </a:prstGeom>
        </p:spPr>
        <p:txBody>
          <a:bodyPr vert="horz" lIns="90745" tIns="45372" rIns="90745" bIns="45372" rtlCol="0"/>
          <a:lstStyle>
            <a:lvl1pPr algn="l">
              <a:defRPr sz="1200" dirty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26" y="0"/>
            <a:ext cx="2919565" cy="493868"/>
          </a:xfrm>
          <a:prstGeom prst="rect">
            <a:avLst/>
          </a:prstGeom>
        </p:spPr>
        <p:txBody>
          <a:bodyPr vert="horz" lIns="90745" tIns="45372" rIns="90745" bIns="45372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511134A-0180-4C94-ADDF-AD7AFD7A8AE2}" type="datetimeFigureOut">
              <a:rPr lang="ko-KR" altLang="en-US"/>
              <a:pPr>
                <a:defRPr/>
              </a:pPr>
              <a:t>2018-10-17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0868"/>
            <a:ext cx="2919565" cy="493867"/>
          </a:xfrm>
          <a:prstGeom prst="rect">
            <a:avLst/>
          </a:prstGeom>
        </p:spPr>
        <p:txBody>
          <a:bodyPr vert="horz" lIns="90745" tIns="45372" rIns="90745" bIns="45372" rtlCol="0" anchor="b"/>
          <a:lstStyle>
            <a:lvl1pPr algn="l">
              <a:defRPr sz="1200" dirty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26" y="9370868"/>
            <a:ext cx="2919565" cy="493867"/>
          </a:xfrm>
          <a:prstGeom prst="rect">
            <a:avLst/>
          </a:prstGeom>
        </p:spPr>
        <p:txBody>
          <a:bodyPr vert="horz" lIns="90745" tIns="45372" rIns="90745" bIns="45372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0F57125-69C0-4058-9526-F2EC497942C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611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8"/>
          </a:xfrm>
          <a:prstGeom prst="rect">
            <a:avLst/>
          </a:prstGeom>
        </p:spPr>
        <p:txBody>
          <a:bodyPr vert="horz" lIns="90745" tIns="45372" rIns="90745" bIns="453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626" y="0"/>
            <a:ext cx="2919565" cy="493868"/>
          </a:xfrm>
          <a:prstGeom prst="rect">
            <a:avLst/>
          </a:prstGeom>
        </p:spPr>
        <p:txBody>
          <a:bodyPr vert="horz" lIns="90745" tIns="45372" rIns="90745" bIns="453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730FED-5B62-4DBE-9FFE-1C50F507A562}" type="datetimeFigureOut">
              <a:rPr lang="ko-KR" altLang="en-US"/>
              <a:pPr>
                <a:defRPr/>
              </a:pPr>
              <a:t>2018-10-17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5" tIns="45372" rIns="90745" bIns="45372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262" y="4686223"/>
            <a:ext cx="5389240" cy="4440077"/>
          </a:xfrm>
          <a:prstGeom prst="rect">
            <a:avLst/>
          </a:prstGeom>
        </p:spPr>
        <p:txBody>
          <a:bodyPr vert="horz" lIns="90745" tIns="45372" rIns="90745" bIns="45372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0868"/>
            <a:ext cx="2919565" cy="493867"/>
          </a:xfrm>
          <a:prstGeom prst="rect">
            <a:avLst/>
          </a:prstGeom>
        </p:spPr>
        <p:txBody>
          <a:bodyPr vert="horz" lIns="90745" tIns="45372" rIns="90745" bIns="453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626" y="9370868"/>
            <a:ext cx="2919565" cy="493867"/>
          </a:xfrm>
          <a:prstGeom prst="rect">
            <a:avLst/>
          </a:prstGeom>
        </p:spPr>
        <p:txBody>
          <a:bodyPr vert="horz" lIns="90745" tIns="45372" rIns="90745" bIns="453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30D6A0F-CCFD-4F69-A66B-04BF15B939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4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 userDrawn="1"/>
        </p:nvSpPr>
        <p:spPr bwMode="auto">
          <a:xfrm>
            <a:off x="-267718" y="152636"/>
            <a:ext cx="540198" cy="6479939"/>
          </a:xfrm>
          <a:prstGeom prst="roundRect">
            <a:avLst>
              <a:gd name="adj" fmla="val 30093"/>
            </a:avLst>
          </a:prstGeom>
          <a:solidFill>
            <a:schemeClr val="accent1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r">
              <a:defRPr/>
            </a:pPr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-2028102" y="3812942"/>
            <a:ext cx="4300254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SEDO </a:t>
            </a:r>
            <a:r>
              <a:rPr lang="ko-KR" altLang="en-US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를 위한 </a:t>
            </a:r>
            <a:r>
              <a:rPr lang="en-US" altLang="ko-KR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ERP 1</a:t>
            </a:r>
            <a:r>
              <a:rPr lang="ko-KR" altLang="en-US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단계  프로젝트  주간보고서</a:t>
            </a:r>
            <a:endParaRPr lang="ko-KR" altLang="en-US" sz="1000" b="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233623" y="6467475"/>
            <a:ext cx="343876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Arial" pitchFamily="34" charset="0"/>
                <a:ea typeface="굴림" charset="-127"/>
                <a:cs typeface="Arial" pitchFamily="34" charset="0"/>
              </a:rPr>
              <a:t>COPYRIGHT YES-PLUS ALLRIGHTS RESERVED</a:t>
            </a:r>
            <a:endParaRPr lang="ko-KR" altLang="en-US" sz="1100" b="1" dirty="0">
              <a:solidFill>
                <a:schemeClr val="tx1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1304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4" name="그룹 221"/>
          <p:cNvGrpSpPr>
            <a:grpSpLocks/>
          </p:cNvGrpSpPr>
          <p:nvPr userDrawn="1"/>
        </p:nvGrpSpPr>
        <p:grpSpPr bwMode="auto">
          <a:xfrm>
            <a:off x="350838" y="800100"/>
            <a:ext cx="9283700" cy="5653088"/>
            <a:chOff x="323528" y="800708"/>
            <a:chExt cx="8568952" cy="5832648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323528" y="800708"/>
              <a:ext cx="8568952" cy="5832648"/>
            </a:xfrm>
            <a:prstGeom prst="roundRect">
              <a:avLst>
                <a:gd name="adj" fmla="val 4517"/>
              </a:avLst>
            </a:prstGeom>
            <a:solidFill>
              <a:schemeClr val="accent1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chemeClr val="accent1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431540" y="874075"/>
              <a:ext cx="8388931" cy="2070098"/>
            </a:xfrm>
            <a:prstGeom prst="roundRect">
              <a:avLst>
                <a:gd name="adj" fmla="val 11780"/>
              </a:avLst>
            </a:prstGeom>
            <a:gradFill>
              <a:gsLst>
                <a:gs pos="0">
                  <a:sysClr val="window" lastClr="FFFFFF">
                    <a:alpha val="65000"/>
                  </a:sysClr>
                </a:gs>
                <a:gs pos="45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468590" y="1377257"/>
              <a:ext cx="8278827" cy="5110323"/>
            </a:xfrm>
            <a:prstGeom prst="roundRect">
              <a:avLst>
                <a:gd name="adj" fmla="val 4677"/>
              </a:avLst>
            </a:prstGeom>
            <a:solidFill>
              <a:schemeClr val="bg1"/>
            </a:solidFill>
            <a:ln w="44450" cap="flat" cmpd="sng" algn="ctr">
              <a:noFill/>
              <a:prstDash val="solid"/>
            </a:ln>
            <a:effectLst>
              <a:outerShdw blurRad="50800" dist="254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072" y="31137"/>
            <a:ext cx="8915400" cy="763551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1A10E-0CCE-4462-ABD7-3C70A7FE810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11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C4C7E-80DD-468B-991C-87F97B3710C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2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나비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5" r="16418"/>
          <a:stretch>
            <a:fillRect/>
          </a:stretch>
        </p:blipFill>
        <p:spPr bwMode="auto">
          <a:xfrm rot="565956">
            <a:off x="4935538" y="1982788"/>
            <a:ext cx="17208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54E82-F7D7-4F2B-B300-8F5334ADFF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7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일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4259521" y="6525345"/>
            <a:ext cx="136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- </a:t>
            </a:r>
            <a:fld id="{9BC96DA5-A028-4C99-8261-9172FA68F5E5}" type="slidenum">
              <a:rPr lang="en-US" altLang="ko-KR" sz="1000" i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pPr algn="ctr"/>
              <a:t>‹#›</a:t>
            </a:fld>
            <a:r>
              <a:rPr lang="en-US" altLang="ko-KR" sz="1000" i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-</a:t>
            </a:r>
            <a:endParaRPr lang="ko-KR" altLang="en-US" sz="1000" i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8454" y="142851"/>
            <a:ext cx="383442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1" i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i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방문 일정 </a:t>
            </a:r>
            <a:r>
              <a:rPr lang="en-US" altLang="ko-KR" sz="800" b="1" i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(2018-10-29 ~ 2018-11-03)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97500" y="548680"/>
            <a:ext cx="975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 userDrawn="1"/>
        </p:nvCxnSpPr>
        <p:spPr>
          <a:xfrm>
            <a:off x="96926" y="6453336"/>
            <a:ext cx="975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8697416" y="142851"/>
            <a:ext cx="117013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b="1" i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SEDO CAMPING</a:t>
            </a:r>
          </a:p>
        </p:txBody>
      </p:sp>
    </p:spTree>
    <p:extLst>
      <p:ext uri="{BB962C8B-B14F-4D97-AF65-F5344CB8AC3E}">
        <p14:creationId xmlns:p14="http://schemas.microsoft.com/office/powerpoint/2010/main" val="30111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92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0"/>
            <a:ext cx="89154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1485A-EE1B-403A-8603-9AD9FC53A66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2" r:id="rId3"/>
    <p:sldLayoutId id="2147484157" r:id="rId4"/>
    <p:sldLayoutId id="2147484159" r:id="rId5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221"/>
          <p:cNvGrpSpPr>
            <a:grpSpLocks/>
          </p:cNvGrpSpPr>
          <p:nvPr/>
        </p:nvGrpSpPr>
        <p:grpSpPr bwMode="auto">
          <a:xfrm>
            <a:off x="350838" y="800100"/>
            <a:ext cx="9283700" cy="5832475"/>
            <a:chOff x="323528" y="800708"/>
            <a:chExt cx="8568952" cy="5832648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323528" y="800708"/>
              <a:ext cx="8568952" cy="5832648"/>
            </a:xfrm>
            <a:prstGeom prst="roundRect">
              <a:avLst>
                <a:gd name="adj" fmla="val 4517"/>
              </a:avLst>
            </a:prstGeom>
            <a:solidFill>
              <a:schemeClr val="accent1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chemeClr val="accent1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 bwMode="auto">
            <a:xfrm>
              <a:off x="431540" y="874075"/>
              <a:ext cx="8388931" cy="2070098"/>
            </a:xfrm>
            <a:prstGeom prst="roundRect">
              <a:avLst>
                <a:gd name="adj" fmla="val 11780"/>
              </a:avLst>
            </a:prstGeom>
            <a:gradFill>
              <a:gsLst>
                <a:gs pos="0">
                  <a:sysClr val="window" lastClr="FFFFFF">
                    <a:alpha val="65000"/>
                  </a:sysClr>
                </a:gs>
                <a:gs pos="45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 bwMode="auto">
            <a:xfrm>
              <a:off x="468590" y="1376988"/>
              <a:ext cx="8278827" cy="5110314"/>
            </a:xfrm>
            <a:prstGeom prst="roundRect">
              <a:avLst>
                <a:gd name="adj" fmla="val 4677"/>
              </a:avLst>
            </a:prstGeom>
            <a:solidFill>
              <a:schemeClr val="bg1"/>
            </a:solidFill>
            <a:ln w="44450" cap="flat" cmpd="sng" algn="ctr">
              <a:noFill/>
              <a:prstDash val="solid"/>
            </a:ln>
            <a:effectLst>
              <a:outerShdw blurRad="50800" dist="254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6D820-69C4-4715-A3DF-7129F8A6C85F}"/>
              </a:ext>
            </a:extLst>
          </p:cNvPr>
          <p:cNvSpPr txBox="1"/>
          <p:nvPr/>
        </p:nvSpPr>
        <p:spPr>
          <a:xfrm>
            <a:off x="311583" y="768118"/>
            <a:ext cx="2829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▩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베트남 방문 일정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MRP PILOT</a:t>
            </a:r>
            <a:endParaRPr lang="ko-KR" altLang="en-US" sz="1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917F90-71FF-47B4-A8A5-CC298B279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93489"/>
              </p:ext>
            </p:extLst>
          </p:nvPr>
        </p:nvGraphicFramePr>
        <p:xfrm>
          <a:off x="416496" y="1124744"/>
          <a:ext cx="9000999" cy="4440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205613761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3720251676"/>
                    </a:ext>
                  </a:extLst>
                </a:gridCol>
              </a:tblGrid>
              <a:tr h="431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목적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방문자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오후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호치민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마스터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BOM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이준규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김희규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호치민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Master,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표준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BOM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리뷰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이준규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김희규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호치민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정규 발주 교육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등록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이준규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김희규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호치민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정규 발주 등록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리뷰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추가 발주 교육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이준규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김희규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9443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02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호치민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추가 발주 등록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리뷰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이준규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김희규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63414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03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호치민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MRP Pilot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 결과 정리 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이준규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07336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51093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3012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8065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5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04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F87C2D-EA73-4A88-9BE7-2A336B51A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44286"/>
              </p:ext>
            </p:extLst>
          </p:nvPr>
        </p:nvGraphicFramePr>
        <p:xfrm>
          <a:off x="416497" y="1124744"/>
          <a:ext cx="9001000" cy="4891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026">
                  <a:extLst>
                    <a:ext uri="{9D8B030D-6E8A-4147-A177-3AD203B41FA5}">
                      <a16:colId xmlns:a16="http://schemas.microsoft.com/office/drawing/2014/main" val="154073908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6357712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4837793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50837096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546301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86425052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9513342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  <a:endParaRPr lang="ko-KR" altLang="en-US" dirty="0"/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AM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호치민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Master,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표준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BOM </a:t>
                      </a:r>
                    </a:p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리뷰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정규 발주 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정규 발주 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추가 발주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등록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리뷰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MRP Pilot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결과 회의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호치민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서울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PM</a:t>
                      </a:r>
                      <a:endParaRPr lang="ko-KR" altLang="en-US" dirty="0"/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마스터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BOM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정규 발주 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추가 발주 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MRP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 내용</a:t>
                      </a:r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개선사항 정리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145146"/>
                  </a:ext>
                </a:extLst>
              </a:tr>
              <a:tr h="3182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참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고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사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항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표준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BOM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등록은 현재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BOM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정보를 모두 등록 하는 것으로 한다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정규 발주 및 추가 발주분에 대해서는 현재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ERP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시스템에 등록된 파일번호의 샘플을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이용하여 교육 및 등록 진행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    (SEDO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실무자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준비 요청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각 교육시에 매니저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실무자 동시 참석 요망 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 결과 회의 및 개선사항 정리 부분은 매니저는 필수로 참석하고 실무자는 필요시 참석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※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각 교육시에 실무자는 입력 가능한 입력 자료 준비하여 준비된 입력 자료를 이용하여 입력 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-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 자료 준비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          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표준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BOM :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전달자료에서 정보 부족으로 미 등록된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BOM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            PO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 자료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W1834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주차 이후의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ERP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시스템에 등록된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FILENO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기준으로 등록 가능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PO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34" marR="91434" marT="45721" marB="45721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34" marR="91434" marT="45721" marB="45721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AE7946-AACF-4A0A-8B5A-11713778B5B5}"/>
              </a:ext>
            </a:extLst>
          </p:cNvPr>
          <p:cNvSpPr txBox="1"/>
          <p:nvPr/>
        </p:nvSpPr>
        <p:spPr>
          <a:xfrm>
            <a:off x="311583" y="768118"/>
            <a:ext cx="2542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▩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베트남 방문 상세 교육일정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78645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34140</TotalTime>
  <Words>301</Words>
  <Application>Microsoft Office PowerPoint</Application>
  <PresentationFormat>A4 용지(210x297mm)</PresentationFormat>
  <Paragraphs>87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HY견고딕</vt:lpstr>
      <vt:lpstr>굴림</vt:lpstr>
      <vt:lpstr>돋움</vt:lpstr>
      <vt:lpstr>맑은 고딕</vt:lpstr>
      <vt:lpstr>Arial</vt:lpstr>
      <vt:lpstr>Segoe UI</vt:lpstr>
      <vt:lpstr>Times New Roman</vt:lpstr>
      <vt:lpstr>디자인 사용자 지정</vt:lpstr>
      <vt:lpstr>1_디자인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C204U</dc:creator>
  <cp:lastModifiedBy>Administrator</cp:lastModifiedBy>
  <cp:revision>2431</cp:revision>
  <cp:lastPrinted>2018-10-17T01:53:25Z</cp:lastPrinted>
  <dcterms:created xsi:type="dcterms:W3CDTF">2009-12-23T00:48:59Z</dcterms:created>
  <dcterms:modified xsi:type="dcterms:W3CDTF">2018-10-17T02:06:29Z</dcterms:modified>
</cp:coreProperties>
</file>