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55" r:id="rId2"/>
  </p:sldMasterIdLst>
  <p:notesMasterIdLst>
    <p:notesMasterId r:id="rId4"/>
  </p:notesMasterIdLst>
  <p:handoutMasterIdLst>
    <p:handoutMasterId r:id="rId5"/>
  </p:handoutMasterIdLst>
  <p:sldIdLst>
    <p:sldId id="502" r:id="rId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18D11"/>
    <a:srgbClr val="FFFFCC"/>
    <a:srgbClr val="315683"/>
    <a:srgbClr val="295C8B"/>
    <a:srgbClr val="DD6909"/>
    <a:srgbClr val="73AC00"/>
    <a:srgbClr val="8C8C8C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69591" autoAdjust="0"/>
  </p:normalViewPr>
  <p:slideViewPr>
    <p:cSldViewPr>
      <p:cViewPr varScale="1">
        <p:scale>
          <a:sx n="114" d="100"/>
          <a:sy n="114" d="100"/>
        </p:scale>
        <p:origin x="1578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>
      <p:cViewPr>
        <p:scale>
          <a:sx n="75" d="100"/>
          <a:sy n="75" d="100"/>
        </p:scale>
        <p:origin x="4104" y="2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 dirty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511134A-0180-4C94-ADDF-AD7AFD7A8AE2}" type="datetimeFigureOut">
              <a:rPr lang="ko-KR" altLang="en-US"/>
              <a:pPr>
                <a:defRPr/>
              </a:pPr>
              <a:t>2018-08-14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 dirty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0F57125-69C0-4058-9526-F2EC497942C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611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730FED-5B62-4DBE-9FFE-1C50F507A562}" type="datetimeFigureOut">
              <a:rPr lang="ko-KR" altLang="en-US"/>
              <a:pPr>
                <a:defRPr/>
              </a:pPr>
              <a:t>2018-08-14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30D6A0F-CCFD-4F69-A66B-04BF15B9398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4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 userDrawn="1"/>
        </p:nvSpPr>
        <p:spPr bwMode="auto">
          <a:xfrm>
            <a:off x="-267718" y="152636"/>
            <a:ext cx="540198" cy="6479939"/>
          </a:xfrm>
          <a:prstGeom prst="roundRect">
            <a:avLst>
              <a:gd name="adj" fmla="val 30093"/>
            </a:avLst>
          </a:prstGeom>
          <a:solidFill>
            <a:schemeClr val="accent1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r">
              <a:defRPr/>
            </a:pPr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-2028102" y="3812942"/>
            <a:ext cx="4300254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SEDO </a:t>
            </a:r>
            <a:r>
              <a:rPr lang="ko-KR" altLang="en-US" sz="1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를 위한 </a:t>
            </a:r>
            <a:r>
              <a:rPr lang="en-US" altLang="ko-KR" sz="1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ERP 1</a:t>
            </a:r>
            <a:r>
              <a:rPr lang="ko-KR" altLang="en-US" sz="1000" b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단계  프로젝트  주간보고서</a:t>
            </a:r>
            <a:endParaRPr lang="ko-KR" altLang="en-US" sz="1000" b="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233623" y="6467475"/>
            <a:ext cx="343876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schemeClr val="tx1"/>
                </a:solidFill>
                <a:latin typeface="Arial" pitchFamily="34" charset="0"/>
                <a:ea typeface="굴림" charset="-127"/>
                <a:cs typeface="Arial" pitchFamily="34" charset="0"/>
              </a:rPr>
              <a:t>COPYRIGHT YES-PLUS ALLRIGHTS RESERVED</a:t>
            </a:r>
            <a:endParaRPr lang="ko-KR" altLang="en-US" sz="1100" b="1" dirty="0">
              <a:solidFill>
                <a:schemeClr val="tx1"/>
              </a:solidFill>
              <a:latin typeface="Arial" pitchFamily="34" charset="0"/>
              <a:ea typeface="굴림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06000" cy="1304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4" name="그룹 221"/>
          <p:cNvGrpSpPr>
            <a:grpSpLocks/>
          </p:cNvGrpSpPr>
          <p:nvPr userDrawn="1"/>
        </p:nvGrpSpPr>
        <p:grpSpPr bwMode="auto">
          <a:xfrm>
            <a:off x="350838" y="800100"/>
            <a:ext cx="9283700" cy="5653088"/>
            <a:chOff x="323528" y="800708"/>
            <a:chExt cx="8568952" cy="5832648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323528" y="800708"/>
              <a:ext cx="8568952" cy="5832648"/>
            </a:xfrm>
            <a:prstGeom prst="roundRect">
              <a:avLst>
                <a:gd name="adj" fmla="val 4517"/>
              </a:avLst>
            </a:prstGeom>
            <a:solidFill>
              <a:schemeClr val="accent1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chemeClr val="accent1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431540" y="874075"/>
              <a:ext cx="8388931" cy="2070098"/>
            </a:xfrm>
            <a:prstGeom prst="roundRect">
              <a:avLst>
                <a:gd name="adj" fmla="val 11780"/>
              </a:avLst>
            </a:prstGeom>
            <a:gradFill>
              <a:gsLst>
                <a:gs pos="0">
                  <a:sysClr val="window" lastClr="FFFFFF">
                    <a:alpha val="65000"/>
                  </a:sysClr>
                </a:gs>
                <a:gs pos="45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" lastClr="FFFFFF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468590" y="1377257"/>
              <a:ext cx="8278827" cy="5110323"/>
            </a:xfrm>
            <a:prstGeom prst="roundRect">
              <a:avLst>
                <a:gd name="adj" fmla="val 4677"/>
              </a:avLst>
            </a:prstGeom>
            <a:solidFill>
              <a:schemeClr val="bg1"/>
            </a:solidFill>
            <a:ln w="44450" cap="flat" cmpd="sng" algn="ctr">
              <a:noFill/>
              <a:prstDash val="solid"/>
            </a:ln>
            <a:effectLst>
              <a:outerShdw blurRad="50800" dist="254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" lastClr="FFFFFF"/>
                </a:solidFill>
                <a:latin typeface="굴림" charset="-127"/>
                <a:ea typeface="굴림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072" y="31137"/>
            <a:ext cx="8915400" cy="763551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1A10E-0CCE-4462-ABD7-3C70A7FE810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11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C4C7E-80DD-468B-991C-87F97B3710C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2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나비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5" r="16418"/>
          <a:stretch>
            <a:fillRect/>
          </a:stretch>
        </p:blipFill>
        <p:spPr bwMode="auto">
          <a:xfrm rot="565956">
            <a:off x="4935538" y="1982788"/>
            <a:ext cx="172085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54E82-F7D7-4F2B-B300-8F5334ADFF3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78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일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4259521" y="6525345"/>
            <a:ext cx="136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i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- </a:t>
            </a:r>
            <a:fld id="{9BC96DA5-A028-4C99-8261-9172FA68F5E5}" type="slidenum">
              <a:rPr lang="en-US" altLang="ko-KR" sz="1000" i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pPr algn="ctr"/>
              <a:t>‹#›</a:t>
            </a:fld>
            <a:r>
              <a:rPr lang="en-US" altLang="ko-KR" sz="1000" i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-</a:t>
            </a:r>
            <a:endParaRPr lang="ko-KR" altLang="en-US" sz="1000" i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97500" y="548680"/>
            <a:ext cx="975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 userDrawn="1"/>
        </p:nvCxnSpPr>
        <p:spPr>
          <a:xfrm>
            <a:off x="96926" y="6453336"/>
            <a:ext cx="975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8697416" y="142851"/>
            <a:ext cx="117013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b="1" i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SEDO CAMPING</a:t>
            </a:r>
          </a:p>
        </p:txBody>
      </p:sp>
    </p:spTree>
    <p:extLst>
      <p:ext uri="{BB962C8B-B14F-4D97-AF65-F5344CB8AC3E}">
        <p14:creationId xmlns:p14="http://schemas.microsoft.com/office/powerpoint/2010/main" val="301119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92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0"/>
            <a:ext cx="89154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1485A-EE1B-403A-8603-9AD9FC53A66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2" r:id="rId3"/>
    <p:sldLayoutId id="2147484157" r:id="rId4"/>
    <p:sldLayoutId id="2147484159" r:id="rId5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그룹 221"/>
          <p:cNvGrpSpPr>
            <a:grpSpLocks/>
          </p:cNvGrpSpPr>
          <p:nvPr/>
        </p:nvGrpSpPr>
        <p:grpSpPr bwMode="auto">
          <a:xfrm>
            <a:off x="350838" y="800100"/>
            <a:ext cx="9283700" cy="5832475"/>
            <a:chOff x="323528" y="800708"/>
            <a:chExt cx="8568952" cy="5832648"/>
          </a:xfrm>
        </p:grpSpPr>
        <p:sp>
          <p:nvSpPr>
            <p:cNvPr id="3" name="모서리가 둥근 직사각형 2"/>
            <p:cNvSpPr/>
            <p:nvPr/>
          </p:nvSpPr>
          <p:spPr bwMode="auto">
            <a:xfrm>
              <a:off x="323528" y="800708"/>
              <a:ext cx="8568952" cy="5832648"/>
            </a:xfrm>
            <a:prstGeom prst="roundRect">
              <a:avLst>
                <a:gd name="adj" fmla="val 4517"/>
              </a:avLst>
            </a:prstGeom>
            <a:solidFill>
              <a:schemeClr val="accent1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1143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chemeClr val="accent1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 bwMode="auto">
            <a:xfrm>
              <a:off x="431540" y="874075"/>
              <a:ext cx="8388931" cy="2070098"/>
            </a:xfrm>
            <a:prstGeom prst="roundRect">
              <a:avLst>
                <a:gd name="adj" fmla="val 11780"/>
              </a:avLst>
            </a:prstGeom>
            <a:gradFill>
              <a:gsLst>
                <a:gs pos="0">
                  <a:sysClr val="window" lastClr="FFFFFF">
                    <a:alpha val="65000"/>
                  </a:sysClr>
                </a:gs>
                <a:gs pos="45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" lastClr="FFFFFF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 bwMode="auto">
            <a:xfrm>
              <a:off x="468590" y="1376988"/>
              <a:ext cx="8278827" cy="5110314"/>
            </a:xfrm>
            <a:prstGeom prst="roundRect">
              <a:avLst>
                <a:gd name="adj" fmla="val 4677"/>
              </a:avLst>
            </a:prstGeom>
            <a:solidFill>
              <a:schemeClr val="bg1"/>
            </a:solidFill>
            <a:ln w="44450" cap="flat" cmpd="sng" algn="ctr">
              <a:noFill/>
              <a:prstDash val="solid"/>
            </a:ln>
            <a:effectLst>
              <a:outerShdw blurRad="50800" dist="25400" dir="2700000" algn="tl" rotWithShape="0">
                <a:prstClr val="black">
                  <a:alpha val="20000"/>
                </a:prstClr>
              </a:outerShdw>
            </a:effectLst>
          </p:spPr>
          <p:txBody>
            <a:bodyPr anchor="ctr"/>
            <a:lstStyle/>
            <a:p>
              <a:pPr algn="ctr" latinLnBrk="0">
                <a:defRPr/>
              </a:pPr>
              <a:endParaRPr lang="ko-KR" altLang="en-US" kern="0" dirty="0">
                <a:solidFill>
                  <a:sysClr val="window" lastClr="FFFFFF"/>
                </a:solidFill>
                <a:latin typeface="굴림" charset="-127"/>
                <a:ea typeface="굴림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189628-9B44-4974-995C-E888BEAF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659606"/>
              </p:ext>
            </p:extLst>
          </p:nvPr>
        </p:nvGraphicFramePr>
        <p:xfrm>
          <a:off x="200472" y="983410"/>
          <a:ext cx="9505056" cy="5397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6604">
                  <a:extLst>
                    <a:ext uri="{9D8B030D-6E8A-4147-A177-3AD203B41FA5}">
                      <a16:colId xmlns:a16="http://schemas.microsoft.com/office/drawing/2014/main" val="220561376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72025167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218419692"/>
                    </a:ext>
                  </a:extLst>
                </a:gridCol>
              </a:tblGrid>
              <a:tr h="504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영업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MPS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MRP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완료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영업팀 수식 적용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생산 수량 확정에 따른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Fileno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자동 변경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3. Buyer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별 통계 및 조회 조건 처리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마감 작업 이후에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FILENO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적용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5. MTF COMPARE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화면 총 합계 표시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6. FILENO SCHEDULE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주차 표시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변경 주차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월별 실적 메뉴 분리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Upload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컬럼 정의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자재 마스터 관리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자재 단가 관리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3. FORMULA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자재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Level Controller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화면 설계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업무 설계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8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주차 별 초기화 작업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영업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팀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Drona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초기화 작업 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영업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팀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Prod D74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초기화 작업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공장 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라인 별 총인원 합계 작업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실적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생산 라인 그룹작업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년간 주차 별 라인 관리 마스터 추가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1. Revise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작업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2. Report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작업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(Excel)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1. DB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화면 개발 </a:t>
                      </a:r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요청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Article Group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정리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-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영업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prod D71(BHG),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prod D71(MS) Article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미등록 건 확인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Article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공정 입력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월별 작업 시간 입력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월별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공장 작업자 지정 입력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단가 마스터 등록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FORMULA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5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향후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진행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사항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주차 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Masterfile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작업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SPI, Order, Shipping Qty file upload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영업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 초기화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Category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 진행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영업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팀 초기화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Article Group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처리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Category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 진행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HR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 연계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HR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시스템 연계에 의한 내부 프로세스 적용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CBD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CBD BOM,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CBD &lt;-&gt;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BOM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MRP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확정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04270"/>
                  </a:ext>
                </a:extLst>
              </a:tr>
              <a:tr h="568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PP.CN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 진행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초기화 작업 부분 진행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PPCN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생산 계획 입력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2. Masterfile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 이후에 업무 진행 가능 한 부분으로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요청 항목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 진행 하고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Drona,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Prod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D74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Category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생산계획 작업 먼저 진행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CBD &lt;-&gt;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표준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BOM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1" marB="45721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981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A44AE3-F447-4AA0-9E86-FBF7B62E0CAD}"/>
              </a:ext>
            </a:extLst>
          </p:cNvPr>
          <p:cNvSpPr txBox="1"/>
          <p:nvPr/>
        </p:nvSpPr>
        <p:spPr>
          <a:xfrm>
            <a:off x="311583" y="692696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▩ 시스템별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개발 진행현황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043444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33872</TotalTime>
  <Words>358</Words>
  <Application>Microsoft Office PowerPoint</Application>
  <PresentationFormat>A4 용지(210x297mm)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맑은 고딕</vt:lpstr>
      <vt:lpstr>Arial</vt:lpstr>
      <vt:lpstr>Segoe UI</vt:lpstr>
      <vt:lpstr>Times New Roman</vt:lpstr>
      <vt:lpstr>디자인 사용자 지정</vt:lpstr>
      <vt:lpstr>1_디자인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C204U</dc:creator>
  <cp:lastModifiedBy>Administrator</cp:lastModifiedBy>
  <cp:revision>2415</cp:revision>
  <cp:lastPrinted>2018-08-14T01:36:37Z</cp:lastPrinted>
  <dcterms:created xsi:type="dcterms:W3CDTF">2009-12-23T00:48:59Z</dcterms:created>
  <dcterms:modified xsi:type="dcterms:W3CDTF">2018-08-14T02:05:44Z</dcterms:modified>
</cp:coreProperties>
</file>