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55" r:id="rId2"/>
  </p:sldMasterIdLst>
  <p:notesMasterIdLst>
    <p:notesMasterId r:id="rId5"/>
  </p:notesMasterIdLst>
  <p:handoutMasterIdLst>
    <p:handoutMasterId r:id="rId6"/>
  </p:handoutMasterIdLst>
  <p:sldIdLst>
    <p:sldId id="501" r:id="rId3"/>
    <p:sldId id="502" r:id="rId4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18D11"/>
    <a:srgbClr val="FFFFCC"/>
    <a:srgbClr val="315683"/>
    <a:srgbClr val="295C8B"/>
    <a:srgbClr val="DD6909"/>
    <a:srgbClr val="73AC00"/>
    <a:srgbClr val="8C8C8C"/>
    <a:srgbClr val="9D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7" autoAdjust="0"/>
    <p:restoredTop sz="69591" autoAdjust="0"/>
  </p:normalViewPr>
  <p:slideViewPr>
    <p:cSldViewPr>
      <p:cViewPr varScale="1">
        <p:scale>
          <a:sx n="114" d="100"/>
          <a:sy n="114" d="100"/>
        </p:scale>
        <p:origin x="1578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notesViewPr>
    <p:cSldViewPr>
      <p:cViewPr>
        <p:scale>
          <a:sx n="75" d="100"/>
          <a:sy n="75" d="100"/>
        </p:scale>
        <p:origin x="4104" y="27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l">
              <a:defRPr sz="1200" dirty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511134A-0180-4C94-ADDF-AD7AFD7A8AE2}" type="datetimeFigureOut">
              <a:rPr lang="ko-KR" altLang="en-US"/>
              <a:pPr>
                <a:defRPr/>
              </a:pPr>
              <a:t>2018-10-15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l">
              <a:defRPr sz="1200" dirty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40F57125-69C0-4058-9526-F2EC497942C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611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E730FED-5B62-4DBE-9FFE-1C50F507A562}" type="datetimeFigureOut">
              <a:rPr lang="ko-KR" altLang="en-US"/>
              <a:pPr>
                <a:defRPr/>
              </a:pPr>
              <a:t>2018-10-15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0" rIns="91422" bIns="4571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22" tIns="45710" rIns="91422" bIns="4571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30D6A0F-CCFD-4F69-A66B-04BF15B9398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745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 userDrawn="1"/>
        </p:nvSpPr>
        <p:spPr bwMode="auto">
          <a:xfrm>
            <a:off x="-267718" y="152636"/>
            <a:ext cx="540198" cy="6479939"/>
          </a:xfrm>
          <a:prstGeom prst="roundRect">
            <a:avLst>
              <a:gd name="adj" fmla="val 30093"/>
            </a:avLst>
          </a:prstGeom>
          <a:solidFill>
            <a:schemeClr val="accent1">
              <a:lumMod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r">
              <a:defRPr/>
            </a:pPr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-2028102" y="3812942"/>
            <a:ext cx="4300254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SEDO </a:t>
            </a:r>
            <a:r>
              <a:rPr lang="ko-KR" altLang="en-US" sz="1000" b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를 위한 </a:t>
            </a:r>
            <a:r>
              <a:rPr lang="en-US" altLang="ko-KR" sz="1000" b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ERP 1</a:t>
            </a:r>
            <a:r>
              <a:rPr lang="ko-KR" altLang="en-US" sz="1000" b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단계  프로젝트  주간보고서</a:t>
            </a:r>
            <a:endParaRPr lang="ko-KR" altLang="en-US" sz="1000" b="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233623" y="6467475"/>
            <a:ext cx="343876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Arial" pitchFamily="34" charset="0"/>
                <a:ea typeface="굴림" charset="-127"/>
                <a:cs typeface="Arial" pitchFamily="34" charset="0"/>
              </a:rPr>
              <a:t>COPYRIGHT YES-PLUS ALLRIGHTS RESERVED</a:t>
            </a:r>
            <a:endParaRPr lang="ko-KR" altLang="en-US" sz="1100" b="1" dirty="0">
              <a:solidFill>
                <a:schemeClr val="tx1"/>
              </a:solidFill>
              <a:latin typeface="Arial" pitchFamily="34" charset="0"/>
              <a:ea typeface="굴림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6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9906000" cy="1304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4" name="그룹 221"/>
          <p:cNvGrpSpPr>
            <a:grpSpLocks/>
          </p:cNvGrpSpPr>
          <p:nvPr userDrawn="1"/>
        </p:nvGrpSpPr>
        <p:grpSpPr bwMode="auto">
          <a:xfrm>
            <a:off x="350838" y="800100"/>
            <a:ext cx="9283700" cy="5653088"/>
            <a:chOff x="323528" y="800708"/>
            <a:chExt cx="8568952" cy="5832648"/>
          </a:xfrm>
        </p:grpSpPr>
        <p:sp>
          <p:nvSpPr>
            <p:cNvPr id="5" name="모서리가 둥근 직사각형 4"/>
            <p:cNvSpPr/>
            <p:nvPr/>
          </p:nvSpPr>
          <p:spPr bwMode="auto">
            <a:xfrm>
              <a:off x="323528" y="800708"/>
              <a:ext cx="8568952" cy="5832648"/>
            </a:xfrm>
            <a:prstGeom prst="roundRect">
              <a:avLst>
                <a:gd name="adj" fmla="val 4517"/>
              </a:avLst>
            </a:prstGeom>
            <a:solidFill>
              <a:schemeClr val="accent1"/>
            </a:solidFill>
            <a:ln w="44450" cap="flat" cmpd="sng" algn="ctr">
              <a:solidFill>
                <a:sysClr val="window" lastClr="FFFFFF"/>
              </a:solidFill>
              <a:prstDash val="solid"/>
            </a:ln>
            <a:effectLst>
              <a:outerShdw blurRad="1143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latinLnBrk="0">
                <a:defRPr/>
              </a:pPr>
              <a:endParaRPr lang="ko-KR" altLang="en-US" kern="0" dirty="0">
                <a:solidFill>
                  <a:schemeClr val="accent1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 bwMode="auto">
            <a:xfrm>
              <a:off x="431540" y="874075"/>
              <a:ext cx="8388931" cy="2070098"/>
            </a:xfrm>
            <a:prstGeom prst="roundRect">
              <a:avLst>
                <a:gd name="adj" fmla="val 11780"/>
              </a:avLst>
            </a:prstGeom>
            <a:gradFill>
              <a:gsLst>
                <a:gs pos="0">
                  <a:sysClr val="window" lastClr="FFFFFF">
                    <a:alpha val="65000"/>
                  </a:sysClr>
                </a:gs>
                <a:gs pos="45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ko-KR" altLang="en-US" kern="0" dirty="0">
                <a:solidFill>
                  <a:sysClr val="window" lastClr="FFFFFF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 bwMode="auto">
            <a:xfrm>
              <a:off x="468590" y="1377257"/>
              <a:ext cx="8278827" cy="5110323"/>
            </a:xfrm>
            <a:prstGeom prst="roundRect">
              <a:avLst>
                <a:gd name="adj" fmla="val 4677"/>
              </a:avLst>
            </a:prstGeom>
            <a:solidFill>
              <a:schemeClr val="bg1"/>
            </a:solidFill>
            <a:ln w="44450" cap="flat" cmpd="sng" algn="ctr">
              <a:noFill/>
              <a:prstDash val="solid"/>
            </a:ln>
            <a:effectLst>
              <a:outerShdw blurRad="50800" dist="254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latinLnBrk="0">
                <a:defRPr/>
              </a:pPr>
              <a:endParaRPr lang="ko-KR" altLang="en-US" kern="0" dirty="0">
                <a:solidFill>
                  <a:sysClr val="window" lastClr="FFFFFF"/>
                </a:solidFill>
                <a:latin typeface="굴림" charset="-127"/>
                <a:ea typeface="굴림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072" y="31137"/>
            <a:ext cx="8915400" cy="763551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1A10E-0CCE-4462-ABD7-3C70A7FE810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11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C4C7E-80DD-468B-991C-87F97B3710C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21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나비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5" r="16418"/>
          <a:stretch>
            <a:fillRect/>
          </a:stretch>
        </p:blipFill>
        <p:spPr bwMode="auto">
          <a:xfrm rot="565956">
            <a:off x="4935538" y="1982788"/>
            <a:ext cx="172085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54E82-F7D7-4F2B-B300-8F5334ADFF3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78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일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4259521" y="6525345"/>
            <a:ext cx="1364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- </a:t>
            </a:r>
            <a:fld id="{9BC96DA5-A028-4C99-8261-9172FA68F5E5}" type="slidenum">
              <a:rPr lang="en-US" altLang="ko-KR" sz="1000" i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pPr algn="ctr"/>
              <a:t>‹#›</a:t>
            </a:fld>
            <a:r>
              <a:rPr lang="en-US" altLang="ko-KR" sz="1000" i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-</a:t>
            </a:r>
            <a:endParaRPr lang="ko-KR" altLang="en-US" sz="1000" i="1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38454" y="142851"/>
            <a:ext cx="383442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800" b="1" i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800" b="1" i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 방문 일정 </a:t>
            </a:r>
            <a:r>
              <a:rPr lang="en-US" altLang="ko-KR" sz="800" b="1" i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(2018-06-29 ~ 2018-07-08)</a:t>
            </a:r>
          </a:p>
        </p:txBody>
      </p:sp>
      <p:cxnSp>
        <p:nvCxnSpPr>
          <p:cNvPr id="50" name="직선 연결선 49"/>
          <p:cNvCxnSpPr/>
          <p:nvPr userDrawn="1"/>
        </p:nvCxnSpPr>
        <p:spPr>
          <a:xfrm>
            <a:off x="97500" y="548680"/>
            <a:ext cx="975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 userDrawn="1"/>
        </p:nvCxnSpPr>
        <p:spPr>
          <a:xfrm>
            <a:off x="96926" y="6453336"/>
            <a:ext cx="975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>
            <a:off x="8697416" y="142851"/>
            <a:ext cx="117013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b="1" i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SEDO CAMPING</a:t>
            </a:r>
          </a:p>
        </p:txBody>
      </p:sp>
    </p:spTree>
    <p:extLst>
      <p:ext uri="{BB962C8B-B14F-4D97-AF65-F5344CB8AC3E}">
        <p14:creationId xmlns:p14="http://schemas.microsoft.com/office/powerpoint/2010/main" val="301119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92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0"/>
            <a:ext cx="8915400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1485A-EE1B-403A-8603-9AD9FC53A66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2" r:id="rId3"/>
    <p:sldLayoutId id="2147484157" r:id="rId4"/>
    <p:sldLayoutId id="2147484159" r:id="rId5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그룹 221"/>
          <p:cNvGrpSpPr>
            <a:grpSpLocks/>
          </p:cNvGrpSpPr>
          <p:nvPr/>
        </p:nvGrpSpPr>
        <p:grpSpPr bwMode="auto">
          <a:xfrm>
            <a:off x="350838" y="800100"/>
            <a:ext cx="9283700" cy="5832475"/>
            <a:chOff x="323528" y="800708"/>
            <a:chExt cx="8568952" cy="5832648"/>
          </a:xfrm>
        </p:grpSpPr>
        <p:sp>
          <p:nvSpPr>
            <p:cNvPr id="3" name="모서리가 둥근 직사각형 2"/>
            <p:cNvSpPr/>
            <p:nvPr/>
          </p:nvSpPr>
          <p:spPr bwMode="auto">
            <a:xfrm>
              <a:off x="323528" y="800708"/>
              <a:ext cx="8568952" cy="5832648"/>
            </a:xfrm>
            <a:prstGeom prst="roundRect">
              <a:avLst>
                <a:gd name="adj" fmla="val 4517"/>
              </a:avLst>
            </a:prstGeom>
            <a:solidFill>
              <a:schemeClr val="accent1"/>
            </a:solidFill>
            <a:ln w="44450" cap="flat" cmpd="sng" algn="ctr">
              <a:solidFill>
                <a:sysClr val="window" lastClr="FFFFFF"/>
              </a:solidFill>
              <a:prstDash val="solid"/>
            </a:ln>
            <a:effectLst>
              <a:outerShdw blurRad="1143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latinLnBrk="0">
                <a:defRPr/>
              </a:pPr>
              <a:endParaRPr lang="ko-KR" altLang="en-US" kern="0" dirty="0">
                <a:solidFill>
                  <a:schemeClr val="accent1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 bwMode="auto">
            <a:xfrm>
              <a:off x="431540" y="874075"/>
              <a:ext cx="8388931" cy="2070098"/>
            </a:xfrm>
            <a:prstGeom prst="roundRect">
              <a:avLst>
                <a:gd name="adj" fmla="val 11780"/>
              </a:avLst>
            </a:prstGeom>
            <a:gradFill>
              <a:gsLst>
                <a:gs pos="0">
                  <a:sysClr val="window" lastClr="FFFFFF">
                    <a:alpha val="65000"/>
                  </a:sysClr>
                </a:gs>
                <a:gs pos="45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ko-KR" altLang="en-US" kern="0" dirty="0">
                <a:solidFill>
                  <a:sysClr val="window" lastClr="FFFFFF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 bwMode="auto">
            <a:xfrm>
              <a:off x="468590" y="1376988"/>
              <a:ext cx="8278827" cy="5110314"/>
            </a:xfrm>
            <a:prstGeom prst="roundRect">
              <a:avLst>
                <a:gd name="adj" fmla="val 4677"/>
              </a:avLst>
            </a:prstGeom>
            <a:solidFill>
              <a:schemeClr val="bg1"/>
            </a:solidFill>
            <a:ln w="44450" cap="flat" cmpd="sng" algn="ctr">
              <a:noFill/>
              <a:prstDash val="solid"/>
            </a:ln>
            <a:effectLst>
              <a:outerShdw blurRad="50800" dist="254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latinLnBrk="0">
                <a:defRPr/>
              </a:pPr>
              <a:endParaRPr lang="ko-KR" altLang="en-US" kern="0" dirty="0">
                <a:solidFill>
                  <a:sysClr val="window" lastClr="FFFFFF"/>
                </a:solidFill>
                <a:latin typeface="굴림" charset="-127"/>
                <a:ea typeface="굴림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16D820-69C4-4715-A3DF-7129F8A6C85F}"/>
              </a:ext>
            </a:extLst>
          </p:cNvPr>
          <p:cNvSpPr txBox="1"/>
          <p:nvPr/>
        </p:nvSpPr>
        <p:spPr>
          <a:xfrm>
            <a:off x="311583" y="768118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▩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베트남 방문 일정</a:t>
            </a:r>
            <a:endParaRPr lang="ko-KR" altLang="en-US" sz="12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9917F90-71FF-47B4-A8A5-CC298B279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639420"/>
              </p:ext>
            </p:extLst>
          </p:nvPr>
        </p:nvGraphicFramePr>
        <p:xfrm>
          <a:off x="416496" y="1124744"/>
          <a:ext cx="9000999" cy="4440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205613761"/>
                    </a:ext>
                  </a:extLst>
                </a:gridCol>
                <a:gridCol w="2160239">
                  <a:extLst>
                    <a:ext uri="{9D8B030D-6E8A-4147-A177-3AD203B41FA5}">
                      <a16:colId xmlns:a16="http://schemas.microsoft.com/office/drawing/2014/main" val="3720251676"/>
                    </a:ext>
                  </a:extLst>
                </a:gridCol>
              </a:tblGrid>
              <a:tr h="431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장소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목적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방문자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도착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 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호치민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이동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오후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노형석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이준규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오후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6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호치민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영업팀 시스템 교육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노형석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이준규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7</a:t>
                      </a:r>
                      <a:r>
                        <a:rPr lang="ko-KR" altLang="en-US" sz="1000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r>
                        <a:rPr lang="ko-KR" altLang="en-US" sz="1000" u="none" strike="noStrike" dirty="0">
                          <a:effectLst/>
                        </a:rPr>
                        <a:t>일 </a:t>
                      </a:r>
                      <a:r>
                        <a:rPr lang="en-US" altLang="ko-KR" sz="1000" u="none" strike="noStrike" dirty="0">
                          <a:effectLst/>
                        </a:rPr>
                        <a:t>~ 3</a:t>
                      </a:r>
                      <a:r>
                        <a:rPr lang="ko-KR" altLang="en-US" sz="1000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호치민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개발팀 시스템 교육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노형석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이준규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7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저녁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호치민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다낭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저녁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노형석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이준규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99443"/>
                  </a:ext>
                </a:extLst>
              </a:tr>
              <a:tr h="3977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~ 7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다낭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MPS 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교육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노형석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이준규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김승찬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(6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~ )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563414"/>
                  </a:ext>
                </a:extLst>
              </a:tr>
              <a:tr h="3977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다낭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>
                          <a:effectLst/>
                        </a:rPr>
                        <a:t>교육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내용 정리 및 중간보고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노형석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이준규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김승찬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407336"/>
                  </a:ext>
                </a:extLst>
              </a:tr>
              <a:tr h="3977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다낭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서울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>
                          <a:effectLst/>
                        </a:rPr>
                        <a:t>이동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노형석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이준규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김승찬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651093"/>
                  </a:ext>
                </a:extLst>
              </a:tr>
              <a:tr h="3977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863012"/>
                  </a:ext>
                </a:extLst>
              </a:tr>
              <a:tr h="3977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38065"/>
                  </a:ext>
                </a:extLst>
              </a:tr>
              <a:tr h="3977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85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04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F87C2D-EA73-4A88-9BE7-2A336B51A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130931"/>
              </p:ext>
            </p:extLst>
          </p:nvPr>
        </p:nvGraphicFramePr>
        <p:xfrm>
          <a:off x="416496" y="1124744"/>
          <a:ext cx="9000999" cy="4839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20561376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72025167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21422419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5059222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03535659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61369509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58791214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95133428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29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78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호치민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latin typeface="+mn-ea"/>
                          <a:ea typeface="+mn-ea"/>
                        </a:rPr>
                        <a:t>다낭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개선회의 중  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HRM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업체 미팅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개발팀 수식 및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 MRP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연계 추가 협의 진행 </a:t>
                      </a:r>
                      <a:br>
                        <a:rPr lang="en-US" altLang="ko-KR" sz="1000" b="0" dirty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김승연 차장 참석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64805"/>
                  </a:ext>
                </a:extLst>
              </a:tr>
              <a:tr h="397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AM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도착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영업</a:t>
                      </a:r>
                      <a:endParaRPr lang="en-US" altLang="ko-KR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휴일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개발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(3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차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영업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(3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차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공정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차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latin typeface="+mn-ea"/>
                          <a:ea typeface="+mn-ea"/>
                        </a:rPr>
                        <a:t>인원관리</a:t>
                      </a:r>
                      <a:endParaRPr lang="en-US" altLang="ko-KR" sz="1000" b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1000" b="0">
                          <a:latin typeface="+mn-ea"/>
                          <a:ea typeface="+mn-ea"/>
                        </a:rPr>
                        <a:t>차</a:t>
                      </a:r>
                      <a:r>
                        <a:rPr lang="en-US" altLang="ko-KR" sz="1000" b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latin typeface="+mn-ea"/>
                          <a:ea typeface="+mn-ea"/>
                        </a:rPr>
                        <a:t>공정</a:t>
                      </a:r>
                      <a:r>
                        <a:rPr lang="en-US" altLang="ko-KR" sz="1000" b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>
                          <a:latin typeface="+mn-ea"/>
                          <a:ea typeface="+mn-ea"/>
                        </a:rPr>
                        <a:t>인원</a:t>
                      </a:r>
                      <a:endParaRPr lang="en-US" altLang="ko-KR" sz="1000" b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latin typeface="+mn-ea"/>
                          <a:ea typeface="+mn-ea"/>
                        </a:rPr>
                        <a:t>(2</a:t>
                      </a:r>
                      <a:r>
                        <a:rPr lang="ko-KR" altLang="en-US" sz="1000" b="0">
                          <a:latin typeface="+mn-ea"/>
                          <a:ea typeface="+mn-ea"/>
                        </a:rPr>
                        <a:t>차</a:t>
                      </a:r>
                      <a:r>
                        <a:rPr lang="en-US" altLang="ko-KR" sz="1000" b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latin typeface="+mn-ea"/>
                          <a:ea typeface="+mn-ea"/>
                        </a:rPr>
                        <a:t>개선회의</a:t>
                      </a:r>
                      <a:endParaRPr lang="en-US" altLang="ko-KR" sz="1000" b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latin typeface="+mn-ea"/>
                          <a:ea typeface="+mn-ea"/>
                        </a:rPr>
                        <a:t>(4</a:t>
                      </a:r>
                      <a:r>
                        <a:rPr lang="ko-KR" altLang="en-US" sz="1000" b="0">
                          <a:latin typeface="+mn-ea"/>
                          <a:ea typeface="+mn-ea"/>
                        </a:rPr>
                        <a:t>차</a:t>
                      </a:r>
                      <a:r>
                        <a:rPr lang="en-US" altLang="ko-KR" sz="1000" b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PM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  <a:endParaRPr lang="en-US" altLang="ko-KR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개발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(2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차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영업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(2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차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영업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개발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(4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차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생산계획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(2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차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생산계획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(2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차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생산계획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(3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차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Pilot</a:t>
                      </a:r>
                    </a:p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중간보고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2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참</a:t>
                      </a: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고</a:t>
                      </a: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사</a:t>
                      </a: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항</a:t>
                      </a: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endParaRPr lang="en-US" altLang="ko-KR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SEDO ERP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교육</a:t>
                      </a:r>
                      <a:endParaRPr lang="en-US" altLang="ko-KR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질의 응답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병행 입력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–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노트북 지참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질의 응답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(SEDO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 단독 입력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개선 사항 정리 </a:t>
                      </a:r>
                      <a:endParaRPr lang="en-US" altLang="ko-KR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endParaRPr lang="en-US" altLang="ko-KR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근태관리 입력은 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HR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자료 등록자  참석 필수 </a:t>
                      </a: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endParaRPr lang="en-US" altLang="ko-KR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※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참석은 매니저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실무자 동시 참석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(1 ~ 3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 4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차는 필요시 실무자 참석 </a:t>
                      </a:r>
                      <a:endParaRPr lang="en-US" altLang="ko-KR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endParaRPr lang="en-US" altLang="ko-KR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※ 1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 교육 이후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 교육부터는 실무자가 입력 자료 준비</a:t>
                      </a:r>
                      <a:endParaRPr lang="en-US" altLang="ko-KR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준비된 입력 자료를 이용하여 입력 </a:t>
                      </a:r>
                      <a:endParaRPr lang="en-US" altLang="ko-KR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 -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 자료 준비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        영업팀 총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주차 최신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MASTERFILE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자료 </a:t>
                      </a:r>
                      <a:endParaRPr lang="en-US" altLang="ko-KR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       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개발팀 샘플 제품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 이상 준비</a:t>
                      </a:r>
                      <a:endParaRPr lang="en-US" altLang="ko-KR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endParaRPr lang="en-US" altLang="ko-KR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endParaRPr lang="en-US" altLang="ko-KR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34" marR="91434" marT="45721" marB="45721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SEDO ERP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교육</a:t>
                      </a:r>
                      <a:endParaRPr lang="en-US" altLang="ko-KR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질의 응답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병행 입력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–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노트북 지참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질의 응답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(SEDO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 단독 입력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개선 사항 정리 </a:t>
                      </a:r>
                      <a:endParaRPr lang="en-US" altLang="ko-KR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공정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인원관리는 생산계획의 기능이 많이 포함되어 있어서 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2, 3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차 교육에서도 중복 교육 필요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근태관리 입력은 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HR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자료 등록자  참석 필수 </a:t>
                      </a: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※ 1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 교육 이후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 교육부터는 실무자가 입력 자료</a:t>
                      </a:r>
                      <a:endParaRPr lang="en-US" altLang="ko-KR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준비 준비된 입력 자료를 이용하여 입력 함</a:t>
                      </a:r>
                      <a:endParaRPr lang="en-US" altLang="ko-KR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-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 자료 준비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       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최신 생산 관련 기준 정보 준비 </a:t>
                      </a:r>
                      <a:endParaRPr lang="en-US" altLang="ko-KR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       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근태관리 파일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(G.V, VNK) – 25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 부터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~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       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일별 제품 실적 파일 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(G.V, VNK - FACTORY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별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       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전달 사용자 월별 실적 파일 </a:t>
                      </a:r>
                      <a:b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                     (G.V, VNK – FACTORY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별</a:t>
                      </a: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        G.V, VNK </a:t>
                      </a:r>
                      <a:r>
                        <a:rPr lang="ko-KR" altLang="en-US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생산 계획 자료 </a:t>
                      </a:r>
                      <a:endParaRPr lang="en-US" altLang="ko-KR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1000" b="1" i="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                     </a:t>
                      </a: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AE7946-AACF-4A0A-8B5A-11713778B5B5}"/>
              </a:ext>
            </a:extLst>
          </p:cNvPr>
          <p:cNvSpPr txBox="1"/>
          <p:nvPr/>
        </p:nvSpPr>
        <p:spPr>
          <a:xfrm>
            <a:off x="311583" y="768118"/>
            <a:ext cx="2542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▩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베트남 방문 상세 교육일정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878645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34033</TotalTime>
  <Words>494</Words>
  <Application>Microsoft Office PowerPoint</Application>
  <PresentationFormat>A4 용지(210x297mm)</PresentationFormat>
  <Paragraphs>131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HY견고딕</vt:lpstr>
      <vt:lpstr>굴림</vt:lpstr>
      <vt:lpstr>돋움</vt:lpstr>
      <vt:lpstr>맑은 고딕</vt:lpstr>
      <vt:lpstr>Arial</vt:lpstr>
      <vt:lpstr>Segoe UI</vt:lpstr>
      <vt:lpstr>Times New Roman</vt:lpstr>
      <vt:lpstr>디자인 사용자 지정</vt:lpstr>
      <vt:lpstr>1_디자인 사용자 지정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C204U</dc:creator>
  <cp:lastModifiedBy>Administrator</cp:lastModifiedBy>
  <cp:revision>2402</cp:revision>
  <cp:lastPrinted>2014-03-26T04:27:46Z</cp:lastPrinted>
  <dcterms:created xsi:type="dcterms:W3CDTF">2009-12-23T00:48:59Z</dcterms:created>
  <dcterms:modified xsi:type="dcterms:W3CDTF">2018-10-15T10:58:37Z</dcterms:modified>
</cp:coreProperties>
</file>