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B6FBBB-436E-4DE4-A84F-27247D5AABA8}">
          <p14:sldIdLst>
            <p14:sldId id="259"/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ko-KR" altLang="en-US" dirty="0"/>
            <a:t>문명과 전쟁</a:t>
          </a:r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/>
            <a:t>자원이 부족한 한정된 공간에서 생존해야 하는 여러 부족</a:t>
          </a:r>
          <a:r>
            <a:rPr lang="en-US" altLang="ko-KR" dirty="0"/>
            <a:t>(</a:t>
          </a:r>
          <a:r>
            <a:rPr lang="ko-KR" altLang="en-US" dirty="0"/>
            <a:t>또는 국가</a:t>
          </a:r>
          <a:r>
            <a:rPr lang="en-US" altLang="ko-KR" dirty="0"/>
            <a:t>)</a:t>
          </a:r>
          <a:endParaRPr lang="ko-KR" altLang="en-US" dirty="0"/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/>
            <a:t>부족한 자원을 확보하기 위한 서로 간의 경쟁</a:t>
          </a:r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/>
            <a:t>확보한 자원을 통해 세력을 키워야 함</a:t>
          </a:r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/>
            <a:t>더 강해진 세력을 이용해 다시 자원을 확보해야 함</a:t>
          </a:r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 custLinFactNeighborX="0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자원이 부족한 한정된 공간에서 생존해야 하는 여러 부족</a:t>
          </a:r>
          <a:r>
            <a:rPr lang="en-US" altLang="ko-KR" sz="2700" kern="1200" dirty="0"/>
            <a:t>(</a:t>
          </a:r>
          <a:r>
            <a:rPr lang="ko-KR" altLang="en-US" sz="2700" kern="1200" dirty="0"/>
            <a:t>또는 국가</a:t>
          </a:r>
          <a:r>
            <a:rPr lang="en-US" altLang="ko-KR" sz="2700" kern="1200" dirty="0"/>
            <a:t>)</a:t>
          </a:r>
          <a:endParaRPr lang="ko-KR" altLang="en-US" sz="2700" kern="1200" dirty="0"/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부족한 자원을 확보하기 위한 서로 간의 경쟁</a:t>
          </a:r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확보한 자원을 통해 세력을 키워야 함</a:t>
          </a:r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더 강해진 세력을 이용해 다시 자원을 확보해야 함</a:t>
          </a:r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문명과 전쟁</a:t>
          </a: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2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0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0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8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3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1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8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6F4B-9488-4CAB-A6B6-FCFE1ADAEFD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5B32-7A68-4FB2-9E2B-D992ABD20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525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err="1"/>
              <a:t>게임소프트웨어공학</a:t>
            </a:r>
            <a:r>
              <a:rPr lang="ko-KR" altLang="en-US" sz="6000" dirty="0"/>
              <a:t> 실습</a:t>
            </a:r>
            <a:br>
              <a:rPr lang="en-US" altLang="ko-KR" sz="6000" dirty="0"/>
            </a:br>
            <a:r>
              <a:rPr lang="en-US" altLang="ko-KR" sz="4000" dirty="0"/>
              <a:t>(</a:t>
            </a:r>
            <a:r>
              <a:rPr lang="ko-KR" altLang="en-US" sz="4000" dirty="0"/>
              <a:t>게임 스토리 기획서 작성</a:t>
            </a:r>
            <a:r>
              <a:rPr lang="en-US" altLang="ko-KR" sz="4000" dirty="0"/>
              <a:t>)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2012182002 </a:t>
            </a:r>
            <a:r>
              <a:rPr lang="ko-KR" altLang="en-US" sz="3200" dirty="0"/>
              <a:t>강진우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59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8385"/>
            <a:ext cx="9144000" cy="1011236"/>
          </a:xfrm>
        </p:spPr>
        <p:txBody>
          <a:bodyPr/>
          <a:lstStyle/>
          <a:p>
            <a:r>
              <a:rPr lang="ko-KR" altLang="en-US" dirty="0"/>
              <a:t>게임스토리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84554951"/>
              </p:ext>
            </p:extLst>
          </p:nvPr>
        </p:nvGraphicFramePr>
        <p:xfrm>
          <a:off x="2032000" y="13796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9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처음에는 작은 세력이었던 부족</a:t>
            </a:r>
            <a:r>
              <a:rPr lang="en-US" altLang="ko-KR" dirty="0"/>
              <a:t>(</a:t>
            </a:r>
            <a:r>
              <a:rPr lang="ko-KR" altLang="en-US" dirty="0"/>
              <a:t>또는 국가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전쟁을 통해 자원을 확보</a:t>
            </a:r>
            <a:endParaRPr lang="en-US" altLang="ko-KR" dirty="0"/>
          </a:p>
          <a:p>
            <a:r>
              <a:rPr lang="ko-KR" altLang="en-US" dirty="0"/>
              <a:t>확보한 자원을 이용해 세력을 키운다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부족은 문명을 이루고 더 강해지기 위한 전쟁을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부족은 국가가 되고 더 발전된 문명을 이루기 위해 노력한다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40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ko-KR" altLang="en-US" dirty="0"/>
              <a:t>게임을 플레이 할 때 지형이나 환경에 의한 실시간 전투 상황판단이 중요</a:t>
            </a:r>
            <a:endParaRPr lang="en-US" altLang="ko-KR" dirty="0"/>
          </a:p>
          <a:p>
            <a:r>
              <a:rPr lang="ko-KR" altLang="en-US" dirty="0"/>
              <a:t>또한 전투가 끝나고 확보된 자원으로 다음 전투를 위해 더 강한 국가를 만드는 것도 중요</a:t>
            </a:r>
            <a:endParaRPr lang="en-US" altLang="ko-KR" dirty="0"/>
          </a:p>
          <a:p>
            <a:r>
              <a:rPr lang="ko-KR" altLang="en-US" dirty="0"/>
              <a:t>어떤 병사나 어떤 건물을 사용해 방어 또는 공격할 것인가에 대한 플레이어의 판단이 </a:t>
            </a:r>
            <a:r>
              <a:rPr lang="ko-KR" altLang="en-US" dirty="0" err="1"/>
              <a:t>승패에</a:t>
            </a:r>
            <a:r>
              <a:rPr lang="ko-KR" altLang="en-US" dirty="0"/>
              <a:t> 결정적으로 작용</a:t>
            </a:r>
            <a:endParaRPr lang="en-US" altLang="ko-KR" dirty="0"/>
          </a:p>
          <a:p>
            <a:r>
              <a:rPr lang="ko-KR" altLang="en-US" dirty="0"/>
              <a:t>병사나 건물들은 각각의 특성이 있고 문명을 발전시키면 더 강한 병사</a:t>
            </a:r>
            <a:r>
              <a:rPr lang="en-US" altLang="ko-KR" dirty="0"/>
              <a:t>, </a:t>
            </a:r>
            <a:r>
              <a:rPr lang="ko-KR" altLang="en-US" dirty="0"/>
              <a:t>더 강한 무기</a:t>
            </a:r>
            <a:r>
              <a:rPr lang="en-US" altLang="ko-KR" dirty="0"/>
              <a:t>, </a:t>
            </a:r>
            <a:r>
              <a:rPr lang="ko-KR" altLang="en-US" dirty="0"/>
              <a:t>더 강한 건물을 사용할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게임 기획</a:t>
            </a:r>
          </a:p>
        </p:txBody>
      </p:sp>
    </p:spTree>
    <p:extLst>
      <p:ext uri="{BB962C8B-B14F-4D97-AF65-F5344CB8AC3E}">
        <p14:creationId xmlns:p14="http://schemas.microsoft.com/office/powerpoint/2010/main" val="160531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141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게임소프트웨어공학 실습 (게임 스토리 기획서 작성)  2012182002 강진우 </vt:lpstr>
      <vt:lpstr>게임스토리</vt:lpstr>
      <vt:lpstr>게임 컨셉</vt:lpstr>
      <vt:lpstr>게임 기획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게임스토리</dc:title>
  <dc:creator>kjw955486@gmail.com</dc:creator>
  <cp:lastModifiedBy>kjw955486@gmail.com</cp:lastModifiedBy>
  <cp:revision>5</cp:revision>
  <dcterms:created xsi:type="dcterms:W3CDTF">2017-09-14T05:16:41Z</dcterms:created>
  <dcterms:modified xsi:type="dcterms:W3CDTF">2017-09-14T05:59:36Z</dcterms:modified>
</cp:coreProperties>
</file>