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09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2295" y="6861735"/>
            <a:ext cx="6001124" cy="736839"/>
            <a:chOff x="6142295" y="6861735"/>
            <a:chExt cx="6001124" cy="7368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2295" y="6861735"/>
              <a:ext cx="6001124" cy="7368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2295" y="7790559"/>
            <a:ext cx="6001124" cy="736839"/>
            <a:chOff x="6142295" y="7790559"/>
            <a:chExt cx="6001124" cy="73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2295" y="7790559"/>
              <a:ext cx="6001124" cy="736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42295" y="8719382"/>
            <a:ext cx="6001124" cy="736839"/>
            <a:chOff x="6142295" y="8719382"/>
            <a:chExt cx="6001124" cy="7368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2295" y="8719382"/>
              <a:ext cx="6001124" cy="7368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64326" y="1441527"/>
            <a:ext cx="13557071" cy="406220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9000" spc="-5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연간 사업 계획 및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9000" spc="-5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성과 평가 보고서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698090" y="4790662"/>
            <a:ext cx="6889535" cy="79717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000" spc="-2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위에는 제목을, 여기엔 설명을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4642014" y="6395639"/>
            <a:ext cx="9001685" cy="356452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3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2024.03.29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3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소속 : 000000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3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성명 : 채종윤, 강윤화, 조윤, 최세아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145863" y="401336"/>
            <a:ext cx="1993988" cy="423806"/>
            <a:chOff x="8145863" y="401336"/>
            <a:chExt cx="1993988" cy="4238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45863" y="423264"/>
              <a:ext cx="409059" cy="354259"/>
              <a:chOff x="8145863" y="423264"/>
              <a:chExt cx="409059" cy="35425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45863" y="423264"/>
                <a:ext cx="409059" cy="354259"/>
              </a:xfrm>
              <a:prstGeom prst="rect">
                <a:avLst/>
              </a:prstGeom>
            </p:spPr>
          </p:pic>
        </p:grpSp>
        <p:sp>
          <p:nvSpPr>
            <p:cNvPr id="18" name="Object 18"/>
            <p:cNvSpPr txBox="1"/>
            <p:nvPr/>
          </p:nvSpPr>
          <p:spPr>
            <a:xfrm>
              <a:off x="8685792" y="295385"/>
              <a:ext cx="2181089" cy="635708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2400" spc="-300" kern="0" dirty="0" smtClean="0">
                  <a:solidFill>
                    <a:srgbClr val="ffffff"/>
                  </a:solidFill>
                  <a:latin typeface="BC card" pitchFamily="34" charset="0"/>
                  <a:cs typeface="BC card" pitchFamily="34" charset="0"/>
                </a:rPr>
                <a:t>미리 컴퍼니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246492"/>
            <a:ext cx="18285714" cy="7039223"/>
            <a:chOff x="0" y="3246492"/>
            <a:chExt cx="18285714" cy="703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46492"/>
              <a:ext cx="18285714" cy="703922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76636" y="748108"/>
            <a:ext cx="4732443" cy="14691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목차 페이지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82817" y="4113068"/>
            <a:ext cx="3565487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목차 쓰는 곳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787895" y="5182096"/>
            <a:ext cx="6257746" cy="71428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asdasd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953657" y="4113063"/>
            <a:ext cx="2275629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201025" y="4132115"/>
            <a:ext cx="3565487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목차 쓰는 곳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206104" y="4844000"/>
            <a:ext cx="6257746" cy="14285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소개할 내용을 입력해 보세요.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포함되는 내용을 나열해 보세요.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371867" y="4133832"/>
            <a:ext cx="2275629" cy="93300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02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559475" y="4132115"/>
            <a:ext cx="3565487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목차 쓰는 곳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564554" y="4844000"/>
            <a:ext cx="6257746" cy="14285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소개할 내용을 입력해 보세요.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포함되는 내용을 나열해 보세요.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730286" y="4133832"/>
            <a:ext cx="2275629" cy="93300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03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82817" y="6989258"/>
            <a:ext cx="3565487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목차 쓰는 곳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87895" y="7701143"/>
            <a:ext cx="6257746" cy="14285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소개할 내용을 입력해 보세요.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포함되는 내용을 나열해 보세요.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820171" y="6990975"/>
            <a:ext cx="943086" cy="93300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04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201025" y="7008306"/>
            <a:ext cx="3565487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목차 쓰는 곳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206104" y="7720191"/>
            <a:ext cx="6257746" cy="14285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소개할 내용을 입력해 보세요.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포함되는 내용을 나열해 보세요.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371867" y="7010023"/>
            <a:ext cx="2275629" cy="93300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05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2559475" y="7008306"/>
            <a:ext cx="3565487" cy="94333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목차 쓰는 곳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564554" y="7720191"/>
            <a:ext cx="6257746" cy="14285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소개할 내용을 입력해 보세요.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7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포함되는 내용을 나열해 보세요.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1730286" y="7010023"/>
            <a:ext cx="2275629" cy="93300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-2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1182" y="3590424"/>
            <a:ext cx="4685131" cy="5305975"/>
            <a:chOff x="1321182" y="3590424"/>
            <a:chExt cx="4685131" cy="53059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9449" y="1039372"/>
              <a:ext cx="9370261" cy="106119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182" y="3590424"/>
              <a:ext cx="4685131" cy="53059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9281" y="5686658"/>
            <a:ext cx="5488933" cy="303783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보고할 땐 결론을 먼저 제시해 보세요. 배경, 현황, 수치 등의 구체적인 보고보다 앞 부분에 배치하는 게 좋습니다.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722475" y="3590424"/>
            <a:ext cx="4685131" cy="5305975"/>
            <a:chOff x="6722475" y="3590424"/>
            <a:chExt cx="4685131" cy="53059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1845" y="1039372"/>
              <a:ext cx="9370261" cy="10611949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475" y="3590424"/>
              <a:ext cx="4685131" cy="53059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20578" y="5686536"/>
            <a:ext cx="5488933" cy="303855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결론은 전체 내용을 요약하고, 보고에서 핵심이 되는 포인트를 강조합니다. 명확하고 간결한 문장이 중요해요.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311961" y="3628520"/>
            <a:ext cx="4685131" cy="5305975"/>
            <a:chOff x="12311961" y="3628520"/>
            <a:chExt cx="4685131" cy="53059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1331" y="1077467"/>
              <a:ext cx="9370261" cy="1061194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11961" y="3628520"/>
              <a:ext cx="4685131" cy="530597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910035" y="5724632"/>
            <a:ext cx="5488933" cy="303855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결과를 보여주는 것 외에도, 견해나 방안을 제시하는 것 또한 잊지 마세요. 결론에서 쓸 가장 중요한 내용입니다.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-657244" y="549619"/>
            <a:ext cx="19600204" cy="95776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결론 페이지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-654012" y="1401611"/>
            <a:ext cx="19580815" cy="73730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보고서의 결론을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204476" y="3131153"/>
            <a:ext cx="918543" cy="918543"/>
            <a:chOff x="3204476" y="3131153"/>
            <a:chExt cx="918543" cy="9185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4476" y="3131153"/>
              <a:ext cx="918543" cy="9185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464636" y="2978945"/>
            <a:ext cx="398221" cy="12362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605769" y="3090592"/>
            <a:ext cx="918543" cy="918543"/>
            <a:chOff x="8605769" y="3090592"/>
            <a:chExt cx="918543" cy="9185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5769" y="3090592"/>
              <a:ext cx="918543" cy="91854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818316" y="2939178"/>
            <a:ext cx="398221" cy="123144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195255" y="3131153"/>
            <a:ext cx="918543" cy="918543"/>
            <a:chOff x="14195255" y="3131153"/>
            <a:chExt cx="918543" cy="9185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95255" y="3131153"/>
              <a:ext cx="918543" cy="918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95247" y="4476220"/>
            <a:ext cx="1737000" cy="1261385"/>
            <a:chOff x="2795247" y="4476220"/>
            <a:chExt cx="1737000" cy="12613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5247" y="4476220"/>
              <a:ext cx="1737000" cy="1261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44909" y="4476220"/>
            <a:ext cx="1603397" cy="1219658"/>
            <a:chOff x="8244909" y="4476220"/>
            <a:chExt cx="1603397" cy="12196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4909" y="4476220"/>
              <a:ext cx="1603397" cy="12196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61997" y="3914382"/>
            <a:ext cx="2385060" cy="2385060"/>
            <a:chOff x="13461997" y="3914382"/>
            <a:chExt cx="2385060" cy="238506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61997" y="3914382"/>
              <a:ext cx="2385060" cy="238506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4398296" y="2979740"/>
            <a:ext cx="398221" cy="123144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9867" y="2604659"/>
            <a:ext cx="6687776" cy="6865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77959" y="2951695"/>
            <a:ext cx="6466651" cy="828337"/>
            <a:chOff x="9977959" y="2951695"/>
            <a:chExt cx="6466651" cy="8283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8700" y="2591593"/>
              <a:ext cx="12933302" cy="165667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7959" y="2951695"/>
              <a:ext cx="6466651" cy="82833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758129" y="2995301"/>
            <a:ext cx="4906310" cy="79826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첫번째 배경 요인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207958" y="3543378"/>
            <a:ext cx="10197128" cy="281501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배경요인을 입력하는 페이지입니다.현상이 일어나게 된 원인을 입력하세요.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3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왼쪽의 사진이나 그래프를 추가로 설명해배경의 내용을 완성해 보세요.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-657244" y="549619"/>
            <a:ext cx="19600204" cy="95776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배경 페이지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599523" y="1401611"/>
            <a:ext cx="11073744" cy="73730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현황 배경에 대해서 설명하세요.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997006" y="6494540"/>
            <a:ext cx="6428556" cy="828337"/>
            <a:chOff x="9997006" y="6494540"/>
            <a:chExt cx="6428556" cy="8283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6795" y="6134438"/>
              <a:ext cx="12857112" cy="165667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006" y="6494540"/>
              <a:ext cx="6428556" cy="8283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758091" y="6541051"/>
            <a:ext cx="4906310" cy="78083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두번째 배경 요인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208003" y="7085038"/>
            <a:ext cx="10197128" cy="282211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이곳엔 두번째 배경 내용을 입력해요.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3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현상의 맥락과 필요성을 설명해 보세요.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3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연구 목적이나 범위를 나타내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3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배경의 당위를 나타내 보세요.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59241" y="3837072"/>
            <a:ext cx="5895210" cy="3008280"/>
            <a:chOff x="3059241" y="3837072"/>
            <a:chExt cx="5895210" cy="30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9241" y="3837072"/>
              <a:ext cx="5895210" cy="30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59241" y="2561884"/>
            <a:ext cx="5895210" cy="3607249"/>
            <a:chOff x="3059241" y="2561884"/>
            <a:chExt cx="5895210" cy="36072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9241" y="2561884"/>
              <a:ext cx="5895210" cy="36072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92499" y="6242760"/>
            <a:ext cx="5828716" cy="58989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사진에 대해서 설명하세요.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85627" y="7136590"/>
            <a:ext cx="12201894" cy="261981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현황에서 주목해야 할 중요한 특징이나 문제점을 간단히 설명합니다.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2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해당 페이지의 내용만 보고도 현황을 간단히 파악할 수 있도록요.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2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이미지를 넣는 곳에는, 현황을 시각적으로 단번에 소개할 수 있는 이미지를 넣어보세요. 글보다 사진 한장이 더 빠르게 이해를 도울 수 있어요.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657244" y="549619"/>
            <a:ext cx="19600204" cy="95776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현황 페이지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599519" y="1401611"/>
            <a:ext cx="11073744" cy="73730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현황과 사진에 대해서 설명하세요.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386575" y="3837072"/>
            <a:ext cx="5895210" cy="3008280"/>
            <a:chOff x="9386575" y="3837072"/>
            <a:chExt cx="5895210" cy="30082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6575" y="3837072"/>
              <a:ext cx="5895210" cy="30082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419833" y="6242760"/>
            <a:ext cx="5828716" cy="58989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사진에 대해서 설명하세요.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386575" y="2561884"/>
            <a:ext cx="5895210" cy="3607249"/>
            <a:chOff x="9386575" y="2561884"/>
            <a:chExt cx="5895210" cy="36072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6575" y="2561884"/>
              <a:ext cx="5895210" cy="3607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8010" y="548142"/>
            <a:ext cx="7149698" cy="9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분석 페이지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99519" y="1401611"/>
            <a:ext cx="11073744" cy="73730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분석한 내용에 대해서 설명하세요.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0018" y="2989527"/>
            <a:ext cx="4685131" cy="3240462"/>
            <a:chOff x="1580018" y="2989527"/>
            <a:chExt cx="4685131" cy="32404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044" y="1439799"/>
              <a:ext cx="9370261" cy="648092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0018" y="2989527"/>
              <a:ext cx="4685131" cy="324046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6823" y="4181108"/>
            <a:ext cx="5351521" cy="128559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이곳에는 분석한 내용을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요약해 입력해 주세요.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524033" y="3216847"/>
            <a:ext cx="2797099" cy="84124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100" spc="-200" kern="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분석 결과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0018" y="6395203"/>
            <a:ext cx="4685131" cy="3240462"/>
            <a:chOff x="1580018" y="6395203"/>
            <a:chExt cx="4685131" cy="32404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92044" y="4845475"/>
              <a:ext cx="9370261" cy="648092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018" y="6395203"/>
              <a:ext cx="4685131" cy="32404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47416" y="2989527"/>
            <a:ext cx="9758281" cy="6646138"/>
            <a:chOff x="6947416" y="2989527"/>
            <a:chExt cx="9758281" cy="6646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0576" y="-261242"/>
              <a:ext cx="19516562" cy="1329227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7416" y="2989527"/>
              <a:ext cx="9758281" cy="664613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33635" y="7580536"/>
            <a:ext cx="5377897" cy="131025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2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분석한 결과에 관한 담당자의 의견도 함께 남겨주세요.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466893" y="6622525"/>
            <a:ext cx="2911385" cy="84124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100" spc="-200" kern="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담당자 의견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492456" y="3937189"/>
            <a:ext cx="12233920" cy="535273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분석에 사용된 데이터의 종류, 출처, 수집 방법 등을 설명합니다.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데이터의 신뢰성과 정확성을 강조하는 부분입니다.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실제로 어떻게 분석을 수행했는지, 어떤 단계들을 거쳤는지를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설명합니다. 데이터 전처리, 모델 학습, 평가 등의 단계를 포합합니다.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분석 결과와 그 해석을 설명합니다. 어떤 지표를 사용하여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어떻게 결과를 해석했는지를 명시합니다.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428006" y="3216847"/>
            <a:ext cx="2797099" cy="84124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1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분석 내용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091461" y="5774068"/>
            <a:ext cx="821911" cy="1242271"/>
            <a:chOff x="6091461" y="5774068"/>
            <a:chExt cx="821911" cy="124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6091461" y="5774068"/>
              <a:ext cx="821911" cy="1242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771924" y="4046716"/>
            <a:ext cx="1080798" cy="469559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01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02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914237" y="2340068"/>
          <a:ext cx="12457239" cy="68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43"/>
                <a:gridCol w="7701477"/>
                <a:gridCol w="30209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 b="0" i="0">
                          <a:latin typeface="Times New Roman"/>
                          <a:cs typeface="Times New Roman"/>
                          <a:solidFill>
                            <a:srgbClr val="509A6A"/>
                          </a:solidFill>
                        </a:rPr>
                        <a:t>항목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항복의 세부 내용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509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비고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509A6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509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>해당 학목이 어떤 내용을 전달하는지 설명해요,
또한, 이 항목에서 가장 중요한 부분을 설명해요.
수치, 데이터를 함께 입력해 내용을 보완해요,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>이곳엔 해당 항목의 특이사항
혹은 참고사항을 언급해요.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509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>해당 학목이 어떤 내용을 전달하는지 설명해요,
또한, 이 항목에서 가장 중요한 부분을 설명해요.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>이곳엔 해당 항목의 특이사항
혹은 참고사항을 언급해요.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항목3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509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>해당 학목이 어떤 내용을 전달하는지 설명해요,
또한, 이 항목에서 가장 중요한 부분을 설명해요.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>이곳엔 해당 항목의 특이사항
혹은 참고사항을 언급해요.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68012" y="548142"/>
            <a:ext cx="7149698" cy="9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표 페이지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599519" y="1402020"/>
            <a:ext cx="11073744" cy="73485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표의 내용을 요약하는 문장을 입력해 보세요.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68012" y="548142"/>
            <a:ext cx="7149698" cy="9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비교 페이지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599519" y="1402020"/>
            <a:ext cx="11073744" cy="73485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분석한 내용을 요약해 입력해 보세요.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979829" y="4298247"/>
            <a:ext cx="2326057" cy="4430276"/>
            <a:chOff x="7979829" y="4298247"/>
            <a:chExt cx="2326057" cy="44302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9829" y="4298247"/>
              <a:ext cx="2326057" cy="4430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8896" y="2679200"/>
            <a:ext cx="4640203" cy="6609524"/>
            <a:chOff x="3488896" y="2679200"/>
            <a:chExt cx="4640203" cy="660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8896" y="2679200"/>
              <a:ext cx="4640203" cy="66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6615" y="2712676"/>
            <a:ext cx="4640203" cy="6518904"/>
            <a:chOff x="10156615" y="2712676"/>
            <a:chExt cx="4640203" cy="65189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615" y="2712676"/>
              <a:ext cx="4640203" cy="65189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81481" y="4298247"/>
            <a:ext cx="3942745" cy="4430276"/>
            <a:chOff x="3781481" y="4298247"/>
            <a:chExt cx="3942745" cy="44302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1481" y="4298247"/>
              <a:ext cx="3942745" cy="44302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05344" y="4298247"/>
            <a:ext cx="3942745" cy="4430276"/>
            <a:chOff x="10505344" y="4298247"/>
            <a:chExt cx="3942745" cy="44302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5344" y="4298247"/>
              <a:ext cx="3942745" cy="443027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85128" y="3042048"/>
            <a:ext cx="3995490" cy="7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비교할 내용1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478972" y="3042048"/>
            <a:ext cx="3995490" cy="7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비교할 내용2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4009262" y="6502671"/>
            <a:ext cx="3248167" cy="21429"/>
            <a:chOff x="4009262" y="6502671"/>
            <a:chExt cx="3248167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9262" y="6502671"/>
              <a:ext cx="3248167" cy="2142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65344" y="3977851"/>
            <a:ext cx="4975020" cy="50710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대상들 간의 주요 차이나 유사점을 요약하는 페이지예요.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비교 기준이 방법을 제시하면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명확한 근거가 완성돼요.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어떤 대상이 어떤 측면에서 우세하거나 어떤 대상이 특정한 특징을 갖는지 등을 설명합니다. 추후 미치게 될 영향까지 설명해도 좋아요.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733124" y="6521719"/>
            <a:ext cx="3248167" cy="21429"/>
            <a:chOff x="10733124" y="6521719"/>
            <a:chExt cx="3248167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33124" y="6521719"/>
              <a:ext cx="3248167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70289" y="6513385"/>
            <a:ext cx="1745136" cy="21429"/>
            <a:chOff x="8270289" y="6513385"/>
            <a:chExt cx="1745136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0289" y="6513385"/>
              <a:ext cx="1745136" cy="2142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932912" y="5148419"/>
            <a:ext cx="2419891" cy="7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항목 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7932913" y="7183829"/>
            <a:ext cx="2419891" cy="7666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항목 2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9989207" y="3977851"/>
            <a:ext cx="4975020" cy="50710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대상들 간의 주요 차이나 유사점을 요약하는 페이지예요.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비교 기준이 방법을 제시하면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명확한 근거가 완성돼요.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어떤 대상이 어떤 측면에서 우세하거나 어떤 대상이 특정한 특징을 갖는지 등을 설명합니다. 추후 미치게 될 영향까지 설명해도 좋아요.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38813" y="7364914"/>
            <a:ext cx="1744013" cy="1968980"/>
            <a:chOff x="2838813" y="7364914"/>
            <a:chExt cx="1744013" cy="19689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813" y="7364914"/>
              <a:ext cx="1744013" cy="19689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3442" y="7362974"/>
            <a:ext cx="9655916" cy="1972859"/>
            <a:chOff x="4373442" y="7362974"/>
            <a:chExt cx="9655916" cy="19728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442" y="7362974"/>
              <a:ext cx="9655916" cy="1972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94452" y="7367212"/>
            <a:ext cx="5352449" cy="1983431"/>
            <a:chOff x="10094452" y="7367212"/>
            <a:chExt cx="5352449" cy="19834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4452" y="7367212"/>
              <a:ext cx="5352449" cy="19834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41493" y="7949405"/>
            <a:ext cx="1721804" cy="79999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결과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470717" y="7723220"/>
            <a:ext cx="13247470" cy="129046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해당 원인을 해결하거나 예방하기 위한 향후 조치나 대응 방안을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제안할 수 있습니다. 결과의 관리나 개선을 위한 제안을 포함해도 좋아요.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657245" y="549619"/>
            <a:ext cx="19600204" cy="95776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09a6a"/>
                </a:solidFill>
                <a:latin typeface="Pretendard" pitchFamily="34" charset="0"/>
                <a:cs typeface="Pretendard" pitchFamily="34" charset="0"/>
              </a:rPr>
              <a:t>인과 페이지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838813" y="2710948"/>
            <a:ext cx="5352449" cy="3125472"/>
            <a:chOff x="2838813" y="2710948"/>
            <a:chExt cx="5352449" cy="31254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8813" y="2710948"/>
              <a:ext cx="5352449" cy="31254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73442" y="2710948"/>
            <a:ext cx="9655916" cy="3125472"/>
            <a:chOff x="4373442" y="2710948"/>
            <a:chExt cx="9655916" cy="31254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442" y="2710948"/>
              <a:ext cx="9655916" cy="3125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94452" y="2672853"/>
            <a:ext cx="5352449" cy="3125472"/>
            <a:chOff x="10094452" y="2672853"/>
            <a:chExt cx="5352449" cy="31254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4452" y="2672853"/>
              <a:ext cx="5352449" cy="312547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774832" y="3873686"/>
            <a:ext cx="1655125" cy="79999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원인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3307126" y="2674885"/>
            <a:ext cx="13247470" cy="320474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먼저 현상이나 문제점을 명확하게 설명합니다.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어떤 현상이 발생했는지를 상세히 기술합니다.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현상이 발생한 원인에 대한 여러 가지 가설을 제시해 보세요.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595959"/>
                </a:solidFill>
                <a:latin typeface="Pretendard Medium" pitchFamily="34" charset="0"/>
                <a:cs typeface="Pretendard Medium" pitchFamily="34" charset="0"/>
              </a:rPr>
              <a:t>가능한 원인을 명시하고 각각에 대한 근거 또한 제시해요.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-647551" y="1401609"/>
            <a:ext cx="19580815" cy="73730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이곳에는 원인과 결과를 요약해 입력해 보세요.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616006" y="6038364"/>
            <a:ext cx="1053701" cy="1163920"/>
            <a:chOff x="8616006" y="6038364"/>
            <a:chExt cx="1053701" cy="11639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6006" y="6038364"/>
              <a:ext cx="1053701" cy="11639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2024-03-29T15:16:22Z</dcterms:created>
  <dcterms:modified xsi:type="dcterms:W3CDTF">2024-03-29T15:16:22Z</dcterms:modified>
</cp:coreProperties>
</file>