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46.png"/><Relationship Id="rId20" Type="http://schemas.openxmlformats.org/officeDocument/2006/relationships/image" Target="../media/image47.png"/><Relationship Id="rId21" Type="http://schemas.openxmlformats.org/officeDocument/2006/relationships/image" Target="../media/image48.png"/><Relationship Id="rId22" Type="http://schemas.openxmlformats.org/officeDocument/2006/relationships/image" Target="../media/image4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5" Type="http://schemas.openxmlformats.org/officeDocument/2006/relationships/image" Target="../media/image85.png"/><Relationship Id="rId16" Type="http://schemas.openxmlformats.org/officeDocument/2006/relationships/image" Target="../media/image86.png"/><Relationship Id="rId17" Type="http://schemas.openxmlformats.org/officeDocument/2006/relationships/image" Target="../media/image87.png"/><Relationship Id="rId18" Type="http://schemas.openxmlformats.org/officeDocument/2006/relationships/image" Target="../media/image8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5" Type="http://schemas.openxmlformats.org/officeDocument/2006/relationships/image" Target="../media/image106.png"/><Relationship Id="rId16" Type="http://schemas.openxmlformats.org/officeDocument/2006/relationships/image" Target="../media/image107.png"/><Relationship Id="rId17" Type="http://schemas.openxmlformats.org/officeDocument/2006/relationships/image" Target="../media/image108.png"/><Relationship Id="rId18" Type="http://schemas.openxmlformats.org/officeDocument/2006/relationships/image" Target="../media/image10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Relationship Id="rId14" Type="http://schemas.openxmlformats.org/officeDocument/2006/relationships/image" Target="../media/image122.png"/><Relationship Id="rId15" Type="http://schemas.openxmlformats.org/officeDocument/2006/relationships/image" Target="../media/image1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09A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42295" y="6861735"/>
            <a:ext cx="6001124" cy="736839"/>
            <a:chOff x="6142295" y="6861735"/>
            <a:chExt cx="6001124" cy="7368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2295" y="6861735"/>
              <a:ext cx="6001124" cy="7368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42295" y="7790559"/>
            <a:ext cx="6001124" cy="736839"/>
            <a:chOff x="6142295" y="7790559"/>
            <a:chExt cx="6001124" cy="7368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2295" y="7790559"/>
              <a:ext cx="6001124" cy="7368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42295" y="8719382"/>
            <a:ext cx="6001124" cy="736839"/>
            <a:chOff x="6142295" y="8719382"/>
            <a:chExt cx="6001124" cy="7368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2295" y="8719382"/>
              <a:ext cx="6001124" cy="73683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67305" y="1655181"/>
            <a:ext cx="11481343" cy="41944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68841" y="4771019"/>
            <a:ext cx="5315143" cy="100898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029" y="6729812"/>
            <a:ext cx="6677371" cy="30982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45863" y="401336"/>
            <a:ext cx="1993988" cy="423806"/>
            <a:chOff x="8145863" y="401336"/>
            <a:chExt cx="1993988" cy="42380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145863" y="423264"/>
              <a:ext cx="409059" cy="354259"/>
              <a:chOff x="8145863" y="423264"/>
              <a:chExt cx="409059" cy="35425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145863" y="423264"/>
                <a:ext cx="409059" cy="354259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76658" y="252470"/>
              <a:ext cx="1787733" cy="8319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246492"/>
            <a:ext cx="18285714" cy="7039223"/>
            <a:chOff x="0" y="3246492"/>
            <a:chExt cx="18285714" cy="703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46492"/>
              <a:ext cx="18285714" cy="703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3348" y="701000"/>
            <a:ext cx="3953400" cy="18925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9817" y="4137290"/>
            <a:ext cx="2529029" cy="17812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5610" y="5198858"/>
            <a:ext cx="1452895" cy="136267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1133" y="3993533"/>
            <a:ext cx="1045143" cy="12965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68025" y="4156338"/>
            <a:ext cx="2529029" cy="17812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03818" y="4979810"/>
            <a:ext cx="4349324" cy="183886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29343" y="4016152"/>
            <a:ext cx="1130857" cy="12858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26475" y="4156338"/>
            <a:ext cx="2529029" cy="17812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2268" y="4979810"/>
            <a:ext cx="4349324" cy="18388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87762" y="4016152"/>
            <a:ext cx="1149905" cy="12858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49817" y="7013481"/>
            <a:ext cx="2529029" cy="17812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85610" y="7836953"/>
            <a:ext cx="4349324" cy="183886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7647" y="6873295"/>
            <a:ext cx="1159429" cy="128587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68025" y="7032528"/>
            <a:ext cx="2529029" cy="178127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103818" y="7856000"/>
            <a:ext cx="4349324" cy="183886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229343" y="6892343"/>
            <a:ext cx="1149905" cy="128587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426475" y="7032528"/>
            <a:ext cx="2529029" cy="178127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462268" y="7856000"/>
            <a:ext cx="4349324" cy="183886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587762" y="6892343"/>
            <a:ext cx="1149905" cy="12858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21182" y="3590424"/>
            <a:ext cx="4685131" cy="5305975"/>
            <a:chOff x="1321182" y="3590424"/>
            <a:chExt cx="4685131" cy="53059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9449" y="1039372"/>
              <a:ext cx="9370261" cy="1061194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1182" y="3590424"/>
              <a:ext cx="4685131" cy="530597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9445" y="6062116"/>
            <a:ext cx="4147800" cy="24381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22475" y="3590424"/>
            <a:ext cx="4685131" cy="5305975"/>
            <a:chOff x="6722475" y="3590424"/>
            <a:chExt cx="4685131" cy="53059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1845" y="1039372"/>
              <a:ext cx="9370261" cy="10611949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22475" y="3590424"/>
              <a:ext cx="4685131" cy="530597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32971" y="6061962"/>
            <a:ext cx="4055695" cy="24385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311961" y="3628520"/>
            <a:ext cx="4685131" cy="5305975"/>
            <a:chOff x="12311961" y="3628520"/>
            <a:chExt cx="4685131" cy="530597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71331" y="1077467"/>
              <a:ext cx="9370261" cy="10611949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11961" y="3628520"/>
              <a:ext cx="4685131" cy="530597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60076" y="6100057"/>
            <a:ext cx="4108524" cy="24385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3023838" y="528037"/>
            <a:ext cx="19087590" cy="12245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2264686" y="1385029"/>
            <a:ext cx="18254600" cy="9437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204476" y="3131153"/>
            <a:ext cx="918543" cy="918543"/>
            <a:chOff x="3204476" y="3131153"/>
            <a:chExt cx="918543" cy="9185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04476" y="3131153"/>
              <a:ext cx="918543" cy="91854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38092" y="2813793"/>
            <a:ext cx="981629" cy="17069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605769" y="3090592"/>
            <a:ext cx="918543" cy="918543"/>
            <a:chOff x="8605769" y="3090592"/>
            <a:chExt cx="918543" cy="9185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05769" y="3090592"/>
              <a:ext cx="918543" cy="91854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696686" y="2774867"/>
            <a:ext cx="1072848" cy="17020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195255" y="3131153"/>
            <a:ext cx="918543" cy="918543"/>
            <a:chOff x="14195255" y="3131153"/>
            <a:chExt cx="918543" cy="9185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195255" y="3131153"/>
              <a:ext cx="918543" cy="9185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795247" y="4476220"/>
            <a:ext cx="1737000" cy="1261385"/>
            <a:chOff x="2795247" y="4476220"/>
            <a:chExt cx="1737000" cy="126138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95247" y="4476220"/>
              <a:ext cx="1737000" cy="12613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244909" y="4476220"/>
            <a:ext cx="1603397" cy="1219658"/>
            <a:chOff x="8244909" y="4476220"/>
            <a:chExt cx="1603397" cy="121965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44909" y="4476220"/>
              <a:ext cx="1603397" cy="12196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461997" y="3914382"/>
            <a:ext cx="2385060" cy="2385060"/>
            <a:chOff x="13461997" y="3914382"/>
            <a:chExt cx="2385060" cy="238506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461997" y="3914382"/>
              <a:ext cx="2385060" cy="2385060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268181" y="2815429"/>
            <a:ext cx="1100381" cy="1711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9867" y="2604659"/>
            <a:ext cx="6687776" cy="68655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977959" y="2951695"/>
            <a:ext cx="6466651" cy="828337"/>
            <a:chOff x="9977959" y="2951695"/>
            <a:chExt cx="6466651" cy="82833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8700" y="2591593"/>
              <a:ext cx="12933302" cy="1656674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77959" y="2951695"/>
              <a:ext cx="6466651" cy="82833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49762" y="2974879"/>
            <a:ext cx="4114714" cy="101103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81394" y="3904917"/>
            <a:ext cx="7290286" cy="21864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033362" y="528037"/>
            <a:ext cx="19106638" cy="12245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57909" y="1385029"/>
            <a:ext cx="8686886" cy="9437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997006" y="6494540"/>
            <a:ext cx="6428556" cy="828337"/>
            <a:chOff x="9997006" y="6494540"/>
            <a:chExt cx="6428556" cy="8283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36795" y="6134438"/>
              <a:ext cx="12857112" cy="165667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97006" y="6494540"/>
              <a:ext cx="6428556" cy="8283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049724" y="6523524"/>
            <a:ext cx="4114714" cy="9936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470133" y="7445381"/>
            <a:ext cx="8490762" cy="22317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59241" y="3837072"/>
            <a:ext cx="5895210" cy="3008280"/>
            <a:chOff x="3059241" y="3837072"/>
            <a:chExt cx="5895210" cy="30082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9241" y="3837072"/>
              <a:ext cx="5895210" cy="30082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59241" y="2561884"/>
            <a:ext cx="5895210" cy="3607249"/>
            <a:chOff x="3059241" y="2561884"/>
            <a:chExt cx="5895210" cy="36072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9241" y="2561884"/>
              <a:ext cx="5895210" cy="36072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80933" y="6228438"/>
            <a:ext cx="4679438" cy="7551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96067" y="7460435"/>
            <a:ext cx="8539943" cy="210801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014314" y="528037"/>
            <a:ext cx="19068543" cy="12245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11029" y="1385029"/>
            <a:ext cx="8533762" cy="9437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386575" y="3837072"/>
            <a:ext cx="5895210" cy="3008280"/>
            <a:chOff x="9386575" y="3837072"/>
            <a:chExt cx="5895210" cy="300828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86575" y="3837072"/>
              <a:ext cx="5895210" cy="300828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08266" y="6228438"/>
            <a:ext cx="4679438" cy="7551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86575" y="2561884"/>
            <a:ext cx="5895210" cy="3607249"/>
            <a:chOff x="9386575" y="2561884"/>
            <a:chExt cx="5895210" cy="36072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86575" y="2561884"/>
              <a:ext cx="5895210" cy="36072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6007" y="525056"/>
            <a:ext cx="6618086" cy="12334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1029" y="1385029"/>
            <a:ext cx="8533762" cy="9437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0018" y="2989527"/>
            <a:ext cx="4685131" cy="3240462"/>
            <a:chOff x="1580018" y="2989527"/>
            <a:chExt cx="4685131" cy="32404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92044" y="1439799"/>
              <a:ext cx="9370261" cy="6480924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0018" y="2989527"/>
              <a:ext cx="4685131" cy="32404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1562" y="4276708"/>
            <a:ext cx="4416533" cy="12459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2769" y="3192131"/>
            <a:ext cx="2608257" cy="10797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0018" y="6395203"/>
            <a:ext cx="4685131" cy="3240462"/>
            <a:chOff x="1580018" y="6395203"/>
            <a:chExt cx="4685131" cy="32404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692044" y="4845475"/>
              <a:ext cx="9370261" cy="648092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0018" y="6395203"/>
              <a:ext cx="4685131" cy="32404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47416" y="2989527"/>
            <a:ext cx="9758281" cy="6646138"/>
            <a:chOff x="6947416" y="2989527"/>
            <a:chExt cx="9758281" cy="66461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40576" y="-261242"/>
              <a:ext cx="19516562" cy="1329227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47416" y="2989527"/>
              <a:ext cx="9758281" cy="664613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27265" y="7671969"/>
            <a:ext cx="3979648" cy="127057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88248" y="6597810"/>
            <a:ext cx="2571352" cy="10797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98999" y="4735854"/>
            <a:ext cx="8100019" cy="438144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526742" y="3192131"/>
            <a:ext cx="2636829" cy="10797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91461" y="5774068"/>
            <a:ext cx="821911" cy="1242271"/>
            <a:chOff x="6091461" y="5774068"/>
            <a:chExt cx="821911" cy="12422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6200000">
              <a:off x="6091461" y="5774068"/>
              <a:ext cx="821911" cy="12422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78467" y="4735857"/>
            <a:ext cx="771895" cy="39433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314382" y="-1075372"/>
            <a:ext cx="24914479" cy="136617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7200" y="525056"/>
            <a:ext cx="6816752" cy="12334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07610" y="1385914"/>
            <a:ext cx="7837333" cy="9410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438" y="525056"/>
            <a:ext cx="6675229" cy="12334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6267" y="1385914"/>
            <a:ext cx="8338533" cy="9410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79829" y="4298247"/>
            <a:ext cx="2326057" cy="4430276"/>
            <a:chOff x="7979829" y="4298247"/>
            <a:chExt cx="2326057" cy="44302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9829" y="4298247"/>
              <a:ext cx="2326057" cy="44302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88896" y="2679200"/>
            <a:ext cx="4640203" cy="6609524"/>
            <a:chOff x="3488896" y="2679200"/>
            <a:chExt cx="4640203" cy="66095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8896" y="2679200"/>
              <a:ext cx="4640203" cy="660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56615" y="2712676"/>
            <a:ext cx="4640203" cy="6518904"/>
            <a:chOff x="10156615" y="2712676"/>
            <a:chExt cx="4640203" cy="651890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56615" y="2712676"/>
              <a:ext cx="4640203" cy="65189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81481" y="4298247"/>
            <a:ext cx="3942745" cy="4430276"/>
            <a:chOff x="3781481" y="4298247"/>
            <a:chExt cx="3942745" cy="443027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81481" y="4298247"/>
              <a:ext cx="3942745" cy="44302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05344" y="4298247"/>
            <a:ext cx="3942745" cy="4430276"/>
            <a:chOff x="10505344" y="4298247"/>
            <a:chExt cx="3942745" cy="44302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05344" y="4298247"/>
              <a:ext cx="3942745" cy="443027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07034" y="3023724"/>
            <a:ext cx="3545819" cy="9763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26772" y="3023724"/>
            <a:ext cx="3534800" cy="9763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009262" y="6502671"/>
            <a:ext cx="3248167" cy="21429"/>
            <a:chOff x="4009262" y="6502671"/>
            <a:chExt cx="3248167" cy="2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09262" y="6502671"/>
              <a:ext cx="3248167" cy="2142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008343" y="4722572"/>
            <a:ext cx="3616505" cy="370226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733124" y="6521719"/>
            <a:ext cx="3248167" cy="21429"/>
            <a:chOff x="10733124" y="6521719"/>
            <a:chExt cx="3248167" cy="2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733124" y="6521719"/>
              <a:ext cx="3248167" cy="2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270289" y="6513385"/>
            <a:ext cx="1745136" cy="21429"/>
            <a:chOff x="8270289" y="6513385"/>
            <a:chExt cx="1745136" cy="2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70289" y="6513385"/>
              <a:ext cx="1745136" cy="2142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863198" y="5130095"/>
            <a:ext cx="2405505" cy="97634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89095" y="7165505"/>
            <a:ext cx="2394486" cy="97634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732205" y="4722572"/>
            <a:ext cx="3616505" cy="37022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38813" y="7364914"/>
            <a:ext cx="1744013" cy="1968980"/>
            <a:chOff x="2838813" y="7364914"/>
            <a:chExt cx="1744013" cy="19689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8813" y="7364914"/>
              <a:ext cx="1744013" cy="19689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73442" y="7362974"/>
            <a:ext cx="9655916" cy="1972859"/>
            <a:chOff x="4373442" y="7362974"/>
            <a:chExt cx="9655916" cy="19728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3442" y="7362974"/>
              <a:ext cx="9655916" cy="19728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94452" y="7367212"/>
            <a:ext cx="5352449" cy="1983431"/>
            <a:chOff x="10094452" y="7367212"/>
            <a:chExt cx="5352449" cy="19834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94452" y="7367212"/>
              <a:ext cx="5352449" cy="198343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69679" y="7873367"/>
            <a:ext cx="1853267" cy="10852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5962" y="7815869"/>
            <a:ext cx="9439562" cy="12557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023839" y="528037"/>
            <a:ext cx="19087590" cy="12245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838813" y="2710948"/>
            <a:ext cx="5352449" cy="3125472"/>
            <a:chOff x="2838813" y="2710948"/>
            <a:chExt cx="5352449" cy="31254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8813" y="2710948"/>
              <a:ext cx="5352449" cy="31254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73442" y="2710948"/>
            <a:ext cx="9655916" cy="3125472"/>
            <a:chOff x="4373442" y="2710948"/>
            <a:chExt cx="9655916" cy="312547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73442" y="2710948"/>
              <a:ext cx="9655916" cy="31254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094452" y="2672853"/>
            <a:ext cx="5352449" cy="3125472"/>
            <a:chOff x="10094452" y="2672853"/>
            <a:chExt cx="5352449" cy="312547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94452" y="2672853"/>
              <a:ext cx="5352449" cy="312547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14077" y="3797647"/>
            <a:ext cx="1758181" cy="107573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40971" y="3081219"/>
            <a:ext cx="10180486" cy="253750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858672" y="1385027"/>
            <a:ext cx="16845676" cy="94373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616006" y="6038364"/>
            <a:ext cx="1053701" cy="1163920"/>
            <a:chOff x="8616006" y="6038364"/>
            <a:chExt cx="1053701" cy="116392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16006" y="6038364"/>
              <a:ext cx="1053701" cy="11639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2024-03-29T15:15:08Z</dcterms:created>
  <dcterms:modified xsi:type="dcterms:W3CDTF">2024-03-29T15:15:08Z</dcterms:modified>
</cp:coreProperties>
</file>