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FF"/>
    <a:srgbClr val="001F2E"/>
    <a:srgbClr val="FAFBFB"/>
    <a:srgbClr val="640000"/>
    <a:srgbClr val="7E0000"/>
    <a:srgbClr val="3E0000"/>
    <a:srgbClr val="1D1D1D"/>
    <a:srgbClr val="7A1D42"/>
    <a:srgbClr val="660033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088" autoAdjust="0"/>
    <p:restoredTop sz="96400" autoAdjust="0"/>
  </p:normalViewPr>
  <p:slideViewPr>
    <p:cSldViewPr>
      <p:cViewPr>
        <p:scale>
          <a:sx n="50" d="100"/>
          <a:sy n="50" d="100"/>
        </p:scale>
        <p:origin x="319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FE5CA-35BD-4318-8DB8-9D33A83F303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E5AA8-20E1-4332-B0FC-EEEE138D7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E5AA8-20E1-4332-B0FC-EEEE138D7B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0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48F569-DFFA-4740-A9DE-6C4A149B2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" y="-1"/>
            <a:ext cx="15127658" cy="107145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F1883B-794D-4300-AC91-5B3F09DD2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4031" y="6820676"/>
            <a:ext cx="4333615" cy="2912189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FD0D24FB-842D-4DAE-85E2-A8AC482C7773}"/>
              </a:ext>
            </a:extLst>
          </p:cNvPr>
          <p:cNvGrpSpPr/>
          <p:nvPr/>
        </p:nvGrpSpPr>
        <p:grpSpPr>
          <a:xfrm>
            <a:off x="9433470" y="3186460"/>
            <a:ext cx="1088125" cy="1050349"/>
            <a:chOff x="9725008" y="3856233"/>
            <a:chExt cx="977549" cy="94361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E2EE71D-0228-401C-9622-B83ACF42D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6582" y="3856233"/>
              <a:ext cx="914403" cy="914403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49679CC-57F0-4AEF-A949-63501084C09A}"/>
                </a:ext>
              </a:extLst>
            </p:cNvPr>
            <p:cNvSpPr/>
            <p:nvPr/>
          </p:nvSpPr>
          <p:spPr bwMode="auto">
            <a:xfrm>
              <a:off x="9725008" y="4754126"/>
              <a:ext cx="977549" cy="45719"/>
            </a:xfrm>
            <a:prstGeom prst="rect">
              <a:avLst/>
            </a:prstGeom>
            <a:solidFill>
              <a:srgbClr val="FAFBF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59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2054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Harding, Kiernan J W</cp:lastModifiedBy>
  <cp:revision>205</cp:revision>
  <dcterms:created xsi:type="dcterms:W3CDTF">2017-01-16T10:10:48Z</dcterms:created>
  <dcterms:modified xsi:type="dcterms:W3CDTF">2021-03-16T17:38:21Z</dcterms:modified>
</cp:coreProperties>
</file>