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1843B-23FF-47FF-A3AB-61982C967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75EF93-D1AA-4A30-8A2F-D5F66641C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D38AC-210A-47F3-BEF1-F3FDDC02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E24C-4D60-4014-A842-6D83ACC33D2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7F185-01E0-487D-A5DA-9D67E21D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493F7-8603-498C-85E0-D0C78AF9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9C39-05B9-4F3E-9A3A-39667CF63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4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5167D-949C-428D-AE9C-1FE578B8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2A4899-8778-428A-B45B-FFBF443CE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DD7D5-332E-4B22-BFD5-58095153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E24C-4D60-4014-A842-6D83ACC33D2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92ABC-5507-436F-BF9F-4E294C88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BEA87-87AC-4CFD-B9B7-D6E6F676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9C39-05B9-4F3E-9A3A-39667CF63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8D4250-D593-4D11-9A17-C8562E688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73E9D-746A-4DA5-913E-7CC7DE1BD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D4B12-9BEE-4098-ABB6-1D3005A6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E24C-4D60-4014-A842-6D83ACC33D2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FEA95-CDA5-41B4-BDFA-A6CC4088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3C596-1DE8-4ECD-8195-1FBCA251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9C39-05B9-4F3E-9A3A-39667CF63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6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EC67-6723-4962-AAD2-B6EF532A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2324D-9B3D-41F9-B60D-384030B5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CEFDE-A5CA-488E-A489-E46A46CA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E24C-4D60-4014-A842-6D83ACC33D2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075E1-C458-45DC-A061-0889B676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4A499-B6FA-4E9E-A1DF-5BE66D71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9C39-05B9-4F3E-9A3A-39667CF63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0697-9B9E-44B8-9BB2-3A94C869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6090E-FEAC-45AE-8F91-1C7D15A8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A8B48-B8B0-4CC2-888F-1FE8B9DB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E24C-4D60-4014-A842-6D83ACC33D2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E4D15-C190-4FC4-8E6E-61196E4B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F7A0C-39D0-4335-B518-C5241CD8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9C39-05B9-4F3E-9A3A-39667CF63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1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1ABB5-D759-4B45-8520-4745408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16E7E-8309-44BC-BACF-6B8F8213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CCAFE-909D-4676-A95C-8D05D89D0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86324-10A1-4566-86AB-51B2FBB6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E24C-4D60-4014-A842-6D83ACC33D2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DA301-D59F-4F5E-ABDA-A90AD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370E7-7582-4B40-8B76-993DE45B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9C39-05B9-4F3E-9A3A-39667CF63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7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1DD4B-8E0A-4897-8368-CF6652B7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4867E-608F-4842-B2F6-777BBC63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BB4850-D8A1-4906-925C-1CA5BCDA6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6A1375-DAD9-4A69-A19C-A3F81B444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D40107-3017-4435-8081-CD8E522F7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60BA4F-F030-4B91-BE69-2F0C6EF3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E24C-4D60-4014-A842-6D83ACC33D2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E86BC7-B195-4B9F-ACBC-4D205525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4BBD1-1CA7-4045-8D79-BD3CA07C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9C39-05B9-4F3E-9A3A-39667CF63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8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94B92-BE16-45C1-B1EB-CBCB76B9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C36E5A-927A-4B53-A925-43CBAED2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E24C-4D60-4014-A842-6D83ACC33D2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F5550C-C8B9-480B-8A9F-84D9F92C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09B85-5A9D-4D24-A983-933C7D4F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9C39-05B9-4F3E-9A3A-39667CF63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354B76-143C-47E3-AA06-4DBABEC9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E24C-4D60-4014-A842-6D83ACC33D2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8A31F6-A794-4D78-A281-C559CEC9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149DF-84D4-4BD5-8B35-AC0C774D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9C39-05B9-4F3E-9A3A-39667CF63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0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E4D18-5E05-407F-B70E-5082F2E2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BECA6-7E23-439E-9B56-FF6EE4148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F7E589-AEB0-43CA-A4A1-E9C710A6C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DF1D7-DCF6-4652-9F0B-DE7F336F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E24C-4D60-4014-A842-6D83ACC33D2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12B7B-7FDF-4A04-AF87-48E7A712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DA916-AA16-4558-8E7C-F03CBD6F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9C39-05B9-4F3E-9A3A-39667CF63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1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F9AB1-8D4D-41BB-81F3-713B3A97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9029D2-69F3-4C87-9A19-7B36C0627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3D89B3-8D0B-4ECB-8BF4-BC74ABAA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7FAE7-0F66-4683-A2B5-021E3652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E24C-4D60-4014-A842-6D83ACC33D2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AA131-8E83-47C2-BD9E-7F4BA50A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13FC0-9DE8-4E8A-8728-BBED014E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9C39-05B9-4F3E-9A3A-39667CF63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DC4CD1-23C1-49EA-80B7-23DE6D2B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A33DE-E3A5-41CA-8A40-E85F57F7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478EC-B742-49E1-A91D-C59291377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E24C-4D60-4014-A842-6D83ACC33D2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7C071-52A8-4CFE-B4C8-6F549DD2E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882E-EB4F-4931-8FBB-03F3C5205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9C39-05B9-4F3E-9A3A-39667CF63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1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0B5A3B-C804-46E5-BFA2-4B8C85E0E5CA}"/>
              </a:ext>
            </a:extLst>
          </p:cNvPr>
          <p:cNvSpPr txBox="1"/>
          <p:nvPr/>
        </p:nvSpPr>
        <p:spPr>
          <a:xfrm>
            <a:off x="1119160" y="5006628"/>
            <a:ext cx="9437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표준편차가 작고 값이 거의 선형적</a:t>
            </a:r>
            <a:endParaRPr lang="en-US" altLang="ko-KR" sz="2400" dirty="0"/>
          </a:p>
          <a:p>
            <a:r>
              <a:rPr lang="en-US" altLang="ko-KR" sz="2400" dirty="0">
                <a:sym typeface="Wingdings" panose="05000000000000000000" pitchFamily="2" charset="2"/>
              </a:rPr>
              <a:t> H=(P-1011.55)/4.455*5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단위</a:t>
            </a:r>
            <a:r>
              <a:rPr lang="en-US" altLang="ko-KR" sz="1600" dirty="0">
                <a:sym typeface="Wingdings" panose="05000000000000000000" pitchFamily="2" charset="2"/>
              </a:rPr>
              <a:t>:cm)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But</a:t>
            </a:r>
            <a:r>
              <a:rPr lang="ko-KR" altLang="en-US" sz="2400" dirty="0"/>
              <a:t> 깊은 깊이</a:t>
            </a:r>
            <a:r>
              <a:rPr lang="en-US" altLang="ko-KR" sz="2400" dirty="0"/>
              <a:t>(</a:t>
            </a:r>
            <a:r>
              <a:rPr lang="ko-KR" altLang="en-US" sz="2400" dirty="0"/>
              <a:t>수심 </a:t>
            </a:r>
            <a:r>
              <a:rPr lang="en-US" altLang="ko-KR" sz="2400" dirty="0"/>
              <a:t>15cm)</a:t>
            </a:r>
            <a:r>
              <a:rPr lang="ko-KR" altLang="en-US" sz="2400" dirty="0"/>
              <a:t>에서 </a:t>
            </a:r>
            <a:r>
              <a:rPr lang="ko-KR" altLang="en-US" sz="2400" dirty="0" err="1"/>
              <a:t>출력값이</a:t>
            </a:r>
            <a:r>
              <a:rPr lang="ko-KR" altLang="en-US" sz="2400" dirty="0"/>
              <a:t> 보이지 않는 오류 발생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0AE35A2-AB47-4859-B275-595B5EF6D0A8}"/>
              </a:ext>
            </a:extLst>
          </p:cNvPr>
          <p:cNvSpPr txBox="1">
            <a:spLocks/>
          </p:cNvSpPr>
          <p:nvPr/>
        </p:nvSpPr>
        <p:spPr>
          <a:xfrm>
            <a:off x="417873" y="568718"/>
            <a:ext cx="5420054" cy="121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수압 센서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000" dirty="0"/>
              <a:t>(5</a:t>
            </a:r>
            <a:r>
              <a:rPr lang="ko-KR" altLang="en-US" sz="2000" dirty="0"/>
              <a:t>회 </a:t>
            </a:r>
            <a:r>
              <a:rPr lang="en-US" altLang="ko-KR" sz="2000" dirty="0"/>
              <a:t>5</a:t>
            </a:r>
            <a:r>
              <a:rPr lang="ko-KR" altLang="en-US" sz="2000" dirty="0"/>
              <a:t>개 </a:t>
            </a:r>
            <a:r>
              <a:rPr lang="ko-KR" altLang="en-US" sz="2000" dirty="0" err="1"/>
              <a:t>데이터씩</a:t>
            </a:r>
            <a:r>
              <a:rPr lang="ko-KR" altLang="en-US" sz="2000" dirty="0"/>
              <a:t> 얻은 후 평균</a:t>
            </a:r>
            <a:r>
              <a:rPr lang="en-US" altLang="ko-KR" sz="2000" dirty="0"/>
              <a:t>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D4B7DC7-1E09-4E84-AA6A-833AF350DD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7629" y="1786331"/>
          <a:ext cx="10300596" cy="28627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1146">
                  <a:extLst>
                    <a:ext uri="{9D8B030D-6E8A-4147-A177-3AD203B41FA5}">
                      <a16:colId xmlns:a16="http://schemas.microsoft.com/office/drawing/2014/main" val="232477987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75866823"/>
                    </a:ext>
                  </a:extLst>
                </a:gridCol>
                <a:gridCol w="5495925">
                  <a:extLst>
                    <a:ext uri="{9D8B030D-6E8A-4147-A177-3AD203B41FA5}">
                      <a16:colId xmlns:a16="http://schemas.microsoft.com/office/drawing/2014/main" val="1373200580"/>
                    </a:ext>
                  </a:extLst>
                </a:gridCol>
                <a:gridCol w="2206175">
                  <a:extLst>
                    <a:ext uri="{9D8B030D-6E8A-4147-A177-3AD203B41FA5}">
                      <a16:colId xmlns:a16="http://schemas.microsoft.com/office/drawing/2014/main" val="1420268311"/>
                    </a:ext>
                  </a:extLst>
                </a:gridCol>
              </a:tblGrid>
              <a:tr h="4771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표준편차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77696"/>
                  </a:ext>
                </a:extLst>
              </a:tr>
              <a:tr h="4771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 밖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1013.14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31458"/>
                  </a:ext>
                </a:extLst>
              </a:tr>
              <a:tr h="4771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1014.94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629769"/>
                  </a:ext>
                </a:extLst>
              </a:tr>
              <a:tr h="4771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1011.55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301787"/>
                  </a:ext>
                </a:extLst>
              </a:tr>
              <a:tr h="4771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5cm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1016.99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45626"/>
                  </a:ext>
                </a:extLst>
              </a:tr>
              <a:tr h="4771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10cm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1020.46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57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37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7B89AB5-330E-49B9-84B8-BA77495FE2F6}"/>
              </a:ext>
            </a:extLst>
          </p:cNvPr>
          <p:cNvSpPr txBox="1">
            <a:spLocks/>
          </p:cNvSpPr>
          <p:nvPr/>
        </p:nvSpPr>
        <p:spPr>
          <a:xfrm>
            <a:off x="417873" y="568718"/>
            <a:ext cx="5420054" cy="121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고무줄 센서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실험 결과</a:t>
            </a:r>
            <a:endParaRPr lang="en-US" altLang="ko-KR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DA6D6A7-6678-4815-8313-210B900837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604" y="1786464"/>
          <a:ext cx="10300598" cy="286279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88246">
                  <a:extLst>
                    <a:ext uri="{9D8B030D-6E8A-4147-A177-3AD203B41FA5}">
                      <a16:colId xmlns:a16="http://schemas.microsoft.com/office/drawing/2014/main" val="418841309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3363912681"/>
                    </a:ext>
                  </a:extLst>
                </a:gridCol>
                <a:gridCol w="4448175">
                  <a:extLst>
                    <a:ext uri="{9D8B030D-6E8A-4147-A177-3AD203B41FA5}">
                      <a16:colId xmlns:a16="http://schemas.microsoft.com/office/drawing/2014/main" val="3653662280"/>
                    </a:ext>
                  </a:extLst>
                </a:gridCol>
                <a:gridCol w="2354502">
                  <a:extLst>
                    <a:ext uri="{9D8B030D-6E8A-4147-A177-3AD203B41FA5}">
                      <a16:colId xmlns:a16="http://schemas.microsoft.com/office/drawing/2014/main" val="3937229477"/>
                    </a:ext>
                  </a:extLst>
                </a:gridCol>
              </a:tblGrid>
              <a:tr h="57255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표준편차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915474"/>
                  </a:ext>
                </a:extLst>
              </a:tr>
              <a:tr h="5725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바닥에 닿았을 때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물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169.14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2.08</a:t>
                      </a:r>
                      <a:endParaRPr lang="ko-KR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750226"/>
                  </a:ext>
                </a:extLst>
              </a:tr>
              <a:tr h="572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육지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165.96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6.36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705171"/>
                  </a:ext>
                </a:extLst>
              </a:tr>
              <a:tr h="5725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공중에 </a:t>
                      </a:r>
                      <a:r>
                        <a:rPr lang="ko-KR" altLang="en-US" sz="2000" dirty="0" err="1"/>
                        <a:t>띄였을</a:t>
                      </a:r>
                      <a:r>
                        <a:rPr lang="ko-KR" altLang="en-US" sz="2000" dirty="0"/>
                        <a:t> 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물 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부력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187.87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2.56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323769"/>
                  </a:ext>
                </a:extLst>
              </a:tr>
              <a:tr h="572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육지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197.97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3.08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2870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288848-A621-4A8B-B323-A547EBEC15A6}"/>
              </a:ext>
            </a:extLst>
          </p:cNvPr>
          <p:cNvSpPr txBox="1"/>
          <p:nvPr/>
        </p:nvSpPr>
        <p:spPr>
          <a:xfrm>
            <a:off x="945701" y="4951456"/>
            <a:ext cx="9814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표준편차가 큰 편이지만 </a:t>
            </a:r>
            <a:r>
              <a:rPr lang="ko-KR" altLang="en-US" sz="2400" b="1" dirty="0"/>
              <a:t>바닥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공중일 때를 잘 구분함</a:t>
            </a:r>
            <a:endParaRPr lang="en-US" altLang="ko-KR" sz="2400" b="1" dirty="0"/>
          </a:p>
          <a:p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바닥에 있는지 확인 가능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But </a:t>
            </a:r>
            <a:r>
              <a:rPr lang="ko-KR" altLang="en-US" sz="2400" dirty="0"/>
              <a:t>쇠구슬의 무게가 무거움</a:t>
            </a:r>
          </a:p>
        </p:txBody>
      </p:sp>
    </p:spTree>
    <p:extLst>
      <p:ext uri="{BB962C8B-B14F-4D97-AF65-F5344CB8AC3E}">
        <p14:creationId xmlns:p14="http://schemas.microsoft.com/office/powerpoint/2010/main" val="243103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107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</dc:title>
  <dc:creator>JinWoo Kim</dc:creator>
  <cp:lastModifiedBy>USER-PC</cp:lastModifiedBy>
  <cp:revision>9</cp:revision>
  <dcterms:created xsi:type="dcterms:W3CDTF">2019-03-27T01:29:21Z</dcterms:created>
  <dcterms:modified xsi:type="dcterms:W3CDTF">2020-11-03T14:34:40Z</dcterms:modified>
</cp:coreProperties>
</file>