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EFDC-3BFE-457C-8CFA-BB7AC1D2B2CB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1357-AA5E-45DF-A13E-1BE0256EB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19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EFDC-3BFE-457C-8CFA-BB7AC1D2B2CB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1357-AA5E-45DF-A13E-1BE0256EB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83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EFDC-3BFE-457C-8CFA-BB7AC1D2B2CB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1357-AA5E-45DF-A13E-1BE0256EB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62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EFDC-3BFE-457C-8CFA-BB7AC1D2B2CB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1357-AA5E-45DF-A13E-1BE0256EB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11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EFDC-3BFE-457C-8CFA-BB7AC1D2B2CB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1357-AA5E-45DF-A13E-1BE0256EB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743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EFDC-3BFE-457C-8CFA-BB7AC1D2B2CB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1357-AA5E-45DF-A13E-1BE0256EB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63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EFDC-3BFE-457C-8CFA-BB7AC1D2B2CB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1357-AA5E-45DF-A13E-1BE0256EB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33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EFDC-3BFE-457C-8CFA-BB7AC1D2B2CB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1357-AA5E-45DF-A13E-1BE0256EB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49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EFDC-3BFE-457C-8CFA-BB7AC1D2B2CB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1357-AA5E-45DF-A13E-1BE0256EB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590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EFDC-3BFE-457C-8CFA-BB7AC1D2B2CB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1357-AA5E-45DF-A13E-1BE0256EB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30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EFDC-3BFE-457C-8CFA-BB7AC1D2B2CB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1357-AA5E-45DF-A13E-1BE0256EB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02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AEFDC-3BFE-457C-8CFA-BB7AC1D2B2CB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C1357-AA5E-45DF-A13E-1BE0256EB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31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L298N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800" smtClean="0"/>
              <a:t>202315001</a:t>
            </a:r>
            <a:r>
              <a:rPr lang="ko-KR" altLang="en-US" sz="1800" dirty="0" err="1" smtClean="0"/>
              <a:t>고지환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7157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L298N </a:t>
            </a:r>
            <a:r>
              <a:rPr lang="ko-KR" altLang="en-US" dirty="0" smtClean="0"/>
              <a:t>사양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74368" y="2271030"/>
            <a:ext cx="4058216" cy="3562847"/>
          </a:xfrm>
          <a:prstGeom prst="rect">
            <a:avLst/>
          </a:prstGeom>
        </p:spPr>
      </p:pic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작업 모드</a:t>
            </a:r>
            <a:r>
              <a:rPr lang="en-US" altLang="ko-KR" dirty="0" smtClean="0"/>
              <a:t>: H </a:t>
            </a:r>
            <a:r>
              <a:rPr lang="ko-KR" altLang="en-US" dirty="0" smtClean="0"/>
              <a:t>브리지 드라이브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smtClean="0"/>
              <a:t>메인 칩</a:t>
            </a:r>
            <a:r>
              <a:rPr lang="en-US" altLang="ko-KR" dirty="0" smtClean="0"/>
              <a:t>: L298N</a:t>
            </a:r>
          </a:p>
          <a:p>
            <a:pPr>
              <a:buFontTx/>
              <a:buChar char="-"/>
            </a:pPr>
            <a:r>
              <a:rPr lang="ko-KR" altLang="en-US" dirty="0" smtClean="0"/>
              <a:t>논리 전압</a:t>
            </a:r>
            <a:r>
              <a:rPr lang="en-US" altLang="ko-KR" dirty="0" smtClean="0"/>
              <a:t>: 5V</a:t>
            </a:r>
          </a:p>
          <a:p>
            <a:pPr>
              <a:buFontTx/>
              <a:buChar char="-"/>
            </a:pPr>
            <a:r>
              <a:rPr lang="ko-KR" altLang="en-US" dirty="0" smtClean="0"/>
              <a:t>구동 전압</a:t>
            </a:r>
            <a:r>
              <a:rPr lang="en-US" altLang="ko-KR" dirty="0" smtClean="0"/>
              <a:t>: 5V-35V</a:t>
            </a:r>
          </a:p>
          <a:p>
            <a:pPr>
              <a:buFontTx/>
              <a:buChar char="-"/>
            </a:pPr>
            <a:r>
              <a:rPr lang="ko-KR" altLang="en-US" dirty="0" smtClean="0"/>
              <a:t>논리 전류</a:t>
            </a:r>
            <a:r>
              <a:rPr lang="en-US" altLang="ko-KR" dirty="0" smtClean="0"/>
              <a:t>: 0mA-36mA</a:t>
            </a:r>
          </a:p>
          <a:p>
            <a:pPr>
              <a:buFontTx/>
              <a:buChar char="-"/>
            </a:pPr>
            <a:r>
              <a:rPr lang="ko-KR" altLang="en-US" dirty="0" smtClean="0"/>
              <a:t>구동 전류</a:t>
            </a:r>
            <a:r>
              <a:rPr lang="en-US" altLang="ko-KR" dirty="0" smtClean="0"/>
              <a:t>: 2A</a:t>
            </a:r>
          </a:p>
          <a:p>
            <a:pPr>
              <a:buFontTx/>
              <a:buChar char="-"/>
            </a:pPr>
            <a:r>
              <a:rPr lang="ko-KR" altLang="en-US" dirty="0" smtClean="0"/>
              <a:t>보관 온도</a:t>
            </a:r>
            <a:r>
              <a:rPr lang="en-US" altLang="ko-KR" dirty="0" smtClean="0"/>
              <a:t>: -20° ~ +135°</a:t>
            </a:r>
          </a:p>
          <a:p>
            <a:pPr>
              <a:buFontTx/>
              <a:buChar char="-"/>
            </a:pPr>
            <a:r>
              <a:rPr lang="ko-KR" altLang="en-US" dirty="0" smtClean="0"/>
              <a:t>최대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전원</a:t>
            </a:r>
            <a:r>
              <a:rPr lang="en-US" altLang="ko-KR" dirty="0" smtClean="0"/>
              <a:t>: 25W</a:t>
            </a:r>
          </a:p>
          <a:p>
            <a:pPr>
              <a:buFontTx/>
              <a:buChar char="-"/>
            </a:pPr>
            <a:r>
              <a:rPr lang="ko-KR" altLang="en-US" dirty="0" smtClean="0"/>
              <a:t>크기</a:t>
            </a:r>
            <a:r>
              <a:rPr lang="en-US" altLang="ko-KR" dirty="0" smtClean="0"/>
              <a:t>: 4.5*4.5*2.8cm</a:t>
            </a:r>
          </a:p>
          <a:p>
            <a:pPr>
              <a:buFontTx/>
              <a:buChar char="-"/>
            </a:pPr>
            <a:r>
              <a:rPr lang="ko-KR" altLang="en-US" dirty="0" smtClean="0"/>
              <a:t>무게</a:t>
            </a:r>
            <a:r>
              <a:rPr lang="en-US" altLang="ko-KR" dirty="0" smtClean="0"/>
              <a:t>: 27g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872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" y="1393363"/>
            <a:ext cx="11139055" cy="50988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Output A, </a:t>
            </a:r>
            <a:r>
              <a:rPr lang="en-US" altLang="ko-KR" sz="1600" dirty="0" smtClean="0"/>
              <a:t>Output B</a:t>
            </a:r>
            <a:r>
              <a:rPr lang="ko-KR" altLang="en-US" sz="1600" dirty="0" smtClean="0"/>
              <a:t>는 모터전원연결에 쓴다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r>
              <a:rPr lang="en-US" altLang="ko-KR" sz="1600" dirty="0" smtClean="0"/>
              <a:t>Input</a:t>
            </a:r>
            <a:r>
              <a:rPr lang="ko-KR" altLang="en-US" sz="1600" dirty="0" smtClean="0"/>
              <a:t>에는 출력 방향 및 속도 </a:t>
            </a:r>
            <a:r>
              <a:rPr lang="ko-KR" altLang="en-US" sz="1600" dirty="0" err="1" smtClean="0"/>
              <a:t>제어핀에</a:t>
            </a:r>
            <a:r>
              <a:rPr lang="ko-KR" altLang="en-US" sz="1600" dirty="0" smtClean="0"/>
              <a:t> 쓴다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r>
              <a:rPr lang="en-US" altLang="ko-KR" sz="1600" dirty="0" smtClean="0"/>
              <a:t>+12V Power, Power GND, +5V Power</a:t>
            </a:r>
            <a:r>
              <a:rPr lang="ko-KR" altLang="en-US" sz="1600" dirty="0" smtClean="0"/>
              <a:t>는 건전지 전원 공급에 쓴다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r>
              <a:rPr lang="ko-KR" altLang="en-US" sz="1600" dirty="0" smtClean="0"/>
              <a:t>이 전부를 </a:t>
            </a:r>
            <a:r>
              <a:rPr lang="ko-KR" altLang="en-US" sz="1600" dirty="0" err="1" smtClean="0"/>
              <a:t>아두이노</a:t>
            </a:r>
            <a:r>
              <a:rPr lang="ko-KR" altLang="en-US" sz="1600" dirty="0" smtClean="0"/>
              <a:t> 연결에 위해 쓰인다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4442" t="4127" r="3373" b="2888"/>
          <a:stretch/>
        </p:blipFill>
        <p:spPr>
          <a:xfrm>
            <a:off x="7140634" y="1188720"/>
            <a:ext cx="4979324" cy="499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3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아두이노</a:t>
            </a:r>
            <a:r>
              <a:rPr lang="ko-KR" altLang="en-US" dirty="0" smtClean="0"/>
              <a:t> 연결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79" y="1801517"/>
            <a:ext cx="5669281" cy="447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80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L298N </a:t>
            </a:r>
            <a:r>
              <a:rPr lang="ko-KR" altLang="en-US" dirty="0" smtClean="0"/>
              <a:t>소스 코드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r="65380"/>
          <a:stretch/>
        </p:blipFill>
        <p:spPr>
          <a:xfrm>
            <a:off x="253220" y="1331067"/>
            <a:ext cx="1974590" cy="523218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r="62082"/>
          <a:stretch/>
        </p:blipFill>
        <p:spPr>
          <a:xfrm>
            <a:off x="2227811" y="1331068"/>
            <a:ext cx="2161309" cy="52321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89120" y="1331067"/>
            <a:ext cx="603365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 </a:t>
            </a:r>
            <a:r>
              <a:rPr lang="en-US" altLang="ko-KR" sz="2000" dirty="0" smtClean="0"/>
              <a:t>20 </a:t>
            </a:r>
            <a:r>
              <a:rPr lang="en-US" altLang="ko-KR" sz="2000" dirty="0"/>
              <a:t>~24 line : Enable </a:t>
            </a:r>
            <a:r>
              <a:rPr lang="ko-KR" altLang="en-US" sz="2000" dirty="0"/>
              <a:t>단자에 지정하는 </a:t>
            </a:r>
            <a:r>
              <a:rPr lang="en-US" altLang="ko-KR" sz="2000" dirty="0"/>
              <a:t>PWM</a:t>
            </a:r>
            <a:r>
              <a:rPr lang="ko-KR" altLang="en-US" sz="2000" dirty="0"/>
              <a:t>값을 출력하여 속도를 </a:t>
            </a:r>
            <a:r>
              <a:rPr lang="ko-KR" altLang="en-US" sz="2000" dirty="0" smtClean="0"/>
              <a:t>지정하여 모터 속도를 정한다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r>
              <a:rPr lang="en-US" altLang="ko-KR" sz="2000" dirty="0"/>
              <a:t>26 ~52 line : INPUT</a:t>
            </a:r>
            <a:r>
              <a:rPr lang="ko-KR" altLang="en-US" sz="2000" dirty="0"/>
              <a:t>단자의 값들을 변경시켜 진행방향을 제어한다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  -28~33 : A,B </a:t>
            </a:r>
            <a:r>
              <a:rPr lang="ko-KR" altLang="en-US" sz="2000" dirty="0"/>
              <a:t>모터 둘 다 순방향으로 지정하여 전진하는 동작</a:t>
            </a:r>
          </a:p>
          <a:p>
            <a:r>
              <a:rPr lang="ko-KR" altLang="en-US" sz="2000" dirty="0"/>
              <a:t>  </a:t>
            </a:r>
            <a:r>
              <a:rPr lang="en-US" altLang="ko-KR" sz="2000" dirty="0"/>
              <a:t>-34~39 : A </a:t>
            </a:r>
            <a:r>
              <a:rPr lang="ko-KR" altLang="en-US" sz="2000" dirty="0"/>
              <a:t>모터는 순방향 </a:t>
            </a:r>
            <a:r>
              <a:rPr lang="en-US" altLang="ko-KR" sz="2000" dirty="0"/>
              <a:t>,B </a:t>
            </a:r>
            <a:r>
              <a:rPr lang="ko-KR" altLang="en-US" sz="2000" dirty="0"/>
              <a:t>모터는 역방향으로 돌려 방향 </a:t>
            </a:r>
            <a:r>
              <a:rPr lang="ko-KR" altLang="en-US" sz="2000" dirty="0" smtClean="0"/>
              <a:t>전환한다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즉 </a:t>
            </a:r>
            <a:r>
              <a:rPr lang="en-US" altLang="ko-KR" sz="2000" dirty="0" smtClean="0"/>
              <a:t>B</a:t>
            </a:r>
            <a:r>
              <a:rPr lang="ko-KR" altLang="en-US" sz="2000" dirty="0" smtClean="0"/>
              <a:t>가 역방향이기 때문에 왼쪽으로 자동차가 움직인다</a:t>
            </a:r>
            <a:r>
              <a:rPr lang="en-US" altLang="ko-KR" sz="2000" dirty="0" smtClean="0"/>
              <a:t>. (A</a:t>
            </a:r>
            <a:r>
              <a:rPr lang="ko-KR" altLang="en-US" sz="2000" dirty="0" smtClean="0"/>
              <a:t>가 왼쪽 모터</a:t>
            </a:r>
            <a:r>
              <a:rPr lang="en-US" altLang="ko-KR" sz="2000" dirty="0" smtClean="0"/>
              <a:t>,B</a:t>
            </a:r>
            <a:r>
              <a:rPr lang="ko-KR" altLang="en-US" sz="2000" dirty="0" smtClean="0"/>
              <a:t>가 오른쪽 모터</a:t>
            </a:r>
            <a:r>
              <a:rPr lang="en-US" altLang="ko-KR" sz="2000" dirty="0" smtClean="0"/>
              <a:t>)</a:t>
            </a:r>
            <a:r>
              <a:rPr lang="en-US" altLang="ko-KR" sz="2000" dirty="0"/>
              <a:t> </a:t>
            </a:r>
          </a:p>
          <a:p>
            <a:r>
              <a:rPr lang="en-US" altLang="ko-KR" sz="2000" dirty="0"/>
              <a:t>  -40~45 : A </a:t>
            </a:r>
            <a:r>
              <a:rPr lang="ko-KR" altLang="en-US" sz="2000" dirty="0"/>
              <a:t>모터는 역방향 </a:t>
            </a:r>
            <a:r>
              <a:rPr lang="en-US" altLang="ko-KR" sz="2000" dirty="0"/>
              <a:t>,B </a:t>
            </a:r>
            <a:r>
              <a:rPr lang="ko-KR" altLang="en-US" sz="2000" dirty="0"/>
              <a:t>모터는 순방향으로 돌려 반대 방향으로 </a:t>
            </a:r>
            <a:r>
              <a:rPr lang="ko-KR" altLang="en-US" sz="2000" dirty="0" smtClean="0"/>
              <a:t>전환한다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위와 같은 이유로 </a:t>
            </a:r>
            <a:r>
              <a:rPr lang="en-US" altLang="ko-KR" sz="2000" dirty="0" smtClean="0"/>
              <a:t>A</a:t>
            </a:r>
            <a:r>
              <a:rPr lang="ko-KR" altLang="en-US" sz="2000" dirty="0" smtClean="0"/>
              <a:t>가 역방향이기 때문에 자동차가 오른쪽으로 움직인다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/>
              <a:t>  -56~51 : A,B </a:t>
            </a:r>
            <a:r>
              <a:rPr lang="ko-KR" altLang="en-US" sz="2000" dirty="0"/>
              <a:t>모터 둘 다 역방향으로 지정하여 후진하는 동작</a:t>
            </a:r>
          </a:p>
          <a:p>
            <a:r>
              <a:rPr lang="en-US" altLang="ko-KR" sz="2000" dirty="0"/>
              <a:t>56 ~ 60 line : </a:t>
            </a:r>
            <a:r>
              <a:rPr lang="ko-KR" altLang="en-US" sz="2000" dirty="0"/>
              <a:t>전진 방향으로 속도를 가속한다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7085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101</Words>
  <Application>Microsoft Office PowerPoint</Application>
  <PresentationFormat>와이드스크린</PresentationFormat>
  <Paragraphs>27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L298N 사용법</vt:lpstr>
      <vt:lpstr>L298N 사양</vt:lpstr>
      <vt:lpstr>사용방법</vt:lpstr>
      <vt:lpstr>아두이노 연결</vt:lpstr>
      <vt:lpstr>L298N 소스 코드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L298N 사용법</dc:title>
  <dc:creator>user</dc:creator>
  <cp:lastModifiedBy>user</cp:lastModifiedBy>
  <cp:revision>4</cp:revision>
  <dcterms:created xsi:type="dcterms:W3CDTF">2023-04-07T14:25:44Z</dcterms:created>
  <dcterms:modified xsi:type="dcterms:W3CDTF">2023-04-07T14:45:47Z</dcterms:modified>
</cp:coreProperties>
</file>