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10BFFB-5AB1-4A31-8364-83E6BB626358}" v="10" dt="2023-01-08T16:07:44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забелла Акопян" userId="4baf23d61371cb3f" providerId="LiveId" clId="{0CDDB4EF-CBCF-4AF2-AFD5-74B20589AC70}"/>
    <pc:docChg chg="undo custSel modSld modMainMaster">
      <pc:chgData name="Изабелла Акопян" userId="4baf23d61371cb3f" providerId="LiveId" clId="{0CDDB4EF-CBCF-4AF2-AFD5-74B20589AC70}" dt="2022-12-27T08:00:34.982" v="1449" actId="1076"/>
      <pc:docMkLst>
        <pc:docMk/>
      </pc:docMkLst>
      <pc:sldChg chg="addSp delSp modSp mod">
        <pc:chgData name="Изабелла Акопян" userId="4baf23d61371cb3f" providerId="LiveId" clId="{0CDDB4EF-CBCF-4AF2-AFD5-74B20589AC70}" dt="2022-12-27T07:38:36.097" v="531" actId="255"/>
        <pc:sldMkLst>
          <pc:docMk/>
          <pc:sldMk cId="3167871847" sldId="256"/>
        </pc:sldMkLst>
        <pc:spChg chg="mod">
          <ac:chgData name="Изабелла Акопян" userId="4baf23d61371cb3f" providerId="LiveId" clId="{0CDDB4EF-CBCF-4AF2-AFD5-74B20589AC70}" dt="2022-12-27T07:37:32.424" v="498" actId="20577"/>
          <ac:spMkLst>
            <pc:docMk/>
            <pc:sldMk cId="3167871847" sldId="256"/>
            <ac:spMk id="2" creationId="{515FBD07-2995-0597-21F9-E9A807705E15}"/>
          </ac:spMkLst>
        </pc:spChg>
        <pc:spChg chg="mod">
          <ac:chgData name="Изабелла Акопян" userId="4baf23d61371cb3f" providerId="LiveId" clId="{0CDDB4EF-CBCF-4AF2-AFD5-74B20589AC70}" dt="2022-12-27T07:38:36.097" v="531" actId="255"/>
          <ac:spMkLst>
            <pc:docMk/>
            <pc:sldMk cId="3167871847" sldId="256"/>
            <ac:spMk id="3" creationId="{B0982CAD-3108-DE0C-2634-45F458E6FD21}"/>
          </ac:spMkLst>
        </pc:spChg>
        <pc:spChg chg="add mod">
          <ac:chgData name="Изабелла Акопян" userId="4baf23d61371cb3f" providerId="LiveId" clId="{0CDDB4EF-CBCF-4AF2-AFD5-74B20589AC70}" dt="2022-12-27T07:38:14.283" v="529" actId="121"/>
          <ac:spMkLst>
            <pc:docMk/>
            <pc:sldMk cId="3167871847" sldId="256"/>
            <ac:spMk id="4" creationId="{F313B0C3-7462-0D1C-E05E-AD8A9CD7509F}"/>
          </ac:spMkLst>
        </pc:spChg>
        <pc:grpChg chg="del">
          <ac:chgData name="Изабелла Акопян" userId="4baf23d61371cb3f" providerId="LiveId" clId="{0CDDB4EF-CBCF-4AF2-AFD5-74B20589AC70}" dt="2022-12-27T07:37:34.531" v="499" actId="478"/>
          <ac:grpSpMkLst>
            <pc:docMk/>
            <pc:sldMk cId="3167871847" sldId="256"/>
            <ac:grpSpMk id="45" creationId="{435BF7DD-FF07-0BC7-6838-641A0FF4F774}"/>
          </ac:grpSpMkLst>
        </pc:grpChg>
        <pc:inkChg chg="del">
          <ac:chgData name="Изабелла Акопян" userId="4baf23d61371cb3f" providerId="LiveId" clId="{0CDDB4EF-CBCF-4AF2-AFD5-74B20589AC70}" dt="2022-12-27T07:37:36.420" v="500" actId="478"/>
          <ac:inkMkLst>
            <pc:docMk/>
            <pc:sldMk cId="3167871847" sldId="256"/>
            <ac:inkMk id="27" creationId="{AD4BAB7F-5270-4C16-FF45-441EC4B7D27A}"/>
          </ac:inkMkLst>
        </pc:inkChg>
      </pc:sldChg>
      <pc:sldChg chg="delSp modSp mod setBg">
        <pc:chgData name="Изабелла Акопян" userId="4baf23d61371cb3f" providerId="LiveId" clId="{0CDDB4EF-CBCF-4AF2-AFD5-74B20589AC70}" dt="2022-12-27T07:49:31.660" v="1358" actId="478"/>
        <pc:sldMkLst>
          <pc:docMk/>
          <pc:sldMk cId="1102722645" sldId="257"/>
        </pc:sldMkLst>
        <pc:picChg chg="mod">
          <ac:chgData name="Изабелла Акопян" userId="4baf23d61371cb3f" providerId="LiveId" clId="{0CDDB4EF-CBCF-4AF2-AFD5-74B20589AC70}" dt="2022-12-27T07:47:05.774" v="946" actId="207"/>
          <ac:picMkLst>
            <pc:docMk/>
            <pc:sldMk cId="1102722645" sldId="257"/>
            <ac:picMk id="211" creationId="{AC2DD1F5-3692-64BD-9F9D-69CD66B9DA49}"/>
          </ac:picMkLst>
        </pc:picChg>
        <pc:inkChg chg="del">
          <ac:chgData name="Изабелла Акопян" userId="4baf23d61371cb3f" providerId="LiveId" clId="{0CDDB4EF-CBCF-4AF2-AFD5-74B20589AC70}" dt="2022-12-27T07:49:31.660" v="1358" actId="478"/>
          <ac:inkMkLst>
            <pc:docMk/>
            <pc:sldMk cId="1102722645" sldId="257"/>
            <ac:inkMk id="268" creationId="{81E3479E-E72F-BC6F-3FD7-A7609A1AD5C9}"/>
          </ac:inkMkLst>
        </pc:inkChg>
      </pc:sldChg>
      <pc:sldChg chg="addSp delSp modSp mod setBg">
        <pc:chgData name="Изабелла Акопян" userId="4baf23d61371cb3f" providerId="LiveId" clId="{0CDDB4EF-CBCF-4AF2-AFD5-74B20589AC70}" dt="2022-12-27T07:46:44.725" v="899"/>
        <pc:sldMkLst>
          <pc:docMk/>
          <pc:sldMk cId="3435610424" sldId="258"/>
        </pc:sldMkLst>
        <pc:spChg chg="add mod">
          <ac:chgData name="Изабелла Акопян" userId="4baf23d61371cb3f" providerId="LiveId" clId="{0CDDB4EF-CBCF-4AF2-AFD5-74B20589AC70}" dt="2022-12-24T16:51:36.230" v="102" actId="1076"/>
          <ac:spMkLst>
            <pc:docMk/>
            <pc:sldMk cId="3435610424" sldId="258"/>
            <ac:spMk id="96" creationId="{6B6A9B79-9EF2-5AEF-F803-AAC48EB61960}"/>
          </ac:spMkLst>
        </pc:spChg>
        <pc:spChg chg="add mod">
          <ac:chgData name="Изабелла Акопян" userId="4baf23d61371cb3f" providerId="LiveId" clId="{0CDDB4EF-CBCF-4AF2-AFD5-74B20589AC70}" dt="2022-12-24T16:52:43.102" v="158" actId="1076"/>
          <ac:spMkLst>
            <pc:docMk/>
            <pc:sldMk cId="3435610424" sldId="258"/>
            <ac:spMk id="98" creationId="{472CA4E1-339C-0ED7-BC03-A946B01ADFED}"/>
          </ac:spMkLst>
        </pc:spChg>
        <pc:grpChg chg="del">
          <ac:chgData name="Изабелла Акопян" userId="4baf23d61371cb3f" providerId="LiveId" clId="{0CDDB4EF-CBCF-4AF2-AFD5-74B20589AC70}" dt="2022-12-24T16:51:33.193" v="100" actId="478"/>
          <ac:grpSpMkLst>
            <pc:docMk/>
            <pc:sldMk cId="3435610424" sldId="258"/>
            <ac:grpSpMk id="10" creationId="{EC55C2F0-0C27-A109-98FF-B07A684B3E8A}"/>
          </ac:grpSpMkLst>
        </pc:grpChg>
        <pc:grpChg chg="del">
          <ac:chgData name="Изабелла Акопян" userId="4baf23d61371cb3f" providerId="LiveId" clId="{0CDDB4EF-CBCF-4AF2-AFD5-74B20589AC70}" dt="2022-12-24T16:51:34.054" v="101" actId="478"/>
          <ac:grpSpMkLst>
            <pc:docMk/>
            <pc:sldMk cId="3435610424" sldId="258"/>
            <ac:grpSpMk id="21" creationId="{32134A56-6B09-5378-BF4E-7C3443CBB556}"/>
          </ac:grpSpMkLst>
        </pc:grpChg>
        <pc:grpChg chg="del">
          <ac:chgData name="Изабелла Акопян" userId="4baf23d61371cb3f" providerId="LiveId" clId="{0CDDB4EF-CBCF-4AF2-AFD5-74B20589AC70}" dt="2022-12-24T16:51:20.304" v="94" actId="478"/>
          <ac:grpSpMkLst>
            <pc:docMk/>
            <pc:sldMk cId="3435610424" sldId="258"/>
            <ac:grpSpMk id="44" creationId="{656F6317-E62D-1F6F-9D0A-5A61F1338D1B}"/>
          </ac:grpSpMkLst>
        </pc:grpChg>
        <pc:grpChg chg="del">
          <ac:chgData name="Изабелла Акопян" userId="4baf23d61371cb3f" providerId="LiveId" clId="{0CDDB4EF-CBCF-4AF2-AFD5-74B20589AC70}" dt="2022-12-24T16:51:21.766" v="95" actId="478"/>
          <ac:grpSpMkLst>
            <pc:docMk/>
            <pc:sldMk cId="3435610424" sldId="258"/>
            <ac:grpSpMk id="45" creationId="{B2B3577C-F12D-29B5-0371-4C13F8224640}"/>
          </ac:grpSpMkLst>
        </pc:grpChg>
        <pc:grpChg chg="del">
          <ac:chgData name="Изабелла Акопян" userId="4baf23d61371cb3f" providerId="LiveId" clId="{0CDDB4EF-CBCF-4AF2-AFD5-74B20589AC70}" dt="2022-12-24T16:51:21.766" v="95" actId="478"/>
          <ac:grpSpMkLst>
            <pc:docMk/>
            <pc:sldMk cId="3435610424" sldId="258"/>
            <ac:grpSpMk id="56" creationId="{EEEFA948-D07F-CA4F-3AE9-E4F09F8960E9}"/>
          </ac:grpSpMkLst>
        </pc:grpChg>
        <pc:grpChg chg="del">
          <ac:chgData name="Изабелла Акопян" userId="4baf23d61371cb3f" providerId="LiveId" clId="{0CDDB4EF-CBCF-4AF2-AFD5-74B20589AC70}" dt="2022-12-24T16:51:18.920" v="93" actId="478"/>
          <ac:grpSpMkLst>
            <pc:docMk/>
            <pc:sldMk cId="3435610424" sldId="258"/>
            <ac:grpSpMk id="57" creationId="{2DB8C139-45DA-99D0-C29E-F5D93F5431A4}"/>
          </ac:grpSpMkLst>
        </pc:grpChg>
        <pc:grpChg chg="del">
          <ac:chgData name="Изабелла Акопян" userId="4baf23d61371cb3f" providerId="LiveId" clId="{0CDDB4EF-CBCF-4AF2-AFD5-74B20589AC70}" dt="2022-12-24T16:52:18.977" v="147" actId="478"/>
          <ac:grpSpMkLst>
            <pc:docMk/>
            <pc:sldMk cId="3435610424" sldId="258"/>
            <ac:grpSpMk id="86" creationId="{6858C26D-FFC4-3B28-EEE1-E0B4E7762FD6}"/>
          </ac:grpSpMkLst>
        </pc:grpChg>
        <pc:grpChg chg="del">
          <ac:chgData name="Изабелла Акопян" userId="4baf23d61371cb3f" providerId="LiveId" clId="{0CDDB4EF-CBCF-4AF2-AFD5-74B20589AC70}" dt="2022-12-24T16:52:17.910" v="146" actId="478"/>
          <ac:grpSpMkLst>
            <pc:docMk/>
            <pc:sldMk cId="3435610424" sldId="258"/>
            <ac:grpSpMk id="93" creationId="{1C8D1719-2683-5A24-0B45-B9CBA8957366}"/>
          </ac:grpSpMkLst>
        </pc:grpChg>
        <pc:picChg chg="mod">
          <ac:chgData name="Изабелла Акопян" userId="4baf23d61371cb3f" providerId="LiveId" clId="{0CDDB4EF-CBCF-4AF2-AFD5-74B20589AC70}" dt="2022-12-24T16:51:40.255" v="103" actId="1076"/>
          <ac:picMkLst>
            <pc:docMk/>
            <pc:sldMk cId="3435610424" sldId="258"/>
            <ac:picMk id="61" creationId="{A6577960-F1C3-AF30-C80A-8F57502D4215}"/>
          </ac:picMkLst>
        </pc:picChg>
        <pc:inkChg chg="del">
          <ac:chgData name="Изабелла Акопян" userId="4baf23d61371cb3f" providerId="LiveId" clId="{0CDDB4EF-CBCF-4AF2-AFD5-74B20589AC70}" dt="2022-12-24T16:51:21.766" v="95" actId="478"/>
          <ac:inkMkLst>
            <pc:docMk/>
            <pc:sldMk cId="3435610424" sldId="258"/>
            <ac:inkMk id="4" creationId="{EF4B8DBA-9F0C-3F3C-CC43-3E3A2F1FC80B}"/>
          </ac:inkMkLst>
        </pc:inkChg>
        <pc:inkChg chg="del">
          <ac:chgData name="Изабелла Акопян" userId="4baf23d61371cb3f" providerId="LiveId" clId="{0CDDB4EF-CBCF-4AF2-AFD5-74B20589AC70}" dt="2022-12-24T16:51:22.719" v="96" actId="478"/>
          <ac:inkMkLst>
            <pc:docMk/>
            <pc:sldMk cId="3435610424" sldId="258"/>
            <ac:inkMk id="22" creationId="{F889D92A-4093-5A10-C573-CCFFF41F2550}"/>
          </ac:inkMkLst>
        </pc:inkChg>
        <pc:inkChg chg="mod">
          <ac:chgData name="Изабелла Акопян" userId="4baf23d61371cb3f" providerId="LiveId" clId="{0CDDB4EF-CBCF-4AF2-AFD5-74B20589AC70}" dt="2022-12-24T16:51:42.503" v="104" actId="1076"/>
          <ac:inkMkLst>
            <pc:docMk/>
            <pc:sldMk cId="3435610424" sldId="258"/>
            <ac:inkMk id="63" creationId="{312F4E9B-D031-978F-67DF-46BBDC952666}"/>
          </ac:inkMkLst>
        </pc:inkChg>
        <pc:inkChg chg="del">
          <ac:chgData name="Изабелла Акопян" userId="4baf23d61371cb3f" providerId="LiveId" clId="{0CDDB4EF-CBCF-4AF2-AFD5-74B20589AC70}" dt="2022-12-24T16:52:19.715" v="149" actId="478"/>
          <ac:inkMkLst>
            <pc:docMk/>
            <pc:sldMk cId="3435610424" sldId="258"/>
            <ac:inkMk id="64" creationId="{48AB3A6F-E79F-52A3-2083-DA6D4A02002B}"/>
          </ac:inkMkLst>
        </pc:inkChg>
        <pc:inkChg chg="del">
          <ac:chgData name="Изабелла Акопян" userId="4baf23d61371cb3f" providerId="LiveId" clId="{0CDDB4EF-CBCF-4AF2-AFD5-74B20589AC70}" dt="2022-12-24T16:52:19.359" v="148" actId="478"/>
          <ac:inkMkLst>
            <pc:docMk/>
            <pc:sldMk cId="3435610424" sldId="258"/>
            <ac:inkMk id="65" creationId="{19321D68-E497-AFB9-D935-B4ACB2654734}"/>
          </ac:inkMkLst>
        </pc:inkChg>
        <pc:inkChg chg="del">
          <ac:chgData name="Изабелла Акопян" userId="4baf23d61371cb3f" providerId="LiveId" clId="{0CDDB4EF-CBCF-4AF2-AFD5-74B20589AC70}" dt="2022-12-24T16:52:20.032" v="150" actId="478"/>
          <ac:inkMkLst>
            <pc:docMk/>
            <pc:sldMk cId="3435610424" sldId="258"/>
            <ac:inkMk id="87" creationId="{A32966C8-86FD-76DB-C24B-C2025F505759}"/>
          </ac:inkMkLst>
        </pc:inkChg>
        <pc:inkChg chg="del">
          <ac:chgData name="Изабелла Акопян" userId="4baf23d61371cb3f" providerId="LiveId" clId="{0CDDB4EF-CBCF-4AF2-AFD5-74B20589AC70}" dt="2022-12-24T16:52:47.937" v="159" actId="478"/>
          <ac:inkMkLst>
            <pc:docMk/>
            <pc:sldMk cId="3435610424" sldId="258"/>
            <ac:inkMk id="94" creationId="{217A0486-9D41-4A39-DB72-64D7D4ED668E}"/>
          </ac:inkMkLst>
        </pc:inkChg>
      </pc:sldChg>
      <pc:sldChg chg="addSp delSp modSp mod setBg">
        <pc:chgData name="Изабелла Акопян" userId="4baf23d61371cb3f" providerId="LiveId" clId="{0CDDB4EF-CBCF-4AF2-AFD5-74B20589AC70}" dt="2022-12-27T07:49:33.758" v="1359" actId="478"/>
        <pc:sldMkLst>
          <pc:docMk/>
          <pc:sldMk cId="819272606" sldId="259"/>
        </pc:sldMkLst>
        <pc:spChg chg="add mod">
          <ac:chgData name="Изабелла Акопян" userId="4baf23d61371cb3f" providerId="LiveId" clId="{0CDDB4EF-CBCF-4AF2-AFD5-74B20589AC70}" dt="2022-12-24T16:54:53.159" v="358" actId="14100"/>
          <ac:spMkLst>
            <pc:docMk/>
            <pc:sldMk cId="819272606" sldId="259"/>
            <ac:spMk id="41" creationId="{995C73B8-1504-F234-FB6E-B0A06EEF9BB3}"/>
          </ac:spMkLst>
        </pc:spChg>
        <pc:grpChg chg="del">
          <ac:chgData name="Изабелла Акопян" userId="4baf23d61371cb3f" providerId="LiveId" clId="{0CDDB4EF-CBCF-4AF2-AFD5-74B20589AC70}" dt="2022-12-24T16:53:47.768" v="295" actId="478"/>
          <ac:grpSpMkLst>
            <pc:docMk/>
            <pc:sldMk cId="819272606" sldId="259"/>
            <ac:grpSpMk id="38" creationId="{77CA0263-9157-2DA2-A2A5-C485A491774F}"/>
          </ac:grpSpMkLst>
        </pc:grpChg>
        <pc:picChg chg="mod">
          <ac:chgData name="Изабелла Акопян" userId="4baf23d61371cb3f" providerId="LiveId" clId="{0CDDB4EF-CBCF-4AF2-AFD5-74B20589AC70}" dt="2022-12-24T16:53:55.342" v="299" actId="1076"/>
          <ac:picMkLst>
            <pc:docMk/>
            <pc:sldMk cId="819272606" sldId="259"/>
            <ac:picMk id="5" creationId="{8ABF5FDF-3EAB-E493-9883-1D248DBE0EDB}"/>
          </ac:picMkLst>
        </pc:picChg>
        <pc:inkChg chg="mod">
          <ac:chgData name="Изабелла Акопян" userId="4baf23d61371cb3f" providerId="LiveId" clId="{0CDDB4EF-CBCF-4AF2-AFD5-74B20589AC70}" dt="2022-12-24T16:54:00.350" v="301" actId="1076"/>
          <ac:inkMkLst>
            <pc:docMk/>
            <pc:sldMk cId="819272606" sldId="259"/>
            <ac:inkMk id="6" creationId="{8F0A78BE-171A-03BE-67F5-CFFAB31EE29A}"/>
          </ac:inkMkLst>
        </pc:inkChg>
        <pc:inkChg chg="mod">
          <ac:chgData name="Изабелла Акопян" userId="4baf23d61371cb3f" providerId="LiveId" clId="{0CDDB4EF-CBCF-4AF2-AFD5-74B20589AC70}" dt="2022-12-24T16:54:03.350" v="302" actId="1076"/>
          <ac:inkMkLst>
            <pc:docMk/>
            <pc:sldMk cId="819272606" sldId="259"/>
            <ac:inkMk id="29" creationId="{05B5AF64-2547-799A-4579-14B35401CE56}"/>
          </ac:inkMkLst>
        </pc:inkChg>
        <pc:inkChg chg="del">
          <ac:chgData name="Изабелла Акопян" userId="4baf23d61371cb3f" providerId="LiveId" clId="{0CDDB4EF-CBCF-4AF2-AFD5-74B20589AC70}" dt="2022-12-27T07:49:33.758" v="1359" actId="478"/>
          <ac:inkMkLst>
            <pc:docMk/>
            <pc:sldMk cId="819272606" sldId="259"/>
            <ac:inkMk id="39" creationId="{E39E91BD-0EF8-5BDB-5CE7-A3E9E2E383AB}"/>
          </ac:inkMkLst>
        </pc:inkChg>
      </pc:sldChg>
      <pc:sldChg chg="addSp delSp modSp mod setBg">
        <pc:chgData name="Изабелла Акопян" userId="4baf23d61371cb3f" providerId="LiveId" clId="{0CDDB4EF-CBCF-4AF2-AFD5-74B20589AC70}" dt="2022-12-27T07:56:14.830" v="1435" actId="1076"/>
        <pc:sldMkLst>
          <pc:docMk/>
          <pc:sldMk cId="2030154475" sldId="260"/>
        </pc:sldMkLst>
        <pc:grpChg chg="del">
          <ac:chgData name="Изабелла Акопян" userId="4baf23d61371cb3f" providerId="LiveId" clId="{0CDDB4EF-CBCF-4AF2-AFD5-74B20589AC70}" dt="2022-12-27T07:23:32.719" v="413" actId="478"/>
          <ac:grpSpMkLst>
            <pc:docMk/>
            <pc:sldMk cId="2030154475" sldId="260"/>
            <ac:grpSpMk id="100" creationId="{1B1BB7AC-14B0-B48B-AFB5-F6DE7FA2A312}"/>
          </ac:grpSpMkLst>
        </pc:grpChg>
        <pc:grpChg chg="del">
          <ac:chgData name="Изабелла Акопян" userId="4baf23d61371cb3f" providerId="LiveId" clId="{0CDDB4EF-CBCF-4AF2-AFD5-74B20589AC70}" dt="2022-12-27T07:22:28.605" v="399" actId="478"/>
          <ac:grpSpMkLst>
            <pc:docMk/>
            <pc:sldMk cId="2030154475" sldId="260"/>
            <ac:grpSpMk id="121" creationId="{C27D8B8A-94C7-6364-550D-C900CB790060}"/>
          </ac:grpSpMkLst>
        </pc:grpChg>
        <pc:grpChg chg="del">
          <ac:chgData name="Изабелла Акопян" userId="4baf23d61371cb3f" providerId="LiveId" clId="{0CDDB4EF-CBCF-4AF2-AFD5-74B20589AC70}" dt="2022-12-27T07:22:29.137" v="400" actId="478"/>
          <ac:grpSpMkLst>
            <pc:docMk/>
            <pc:sldMk cId="2030154475" sldId="260"/>
            <ac:grpSpMk id="130" creationId="{5B56E095-D204-90BE-1A38-097F0ABA0443}"/>
          </ac:grpSpMkLst>
        </pc:grpChg>
        <pc:grpChg chg="mod">
          <ac:chgData name="Изабелла Акопян" userId="4baf23d61371cb3f" providerId="LiveId" clId="{0CDDB4EF-CBCF-4AF2-AFD5-74B20589AC70}" dt="2022-12-27T07:55:58.990" v="1428" actId="1076"/>
          <ac:grpSpMkLst>
            <pc:docMk/>
            <pc:sldMk cId="2030154475" sldId="260"/>
            <ac:grpSpMk id="148" creationId="{DB450886-9079-8DB4-5F78-8427CAC2D263}"/>
          </ac:grpSpMkLst>
        </pc:grpChg>
        <pc:grpChg chg="del">
          <ac:chgData name="Изабелла Акопян" userId="4baf23d61371cb3f" providerId="LiveId" clId="{0CDDB4EF-CBCF-4AF2-AFD5-74B20589AC70}" dt="2022-12-27T07:49:35.445" v="1360" actId="478"/>
          <ac:grpSpMkLst>
            <pc:docMk/>
            <pc:sldMk cId="2030154475" sldId="260"/>
            <ac:grpSpMk id="173" creationId="{16A84751-83DF-3F16-3DEA-3EB90D0EAD34}"/>
          </ac:grpSpMkLst>
        </pc:grpChg>
        <pc:picChg chg="add mod">
          <ac:chgData name="Изабелла Акопян" userId="4baf23d61371cb3f" providerId="LiveId" clId="{0CDDB4EF-CBCF-4AF2-AFD5-74B20589AC70}" dt="2022-12-27T07:22:53.294" v="410" actId="1076"/>
          <ac:picMkLst>
            <pc:docMk/>
            <pc:sldMk cId="2030154475" sldId="260"/>
            <ac:picMk id="3" creationId="{E2BDF18C-264B-1261-FABB-B256A99C83B4}"/>
          </ac:picMkLst>
        </pc:picChg>
        <pc:picChg chg="add mod">
          <ac:chgData name="Изабелла Акопян" userId="4baf23d61371cb3f" providerId="LiveId" clId="{0CDDB4EF-CBCF-4AF2-AFD5-74B20589AC70}" dt="2022-12-27T07:22:50.870" v="409" actId="1076"/>
          <ac:picMkLst>
            <pc:docMk/>
            <pc:sldMk cId="2030154475" sldId="260"/>
            <ac:picMk id="6" creationId="{E90D5C71-4681-C7EB-7400-65D1E4072D4A}"/>
          </ac:picMkLst>
        </pc:picChg>
        <pc:picChg chg="add mod">
          <ac:chgData name="Изабелла Акопян" userId="4baf23d61371cb3f" providerId="LiveId" clId="{0CDDB4EF-CBCF-4AF2-AFD5-74B20589AC70}" dt="2022-12-27T07:23:44.710" v="420" actId="1076"/>
          <ac:picMkLst>
            <pc:docMk/>
            <pc:sldMk cId="2030154475" sldId="260"/>
            <ac:picMk id="8" creationId="{AFDF5EFC-0707-4BA6-D62E-556241170C45}"/>
          </ac:picMkLst>
        </pc:picChg>
        <pc:picChg chg="mod">
          <ac:chgData name="Изабелла Акопян" userId="4baf23d61371cb3f" providerId="LiveId" clId="{0CDDB4EF-CBCF-4AF2-AFD5-74B20589AC70}" dt="2022-12-27T07:22:57.174" v="411" actId="1076"/>
          <ac:picMkLst>
            <pc:docMk/>
            <pc:sldMk cId="2030154475" sldId="260"/>
            <ac:picMk id="18" creationId="{8A73652F-453B-08E6-6B06-5784DA19983D}"/>
          </ac:picMkLst>
        </pc:picChg>
        <pc:inkChg chg="del">
          <ac:chgData name="Изабелла Акопян" userId="4baf23d61371cb3f" providerId="LiveId" clId="{0CDDB4EF-CBCF-4AF2-AFD5-74B20589AC70}" dt="2022-12-27T07:23:34.662" v="415" actId="478"/>
          <ac:inkMkLst>
            <pc:docMk/>
            <pc:sldMk cId="2030154475" sldId="260"/>
            <ac:inkMk id="92" creationId="{7A0E45F6-2EBC-18D4-8E05-6CA3DD27A197}"/>
          </ac:inkMkLst>
        </pc:inkChg>
        <pc:inkChg chg="del">
          <ac:chgData name="Изабелла Акопян" userId="4baf23d61371cb3f" providerId="LiveId" clId="{0CDDB4EF-CBCF-4AF2-AFD5-74B20589AC70}" dt="2022-12-27T07:23:34.306" v="414" actId="478"/>
          <ac:inkMkLst>
            <pc:docMk/>
            <pc:sldMk cId="2030154475" sldId="260"/>
            <ac:inkMk id="93" creationId="{87C79737-4F2A-DB43-3E45-DD56D8867C1F}"/>
          </ac:inkMkLst>
        </pc:inkChg>
        <pc:inkChg chg="del">
          <ac:chgData name="Изабелла Акопян" userId="4baf23d61371cb3f" providerId="LiveId" clId="{0CDDB4EF-CBCF-4AF2-AFD5-74B20589AC70}" dt="2022-12-27T07:23:32.362" v="412" actId="478"/>
          <ac:inkMkLst>
            <pc:docMk/>
            <pc:sldMk cId="2030154475" sldId="260"/>
            <ac:inkMk id="99" creationId="{6D797187-5993-1DD7-82F6-44A3B735B40E}"/>
          </ac:inkMkLst>
        </pc:inkChg>
        <pc:inkChg chg="mod">
          <ac:chgData name="Изабелла Акопян" userId="4baf23d61371cb3f" providerId="LiveId" clId="{0CDDB4EF-CBCF-4AF2-AFD5-74B20589AC70}" dt="2022-12-27T07:55:41.213" v="1424" actId="688"/>
          <ac:inkMkLst>
            <pc:docMk/>
            <pc:sldMk cId="2030154475" sldId="260"/>
            <ac:inkMk id="132" creationId="{FE228DD9-F7D1-7ECE-4A48-E63E8A63AB3A}"/>
          </ac:inkMkLst>
        </pc:inkChg>
        <pc:inkChg chg="mod">
          <ac:chgData name="Изабелла Акопян" userId="4baf23d61371cb3f" providerId="LiveId" clId="{0CDDB4EF-CBCF-4AF2-AFD5-74B20589AC70}" dt="2022-12-27T07:56:14.830" v="1435" actId="1076"/>
          <ac:inkMkLst>
            <pc:docMk/>
            <pc:sldMk cId="2030154475" sldId="260"/>
            <ac:inkMk id="138" creationId="{7F2825BD-536C-3427-A44D-16C87BF30597}"/>
          </ac:inkMkLst>
        </pc:inkChg>
        <pc:inkChg chg="mod">
          <ac:chgData name="Изабелла Акопян" userId="4baf23d61371cb3f" providerId="LiveId" clId="{0CDDB4EF-CBCF-4AF2-AFD5-74B20589AC70}" dt="2022-12-27T07:56:12.046" v="1434" actId="1076"/>
          <ac:inkMkLst>
            <pc:docMk/>
            <pc:sldMk cId="2030154475" sldId="260"/>
            <ac:inkMk id="139" creationId="{D5DFF8E9-BCAF-BE63-F456-4CE989BC9C50}"/>
          </ac:inkMkLst>
        </pc:inkChg>
        <pc:inkChg chg="mod">
          <ac:chgData name="Изабелла Акопян" userId="4baf23d61371cb3f" providerId="LiveId" clId="{0CDDB4EF-CBCF-4AF2-AFD5-74B20589AC70}" dt="2022-12-27T07:56:07.590" v="1431" actId="688"/>
          <ac:inkMkLst>
            <pc:docMk/>
            <pc:sldMk cId="2030154475" sldId="260"/>
            <ac:inkMk id="140" creationId="{5387799A-53BC-5A97-6BDC-539F9D550DC6}"/>
          </ac:inkMkLst>
        </pc:inkChg>
        <pc:inkChg chg="mod">
          <ac:chgData name="Изабелла Акопян" userId="4baf23d61371cb3f" providerId="LiveId" clId="{0CDDB4EF-CBCF-4AF2-AFD5-74B20589AC70}" dt="2022-12-27T07:56:01.293" v="1429" actId="688"/>
          <ac:inkMkLst>
            <pc:docMk/>
            <pc:sldMk cId="2030154475" sldId="260"/>
            <ac:inkMk id="142" creationId="{DAED20F1-B6F3-2D33-02D3-C120259AE1E1}"/>
          </ac:inkMkLst>
        </pc:inkChg>
        <pc:inkChg chg="mod">
          <ac:chgData name="Изабелла Акопян" userId="4baf23d61371cb3f" providerId="LiveId" clId="{0CDDB4EF-CBCF-4AF2-AFD5-74B20589AC70}" dt="2022-12-27T07:55:57.046" v="1427" actId="688"/>
          <ac:inkMkLst>
            <pc:docMk/>
            <pc:sldMk cId="2030154475" sldId="260"/>
            <ac:inkMk id="143" creationId="{C8D3F03D-0CF0-0A34-B156-8A08802A641B}"/>
          </ac:inkMkLst>
        </pc:inkChg>
      </pc:sldChg>
      <pc:sldChg chg="addSp delSp modSp mod setBg">
        <pc:chgData name="Изабелла Акопян" userId="4baf23d61371cb3f" providerId="LiveId" clId="{0CDDB4EF-CBCF-4AF2-AFD5-74B20589AC70}" dt="2022-12-27T07:49:37.795" v="1361" actId="478"/>
        <pc:sldMkLst>
          <pc:docMk/>
          <pc:sldMk cId="1935187263" sldId="261"/>
        </pc:sldMkLst>
        <pc:spChg chg="add del">
          <ac:chgData name="Изабелла Акопян" userId="4baf23d61371cb3f" providerId="LiveId" clId="{0CDDB4EF-CBCF-4AF2-AFD5-74B20589AC70}" dt="2022-12-27T07:44:43.870" v="544" actId="26606"/>
          <ac:spMkLst>
            <pc:docMk/>
            <pc:sldMk cId="1935187263" sldId="261"/>
            <ac:spMk id="34" creationId="{5D1D4658-32CD-4903-BDA6-7B54EEA4ED6F}"/>
          </ac:spMkLst>
        </pc:spChg>
        <pc:spChg chg="add del">
          <ac:chgData name="Изабелла Акопян" userId="4baf23d61371cb3f" providerId="LiveId" clId="{0CDDB4EF-CBCF-4AF2-AFD5-74B20589AC70}" dt="2022-12-27T07:44:43.870" v="544" actId="26606"/>
          <ac:spMkLst>
            <pc:docMk/>
            <pc:sldMk cId="1935187263" sldId="261"/>
            <ac:spMk id="36" creationId="{7A29A97C-0C3C-4F06-9CA4-68DFD1CE4039}"/>
          </ac:spMkLst>
        </pc:spChg>
        <pc:spChg chg="add del">
          <ac:chgData name="Изабелла Акопян" userId="4baf23d61371cb3f" providerId="LiveId" clId="{0CDDB4EF-CBCF-4AF2-AFD5-74B20589AC70}" dt="2022-12-27T07:44:43.870" v="544" actId="26606"/>
          <ac:spMkLst>
            <pc:docMk/>
            <pc:sldMk cId="1935187263" sldId="261"/>
            <ac:spMk id="38" creationId="{801292C1-8B12-4AF2-9B59-8851A132E5E2}"/>
          </ac:spMkLst>
        </pc:spChg>
        <pc:spChg chg="add del">
          <ac:chgData name="Изабелла Акопян" userId="4baf23d61371cb3f" providerId="LiveId" clId="{0CDDB4EF-CBCF-4AF2-AFD5-74B20589AC70}" dt="2022-12-27T07:44:43.566" v="543" actId="26606"/>
          <ac:spMkLst>
            <pc:docMk/>
            <pc:sldMk cId="1935187263" sldId="261"/>
            <ac:spMk id="43" creationId="{5D1D4658-32CD-4903-BDA6-7B54EEA4ED6F}"/>
          </ac:spMkLst>
        </pc:spChg>
        <pc:spChg chg="add del">
          <ac:chgData name="Изабелла Акопян" userId="4baf23d61371cb3f" providerId="LiveId" clId="{0CDDB4EF-CBCF-4AF2-AFD5-74B20589AC70}" dt="2022-12-27T07:44:43.566" v="543" actId="26606"/>
          <ac:spMkLst>
            <pc:docMk/>
            <pc:sldMk cId="1935187263" sldId="261"/>
            <ac:spMk id="45" creationId="{7A29A97C-0C3C-4F06-9CA4-68DFD1CE4039}"/>
          </ac:spMkLst>
        </pc:spChg>
        <pc:spChg chg="add del">
          <ac:chgData name="Изабелла Акопян" userId="4baf23d61371cb3f" providerId="LiveId" clId="{0CDDB4EF-CBCF-4AF2-AFD5-74B20589AC70}" dt="2022-12-27T07:44:43.566" v="543" actId="26606"/>
          <ac:spMkLst>
            <pc:docMk/>
            <pc:sldMk cId="1935187263" sldId="261"/>
            <ac:spMk id="47" creationId="{801292C1-8B12-4AF2-9B59-8851A132E5E2}"/>
          </ac:spMkLst>
        </pc:spChg>
        <pc:grpChg chg="del">
          <ac:chgData name="Изабелла Акопян" userId="4baf23d61371cb3f" providerId="LiveId" clId="{0CDDB4EF-CBCF-4AF2-AFD5-74B20589AC70}" dt="2022-12-27T07:20:02.304" v="360" actId="478"/>
          <ac:grpSpMkLst>
            <pc:docMk/>
            <pc:sldMk cId="1935187263" sldId="261"/>
            <ac:grpSpMk id="12" creationId="{850F0B66-8E97-FAEF-70B9-CE287DAA210B}"/>
          </ac:grpSpMkLst>
        </pc:grpChg>
        <pc:grpChg chg="del">
          <ac:chgData name="Изабелла Акопян" userId="4baf23d61371cb3f" providerId="LiveId" clId="{0CDDB4EF-CBCF-4AF2-AFD5-74B20589AC70}" dt="2022-12-27T07:20:01.750" v="359" actId="478"/>
          <ac:grpSpMkLst>
            <pc:docMk/>
            <pc:sldMk cId="1935187263" sldId="261"/>
            <ac:grpSpMk id="28" creationId="{E24C75E9-29CD-DEFD-4D1F-EDE24387BD27}"/>
          </ac:grpSpMkLst>
        </pc:grpChg>
        <pc:picChg chg="add mod">
          <ac:chgData name="Изабелла Акопян" userId="4baf23d61371cb3f" providerId="LiveId" clId="{0CDDB4EF-CBCF-4AF2-AFD5-74B20589AC70}" dt="2022-12-27T07:44:43.870" v="544" actId="26606"/>
          <ac:picMkLst>
            <pc:docMk/>
            <pc:sldMk cId="1935187263" sldId="261"/>
            <ac:picMk id="3" creationId="{5A7F36A3-36E6-0C26-9B3A-68872DD32558}"/>
          </ac:picMkLst>
        </pc:picChg>
        <pc:picChg chg="add mod">
          <ac:chgData name="Изабелла Акопян" userId="4baf23d61371cb3f" providerId="LiveId" clId="{0CDDB4EF-CBCF-4AF2-AFD5-74B20589AC70}" dt="2022-12-27T07:44:43.870" v="544" actId="26606"/>
          <ac:picMkLst>
            <pc:docMk/>
            <pc:sldMk cId="1935187263" sldId="261"/>
            <ac:picMk id="5" creationId="{FAB51E34-DB4D-28C7-5BC2-D87F77B30390}"/>
          </ac:picMkLst>
        </pc:picChg>
        <pc:inkChg chg="del ord">
          <ac:chgData name="Изабелла Акопян" userId="4baf23d61371cb3f" providerId="LiveId" clId="{0CDDB4EF-CBCF-4AF2-AFD5-74B20589AC70}" dt="2022-12-27T07:49:37.795" v="1361" actId="478"/>
          <ac:inkMkLst>
            <pc:docMk/>
            <pc:sldMk cId="1935187263" sldId="261"/>
            <ac:inkMk id="29" creationId="{7B38E2D3-C911-923B-5304-C75F9545E638}"/>
          </ac:inkMkLst>
        </pc:inkChg>
      </pc:sldChg>
      <pc:sldChg chg="addSp delSp modSp mod">
        <pc:chgData name="Изабелла Акопян" userId="4baf23d61371cb3f" providerId="LiveId" clId="{0CDDB4EF-CBCF-4AF2-AFD5-74B20589AC70}" dt="2022-12-27T08:00:34.982" v="1449" actId="1076"/>
        <pc:sldMkLst>
          <pc:docMk/>
          <pc:sldMk cId="311414914" sldId="262"/>
        </pc:sldMkLst>
        <pc:grpChg chg="del">
          <ac:chgData name="Изабелла Акопян" userId="4baf23d61371cb3f" providerId="LiveId" clId="{0CDDB4EF-CBCF-4AF2-AFD5-74B20589AC70}" dt="2022-12-27T07:49:39.416" v="1362" actId="478"/>
          <ac:grpSpMkLst>
            <pc:docMk/>
            <pc:sldMk cId="311414914" sldId="262"/>
            <ac:grpSpMk id="6" creationId="{711E0E78-F0EC-74AC-9E40-891D65C93B14}"/>
          </ac:grpSpMkLst>
        </pc:grpChg>
        <pc:grpChg chg="del">
          <ac:chgData name="Изабелла Акопян" userId="4baf23d61371cb3f" providerId="LiveId" clId="{0CDDB4EF-CBCF-4AF2-AFD5-74B20589AC70}" dt="2022-12-27T07:21:04.311" v="376" actId="478"/>
          <ac:grpSpMkLst>
            <pc:docMk/>
            <pc:sldMk cId="311414914" sldId="262"/>
            <ac:grpSpMk id="31" creationId="{3362C49D-ED4E-881F-C783-644FDBDDC547}"/>
          </ac:grpSpMkLst>
        </pc:grpChg>
        <pc:grpChg chg="del">
          <ac:chgData name="Изабелла Акопян" userId="4baf23d61371cb3f" providerId="LiveId" clId="{0CDDB4EF-CBCF-4AF2-AFD5-74B20589AC70}" dt="2022-12-27T07:21:04.311" v="376" actId="478"/>
          <ac:grpSpMkLst>
            <pc:docMk/>
            <pc:sldMk cId="311414914" sldId="262"/>
            <ac:grpSpMk id="39" creationId="{65672F52-A859-8299-2C78-7383844832F8}"/>
          </ac:grpSpMkLst>
        </pc:grpChg>
        <pc:grpChg chg="del">
          <ac:chgData name="Изабелла Акопян" userId="4baf23d61371cb3f" providerId="LiveId" clId="{0CDDB4EF-CBCF-4AF2-AFD5-74B20589AC70}" dt="2022-12-27T07:21:04.311" v="376" actId="478"/>
          <ac:grpSpMkLst>
            <pc:docMk/>
            <pc:sldMk cId="311414914" sldId="262"/>
            <ac:grpSpMk id="55" creationId="{16B1457C-805B-76DD-3BF3-884D352D0D85}"/>
          </ac:grpSpMkLst>
        </pc:grpChg>
        <pc:grpChg chg="del">
          <ac:chgData name="Изабелла Акопян" userId="4baf23d61371cb3f" providerId="LiveId" clId="{0CDDB4EF-CBCF-4AF2-AFD5-74B20589AC70}" dt="2022-12-27T07:21:04.311" v="376" actId="478"/>
          <ac:grpSpMkLst>
            <pc:docMk/>
            <pc:sldMk cId="311414914" sldId="262"/>
            <ac:grpSpMk id="69" creationId="{E12E87DB-3008-3BCA-6052-84B9D7B6C665}"/>
          </ac:grpSpMkLst>
        </pc:grpChg>
        <pc:grpChg chg="del">
          <ac:chgData name="Изабелла Акопян" userId="4baf23d61371cb3f" providerId="LiveId" clId="{0CDDB4EF-CBCF-4AF2-AFD5-74B20589AC70}" dt="2022-12-27T07:21:04.311" v="376" actId="478"/>
          <ac:grpSpMkLst>
            <pc:docMk/>
            <pc:sldMk cId="311414914" sldId="262"/>
            <ac:grpSpMk id="87" creationId="{E7E8F3D5-45C7-5C82-B1B6-CC1D0DB3385E}"/>
          </ac:grpSpMkLst>
        </pc:grpChg>
        <pc:grpChg chg="del">
          <ac:chgData name="Изабелла Акопян" userId="4baf23d61371cb3f" providerId="LiveId" clId="{0CDDB4EF-CBCF-4AF2-AFD5-74B20589AC70}" dt="2022-12-27T07:21:04.311" v="376" actId="478"/>
          <ac:grpSpMkLst>
            <pc:docMk/>
            <pc:sldMk cId="311414914" sldId="262"/>
            <ac:grpSpMk id="90" creationId="{E67F2EA0-CD68-A7A7-23B4-6C6F988EE71F}"/>
          </ac:grpSpMkLst>
        </pc:grpChg>
        <pc:grpChg chg="del">
          <ac:chgData name="Изабелла Акопян" userId="4baf23d61371cb3f" providerId="LiveId" clId="{0CDDB4EF-CBCF-4AF2-AFD5-74B20589AC70}" dt="2022-12-27T07:21:04.311" v="376" actId="478"/>
          <ac:grpSpMkLst>
            <pc:docMk/>
            <pc:sldMk cId="311414914" sldId="262"/>
            <ac:grpSpMk id="96" creationId="{7AFB38A4-8854-07F0-A612-2E5CCD425CA1}"/>
          </ac:grpSpMkLst>
        </pc:grpChg>
        <pc:grpChg chg="del">
          <ac:chgData name="Изабелла Акопян" userId="4baf23d61371cb3f" providerId="LiveId" clId="{0CDDB4EF-CBCF-4AF2-AFD5-74B20589AC70}" dt="2022-12-27T07:21:04.311" v="376" actId="478"/>
          <ac:grpSpMkLst>
            <pc:docMk/>
            <pc:sldMk cId="311414914" sldId="262"/>
            <ac:grpSpMk id="99" creationId="{5CAF1621-C45C-8416-EBC1-FC311282CCEB}"/>
          </ac:grpSpMkLst>
        </pc:grpChg>
        <pc:grpChg chg="del">
          <ac:chgData name="Изабелла Акопян" userId="4baf23d61371cb3f" providerId="LiveId" clId="{0CDDB4EF-CBCF-4AF2-AFD5-74B20589AC70}" dt="2022-12-27T07:21:04.311" v="376" actId="478"/>
          <ac:grpSpMkLst>
            <pc:docMk/>
            <pc:sldMk cId="311414914" sldId="262"/>
            <ac:grpSpMk id="110" creationId="{00A5648D-5FEF-D9C0-5F20-0A1203F2EC70}"/>
          </ac:grpSpMkLst>
        </pc:grpChg>
        <pc:grpChg chg="del mod">
          <ac:chgData name="Изабелла Акопян" userId="4baf23d61371cb3f" providerId="LiveId" clId="{0CDDB4EF-CBCF-4AF2-AFD5-74B20589AC70}" dt="2022-12-27T07:21:06.658" v="377" actId="478"/>
          <ac:grpSpMkLst>
            <pc:docMk/>
            <pc:sldMk cId="311414914" sldId="262"/>
            <ac:grpSpMk id="144" creationId="{E26D8D11-650B-FA60-45DA-C6ACB4C8529C}"/>
          </ac:grpSpMkLst>
        </pc:grpChg>
        <pc:grpChg chg="del">
          <ac:chgData name="Изабелла Акопян" userId="4baf23d61371cb3f" providerId="LiveId" clId="{0CDDB4EF-CBCF-4AF2-AFD5-74B20589AC70}" dt="2022-12-27T07:21:06.658" v="377" actId="478"/>
          <ac:grpSpMkLst>
            <pc:docMk/>
            <pc:sldMk cId="311414914" sldId="262"/>
            <ac:grpSpMk id="145" creationId="{75316B3B-7601-55BB-D6F1-4D21E29C9C0C}"/>
          </ac:grpSpMkLst>
        </pc:grpChg>
        <pc:grpChg chg="del">
          <ac:chgData name="Изабелла Акопян" userId="4baf23d61371cb3f" providerId="LiveId" clId="{0CDDB4EF-CBCF-4AF2-AFD5-74B20589AC70}" dt="2022-12-27T07:21:04.311" v="376" actId="478"/>
          <ac:grpSpMkLst>
            <pc:docMk/>
            <pc:sldMk cId="311414914" sldId="262"/>
            <ac:grpSpMk id="156" creationId="{F2DAD161-44A6-86D3-4392-B0D4BA9307EE}"/>
          </ac:grpSpMkLst>
        </pc:grpChg>
        <pc:grpChg chg="del">
          <ac:chgData name="Изабелла Акопян" userId="4baf23d61371cb3f" providerId="LiveId" clId="{0CDDB4EF-CBCF-4AF2-AFD5-74B20589AC70}" dt="2022-12-27T07:21:06.658" v="377" actId="478"/>
          <ac:grpSpMkLst>
            <pc:docMk/>
            <pc:sldMk cId="311414914" sldId="262"/>
            <ac:grpSpMk id="157" creationId="{778D0F7F-1FE6-D108-C9F2-3DB18E7A444E}"/>
          </ac:grpSpMkLst>
        </pc:grpChg>
        <pc:grpChg chg="del">
          <ac:chgData name="Изабелла Акопян" userId="4baf23d61371cb3f" providerId="LiveId" clId="{0CDDB4EF-CBCF-4AF2-AFD5-74B20589AC70}" dt="2022-12-27T07:21:44.864" v="387" actId="478"/>
          <ac:grpSpMkLst>
            <pc:docMk/>
            <pc:sldMk cId="311414914" sldId="262"/>
            <ac:grpSpMk id="182" creationId="{33CEA8C3-D21C-DF7C-2016-A46C8B6B367F}"/>
          </ac:grpSpMkLst>
        </pc:grpChg>
        <pc:grpChg chg="del">
          <ac:chgData name="Изабелла Акопян" userId="4baf23d61371cb3f" providerId="LiveId" clId="{0CDDB4EF-CBCF-4AF2-AFD5-74B20589AC70}" dt="2022-12-27T07:21:45.206" v="388" actId="478"/>
          <ac:grpSpMkLst>
            <pc:docMk/>
            <pc:sldMk cId="311414914" sldId="262"/>
            <ac:grpSpMk id="188" creationId="{2A73E03B-18DF-3786-48D7-2D5E429BCFFB}"/>
          </ac:grpSpMkLst>
        </pc:grpChg>
        <pc:grpChg chg="del">
          <ac:chgData name="Изабелла Акопян" userId="4baf23d61371cb3f" providerId="LiveId" clId="{0CDDB4EF-CBCF-4AF2-AFD5-74B20589AC70}" dt="2022-12-27T07:21:43.364" v="386" actId="478"/>
          <ac:grpSpMkLst>
            <pc:docMk/>
            <pc:sldMk cId="311414914" sldId="262"/>
            <ac:grpSpMk id="210" creationId="{E6C70D02-D470-5974-5990-97B6A817D266}"/>
          </ac:grpSpMkLst>
        </pc:grpChg>
        <pc:picChg chg="add mod">
          <ac:chgData name="Изабелла Акопян" userId="4baf23d61371cb3f" providerId="LiveId" clId="{0CDDB4EF-CBCF-4AF2-AFD5-74B20589AC70}" dt="2022-12-27T07:21:16.926" v="382" actId="1076"/>
          <ac:picMkLst>
            <pc:docMk/>
            <pc:sldMk cId="311414914" sldId="262"/>
            <ac:picMk id="3" creationId="{AAE138FD-1AEC-4935-8530-5355E69E840B}"/>
          </ac:picMkLst>
        </pc:picChg>
        <pc:picChg chg="add del mod">
          <ac:chgData name="Изабелла Акопян" userId="4baf23d61371cb3f" providerId="LiveId" clId="{0CDDB4EF-CBCF-4AF2-AFD5-74B20589AC70}" dt="2022-12-27T08:00:10.632" v="1436" actId="478"/>
          <ac:picMkLst>
            <pc:docMk/>
            <pc:sldMk cId="311414914" sldId="262"/>
            <ac:picMk id="8" creationId="{37956D07-BE81-C476-AFB5-443F19D69806}"/>
          </ac:picMkLst>
        </pc:picChg>
        <pc:picChg chg="add mod">
          <ac:chgData name="Изабелла Акопян" userId="4baf23d61371cb3f" providerId="LiveId" clId="{0CDDB4EF-CBCF-4AF2-AFD5-74B20589AC70}" dt="2022-12-27T07:22:04.086" v="396" actId="1076"/>
          <ac:picMkLst>
            <pc:docMk/>
            <pc:sldMk cId="311414914" sldId="262"/>
            <ac:picMk id="10" creationId="{68285826-27AE-ACDB-EA62-F34BD1CEBF7C}"/>
          </ac:picMkLst>
        </pc:picChg>
        <pc:picChg chg="add mod">
          <ac:chgData name="Изабелла Акопян" userId="4baf23d61371cb3f" providerId="LiveId" clId="{0CDDB4EF-CBCF-4AF2-AFD5-74B20589AC70}" dt="2022-12-27T08:00:28.622" v="1446" actId="1076"/>
          <ac:picMkLst>
            <pc:docMk/>
            <pc:sldMk cId="311414914" sldId="262"/>
            <ac:picMk id="12" creationId="{7CEA3800-16A1-2658-45E3-A38F32BAA856}"/>
          </ac:picMkLst>
        </pc:picChg>
        <pc:picChg chg="mod">
          <ac:chgData name="Изабелла Акопян" userId="4baf23d61371cb3f" providerId="LiveId" clId="{0CDDB4EF-CBCF-4AF2-AFD5-74B20589AC70}" dt="2022-12-27T08:00:31.285" v="1447" actId="1076"/>
          <ac:picMkLst>
            <pc:docMk/>
            <pc:sldMk cId="311414914" sldId="262"/>
            <ac:picMk id="159" creationId="{153ADA95-B3A8-D7AC-3F47-D17D5599EEF4}"/>
          </ac:picMkLst>
        </pc:picChg>
        <pc:inkChg chg="del">
          <ac:chgData name="Изабелла Акопян" userId="4baf23d61371cb3f" providerId="LiveId" clId="{0CDDB4EF-CBCF-4AF2-AFD5-74B20589AC70}" dt="2022-12-27T07:21:04.311" v="376" actId="478"/>
          <ac:inkMkLst>
            <pc:docMk/>
            <pc:sldMk cId="311414914" sldId="262"/>
            <ac:inkMk id="32" creationId="{BD6699B1-D273-81AF-1D43-7E08BF182F40}"/>
          </ac:inkMkLst>
        </pc:inkChg>
        <pc:inkChg chg="del">
          <ac:chgData name="Изабелла Акопян" userId="4baf23d61371cb3f" providerId="LiveId" clId="{0CDDB4EF-CBCF-4AF2-AFD5-74B20589AC70}" dt="2022-12-27T07:21:04.311" v="376" actId="478"/>
          <ac:inkMkLst>
            <pc:docMk/>
            <pc:sldMk cId="311414914" sldId="262"/>
            <ac:inkMk id="111" creationId="{72B58634-3A9B-7EDD-F4B7-8479F7F8F6C8}"/>
          </ac:inkMkLst>
        </pc:inkChg>
        <pc:inkChg chg="del">
          <ac:chgData name="Изабелла Акопян" userId="4baf23d61371cb3f" providerId="LiveId" clId="{0CDDB4EF-CBCF-4AF2-AFD5-74B20589AC70}" dt="2022-12-27T07:21:04.311" v="376" actId="478"/>
          <ac:inkMkLst>
            <pc:docMk/>
            <pc:sldMk cId="311414914" sldId="262"/>
            <ac:inkMk id="112" creationId="{E8199766-BB5B-99BB-18C3-74ADEA3C0528}"/>
          </ac:inkMkLst>
        </pc:inkChg>
        <pc:inkChg chg="del">
          <ac:chgData name="Изабелла Акопян" userId="4baf23d61371cb3f" providerId="LiveId" clId="{0CDDB4EF-CBCF-4AF2-AFD5-74B20589AC70}" dt="2022-12-27T07:21:04.311" v="376" actId="478"/>
          <ac:inkMkLst>
            <pc:docMk/>
            <pc:sldMk cId="311414914" sldId="262"/>
            <ac:inkMk id="113" creationId="{7605ED48-39B7-CEF8-09FE-8415CF058AE5}"/>
          </ac:inkMkLst>
        </pc:inkChg>
        <pc:inkChg chg="del">
          <ac:chgData name="Изабелла Акопян" userId="4baf23d61371cb3f" providerId="LiveId" clId="{0CDDB4EF-CBCF-4AF2-AFD5-74B20589AC70}" dt="2022-12-27T07:21:04.311" v="376" actId="478"/>
          <ac:inkMkLst>
            <pc:docMk/>
            <pc:sldMk cId="311414914" sldId="262"/>
            <ac:inkMk id="114" creationId="{7581ED53-B5A8-A3AD-280B-9AEF2984657A}"/>
          </ac:inkMkLst>
        </pc:inkChg>
        <pc:inkChg chg="del">
          <ac:chgData name="Изабелла Акопян" userId="4baf23d61371cb3f" providerId="LiveId" clId="{0CDDB4EF-CBCF-4AF2-AFD5-74B20589AC70}" dt="2022-12-27T07:21:04.311" v="376" actId="478"/>
          <ac:inkMkLst>
            <pc:docMk/>
            <pc:sldMk cId="311414914" sldId="262"/>
            <ac:inkMk id="115" creationId="{BE6F3153-AAB6-A9C2-C6FB-35CA03371279}"/>
          </ac:inkMkLst>
        </pc:inkChg>
        <pc:inkChg chg="del">
          <ac:chgData name="Изабелла Акопян" userId="4baf23d61371cb3f" providerId="LiveId" clId="{0CDDB4EF-CBCF-4AF2-AFD5-74B20589AC70}" dt="2022-12-27T07:21:04.311" v="376" actId="478"/>
          <ac:inkMkLst>
            <pc:docMk/>
            <pc:sldMk cId="311414914" sldId="262"/>
            <ac:inkMk id="116" creationId="{94E3FE3D-1D43-52E8-E9D9-1358EDD77420}"/>
          </ac:inkMkLst>
        </pc:inkChg>
        <pc:inkChg chg="del">
          <ac:chgData name="Изабелла Акопян" userId="4baf23d61371cb3f" providerId="LiveId" clId="{0CDDB4EF-CBCF-4AF2-AFD5-74B20589AC70}" dt="2022-12-27T07:21:04.311" v="376" actId="478"/>
          <ac:inkMkLst>
            <pc:docMk/>
            <pc:sldMk cId="311414914" sldId="262"/>
            <ac:inkMk id="117" creationId="{13B63DA7-DB4A-A484-F2DB-8FB98F03C10C}"/>
          </ac:inkMkLst>
        </pc:inkChg>
        <pc:inkChg chg="del">
          <ac:chgData name="Изабелла Акопян" userId="4baf23d61371cb3f" providerId="LiveId" clId="{0CDDB4EF-CBCF-4AF2-AFD5-74B20589AC70}" dt="2022-12-27T07:21:04.311" v="376" actId="478"/>
          <ac:inkMkLst>
            <pc:docMk/>
            <pc:sldMk cId="311414914" sldId="262"/>
            <ac:inkMk id="118" creationId="{7D481BA1-95ED-6F0D-9C6D-8D021791F449}"/>
          </ac:inkMkLst>
        </pc:inkChg>
        <pc:inkChg chg="del">
          <ac:chgData name="Изабелла Акопян" userId="4baf23d61371cb3f" providerId="LiveId" clId="{0CDDB4EF-CBCF-4AF2-AFD5-74B20589AC70}" dt="2022-12-27T07:21:04.311" v="376" actId="478"/>
          <ac:inkMkLst>
            <pc:docMk/>
            <pc:sldMk cId="311414914" sldId="262"/>
            <ac:inkMk id="119" creationId="{6529E9D9-2764-1B2E-F361-F910CC7813E4}"/>
          </ac:inkMkLst>
        </pc:inkChg>
        <pc:inkChg chg="mod">
          <ac:chgData name="Изабелла Акопян" userId="4baf23d61371cb3f" providerId="LiveId" clId="{0CDDB4EF-CBCF-4AF2-AFD5-74B20589AC70}" dt="2022-12-27T08:00:34.982" v="1449" actId="1076"/>
          <ac:inkMkLst>
            <pc:docMk/>
            <pc:sldMk cId="311414914" sldId="262"/>
            <ac:inkMk id="161" creationId="{0D617BD8-5C32-BE5C-A224-676262251264}"/>
          </ac:inkMkLst>
        </pc:inkChg>
        <pc:inkChg chg="mod">
          <ac:chgData name="Изабелла Акопян" userId="4baf23d61371cb3f" providerId="LiveId" clId="{0CDDB4EF-CBCF-4AF2-AFD5-74B20589AC70}" dt="2022-12-27T08:00:33.045" v="1448" actId="1076"/>
          <ac:inkMkLst>
            <pc:docMk/>
            <pc:sldMk cId="311414914" sldId="262"/>
            <ac:inkMk id="162" creationId="{A53160B3-08E7-B5B1-DDB0-FF6ABD74E690}"/>
          </ac:inkMkLst>
        </pc:inkChg>
        <pc:inkChg chg="del">
          <ac:chgData name="Изабелла Акопян" userId="4baf23d61371cb3f" providerId="LiveId" clId="{0CDDB4EF-CBCF-4AF2-AFD5-74B20589AC70}" dt="2022-12-27T07:21:45.632" v="389" actId="478"/>
          <ac:inkMkLst>
            <pc:docMk/>
            <pc:sldMk cId="311414914" sldId="262"/>
            <ac:inkMk id="170" creationId="{1C342727-256E-3740-DC79-892FB22F5483}"/>
          </ac:inkMkLst>
        </pc:inkChg>
        <pc:inkChg chg="del">
          <ac:chgData name="Изабелла Акопян" userId="4baf23d61371cb3f" providerId="LiveId" clId="{0CDDB4EF-CBCF-4AF2-AFD5-74B20589AC70}" dt="2022-12-27T07:21:46.044" v="390" actId="478"/>
          <ac:inkMkLst>
            <pc:docMk/>
            <pc:sldMk cId="311414914" sldId="262"/>
            <ac:inkMk id="189" creationId="{F1AA97CC-1374-2477-00AB-F59E2D1C59A3}"/>
          </ac:inkMkLst>
        </pc:inkChg>
      </pc:sldChg>
      <pc:sldChg chg="addSp delSp modSp mod setBg">
        <pc:chgData name="Изабелла Акопян" userId="4baf23d61371cb3f" providerId="LiveId" clId="{0CDDB4EF-CBCF-4AF2-AFD5-74B20589AC70}" dt="2022-12-27T07:48:28.282" v="1354"/>
        <pc:sldMkLst>
          <pc:docMk/>
          <pc:sldMk cId="2718885330" sldId="263"/>
        </pc:sldMkLst>
        <pc:spChg chg="add del">
          <ac:chgData name="Изабелла Акопян" userId="4baf23d61371cb3f" providerId="LiveId" clId="{0CDDB4EF-CBCF-4AF2-AFD5-74B20589AC70}" dt="2022-12-27T07:29:54.282" v="459" actId="478"/>
          <ac:spMkLst>
            <pc:docMk/>
            <pc:sldMk cId="2718885330" sldId="263"/>
            <ac:spMk id="7" creationId="{AAC8509A-5145-A7AE-2B55-585252507D76}"/>
          </ac:spMkLst>
        </pc:spChg>
        <pc:grpChg chg="del">
          <ac:chgData name="Изабелла Акопян" userId="4baf23d61371cb3f" providerId="LiveId" clId="{0CDDB4EF-CBCF-4AF2-AFD5-74B20589AC70}" dt="2022-12-27T07:28:26.718" v="436" actId="478"/>
          <ac:grpSpMkLst>
            <pc:docMk/>
            <pc:sldMk cId="2718885330" sldId="263"/>
            <ac:grpSpMk id="27" creationId="{33DF26FC-86EC-0714-00C1-B2E4D2B8F4DA}"/>
          </ac:grpSpMkLst>
        </pc:grpChg>
        <pc:grpChg chg="del">
          <ac:chgData name="Изабелла Акопян" userId="4baf23d61371cb3f" providerId="LiveId" clId="{0CDDB4EF-CBCF-4AF2-AFD5-74B20589AC70}" dt="2022-12-27T07:27:55.024" v="429" actId="478"/>
          <ac:grpSpMkLst>
            <pc:docMk/>
            <pc:sldMk cId="2718885330" sldId="263"/>
            <ac:grpSpMk id="66" creationId="{A07D2F69-9D22-8B5A-E8B8-86AC4CFDC859}"/>
          </ac:grpSpMkLst>
        </pc:grpChg>
        <pc:grpChg chg="del">
          <ac:chgData name="Изабелла Акопян" userId="4baf23d61371cb3f" providerId="LiveId" clId="{0CDDB4EF-CBCF-4AF2-AFD5-74B20589AC70}" dt="2022-12-27T07:28:28.002" v="437" actId="478"/>
          <ac:grpSpMkLst>
            <pc:docMk/>
            <pc:sldMk cId="2718885330" sldId="263"/>
            <ac:grpSpMk id="119" creationId="{8F4A5BD3-9CBF-A58A-8E85-5AF7A5D1D02C}"/>
          </ac:grpSpMkLst>
        </pc:grpChg>
        <pc:grpChg chg="del">
          <ac:chgData name="Изабелла Акопян" userId="4baf23d61371cb3f" providerId="LiveId" clId="{0CDDB4EF-CBCF-4AF2-AFD5-74B20589AC70}" dt="2022-12-27T07:29:11.133" v="447" actId="478"/>
          <ac:grpSpMkLst>
            <pc:docMk/>
            <pc:sldMk cId="2718885330" sldId="263"/>
            <ac:grpSpMk id="136" creationId="{1C99003D-78FE-8D7F-2B66-52D5803AFD60}"/>
          </ac:grpSpMkLst>
        </pc:grpChg>
        <pc:grpChg chg="del mod">
          <ac:chgData name="Изабелла Акопян" userId="4baf23d61371cb3f" providerId="LiveId" clId="{0CDDB4EF-CBCF-4AF2-AFD5-74B20589AC70}" dt="2022-12-27T07:29:40.795" v="457" actId="478"/>
          <ac:grpSpMkLst>
            <pc:docMk/>
            <pc:sldMk cId="2718885330" sldId="263"/>
            <ac:grpSpMk id="141" creationId="{166D130A-6862-B990-1316-2682CF03B35B}"/>
          </ac:grpSpMkLst>
        </pc:grpChg>
        <pc:grpChg chg="del">
          <ac:chgData name="Изабелла Акопян" userId="4baf23d61371cb3f" providerId="LiveId" clId="{0CDDB4EF-CBCF-4AF2-AFD5-74B20589AC70}" dt="2022-12-27T07:29:15.406" v="450" actId="478"/>
          <ac:grpSpMkLst>
            <pc:docMk/>
            <pc:sldMk cId="2718885330" sldId="263"/>
            <ac:grpSpMk id="144" creationId="{49FB1651-C4FF-211A-2A70-08DB605D7D4C}"/>
          </ac:grpSpMkLst>
        </pc:grpChg>
        <pc:grpChg chg="del">
          <ac:chgData name="Изабелла Акопян" userId="4baf23d61371cb3f" providerId="LiveId" clId="{0CDDB4EF-CBCF-4AF2-AFD5-74B20589AC70}" dt="2022-12-27T07:29:14.584" v="449" actId="478"/>
          <ac:grpSpMkLst>
            <pc:docMk/>
            <pc:sldMk cId="2718885330" sldId="263"/>
            <ac:grpSpMk id="149" creationId="{B0A5D98F-4566-DEA2-E5EC-112556312AD3}"/>
          </ac:grpSpMkLst>
        </pc:grpChg>
        <pc:grpChg chg="del">
          <ac:chgData name="Изабелла Акопян" userId="4baf23d61371cb3f" providerId="LiveId" clId="{0CDDB4EF-CBCF-4AF2-AFD5-74B20589AC70}" dt="2022-12-27T07:29:13.583" v="448" actId="478"/>
          <ac:grpSpMkLst>
            <pc:docMk/>
            <pc:sldMk cId="2718885330" sldId="263"/>
            <ac:grpSpMk id="163" creationId="{650F21EA-DB31-3A0A-2D46-EA6BA18B39D8}"/>
          </ac:grpSpMkLst>
        </pc:grpChg>
        <pc:picChg chg="add mod">
          <ac:chgData name="Изабелла Акопян" userId="4baf23d61371cb3f" providerId="LiveId" clId="{0CDDB4EF-CBCF-4AF2-AFD5-74B20589AC70}" dt="2022-12-27T07:45:12.360" v="550" actId="1076"/>
          <ac:picMkLst>
            <pc:docMk/>
            <pc:sldMk cId="2718885330" sldId="263"/>
            <ac:picMk id="3" creationId="{37BA4F1F-12E2-1EEA-AC0C-B985429AA822}"/>
          </ac:picMkLst>
        </pc:picChg>
        <pc:picChg chg="add mod">
          <ac:chgData name="Изабелла Акопян" userId="4baf23d61371cb3f" providerId="LiveId" clId="{0CDDB4EF-CBCF-4AF2-AFD5-74B20589AC70}" dt="2022-12-27T07:29:03.037" v="446" actId="1076"/>
          <ac:picMkLst>
            <pc:docMk/>
            <pc:sldMk cId="2718885330" sldId="263"/>
            <ac:picMk id="5" creationId="{87C542A1-BCDD-C839-A9FB-EF7F74164C55}"/>
          </ac:picMkLst>
        </pc:picChg>
        <pc:picChg chg="add mod">
          <ac:chgData name="Изабелла Акопян" userId="4baf23d61371cb3f" providerId="LiveId" clId="{0CDDB4EF-CBCF-4AF2-AFD5-74B20589AC70}" dt="2022-12-27T07:30:49.358" v="475" actId="1076"/>
          <ac:picMkLst>
            <pc:docMk/>
            <pc:sldMk cId="2718885330" sldId="263"/>
            <ac:picMk id="9" creationId="{B04F65AC-B990-251B-211E-7FE67281ED58}"/>
          </ac:picMkLst>
        </pc:picChg>
        <pc:picChg chg="add mod">
          <ac:chgData name="Изабелла Акопян" userId="4baf23d61371cb3f" providerId="LiveId" clId="{0CDDB4EF-CBCF-4AF2-AFD5-74B20589AC70}" dt="2022-12-27T07:30:50.789" v="476" actId="1076"/>
          <ac:picMkLst>
            <pc:docMk/>
            <pc:sldMk cId="2718885330" sldId="263"/>
            <ac:picMk id="13" creationId="{55C01367-C2A2-5200-E3FA-98EE5DCDE6A9}"/>
          </ac:picMkLst>
        </pc:picChg>
        <pc:picChg chg="mod ord">
          <ac:chgData name="Изабелла Акопян" userId="4baf23d61371cb3f" providerId="LiveId" clId="{0CDDB4EF-CBCF-4AF2-AFD5-74B20589AC70}" dt="2022-12-27T07:45:24.750" v="556" actId="1076"/>
          <ac:picMkLst>
            <pc:docMk/>
            <pc:sldMk cId="2718885330" sldId="263"/>
            <ac:picMk id="97" creationId="{ABA2A939-1F59-D44F-8B82-D2B626601F0C}"/>
          </ac:picMkLst>
        </pc:picChg>
        <pc:inkChg chg="del">
          <ac:chgData name="Изабелла Акопян" userId="4baf23d61371cb3f" providerId="LiveId" clId="{0CDDB4EF-CBCF-4AF2-AFD5-74B20589AC70}" dt="2022-12-27T07:27:57.882" v="431" actId="478"/>
          <ac:inkMkLst>
            <pc:docMk/>
            <pc:sldMk cId="2718885330" sldId="263"/>
            <ac:inkMk id="65" creationId="{59347876-3C44-6D94-613B-4D24C4B2C302}"/>
          </ac:inkMkLst>
        </pc:inkChg>
        <pc:inkChg chg="mod">
          <ac:chgData name="Изабелла Акопян" userId="4baf23d61371cb3f" providerId="LiveId" clId="{0CDDB4EF-CBCF-4AF2-AFD5-74B20589AC70}" dt="2022-12-27T07:30:44.005" v="473" actId="1076"/>
          <ac:inkMkLst>
            <pc:docMk/>
            <pc:sldMk cId="2718885330" sldId="263"/>
            <ac:inkMk id="123" creationId="{D4904416-FBA8-ED26-EFC5-24FBABC7A0E8}"/>
          </ac:inkMkLst>
        </pc:inkChg>
        <pc:inkChg chg="del topLvl">
          <ac:chgData name="Изабелла Акопян" userId="4baf23d61371cb3f" providerId="LiveId" clId="{0CDDB4EF-CBCF-4AF2-AFD5-74B20589AC70}" dt="2022-12-27T07:29:40.795" v="457" actId="478"/>
          <ac:inkMkLst>
            <pc:docMk/>
            <pc:sldMk cId="2718885330" sldId="263"/>
            <ac:inkMk id="124" creationId="{B0D86B04-B536-9D61-F990-45125A7D0F6C}"/>
          </ac:inkMkLst>
        </pc:inkChg>
        <pc:inkChg chg="del">
          <ac:chgData name="Изабелла Акопян" userId="4baf23d61371cb3f" providerId="LiveId" clId="{0CDDB4EF-CBCF-4AF2-AFD5-74B20589AC70}" dt="2022-12-27T07:29:39.310" v="456" actId="478"/>
          <ac:inkMkLst>
            <pc:docMk/>
            <pc:sldMk cId="2718885330" sldId="263"/>
            <ac:inkMk id="125" creationId="{B88E206F-6A9E-DC97-5002-0AE80F1F33CC}"/>
          </ac:inkMkLst>
        </pc:inkChg>
        <pc:inkChg chg="del">
          <ac:chgData name="Изабелла Акопян" userId="4baf23d61371cb3f" providerId="LiveId" clId="{0CDDB4EF-CBCF-4AF2-AFD5-74B20589AC70}" dt="2022-12-27T07:29:36.194" v="454" actId="478"/>
          <ac:inkMkLst>
            <pc:docMk/>
            <pc:sldMk cId="2718885330" sldId="263"/>
            <ac:inkMk id="126" creationId="{369CF4BA-9372-B975-8D99-6ABF234A0476}"/>
          </ac:inkMkLst>
        </pc:inkChg>
        <pc:inkChg chg="del">
          <ac:chgData name="Изабелла Акопян" userId="4baf23d61371cb3f" providerId="LiveId" clId="{0CDDB4EF-CBCF-4AF2-AFD5-74B20589AC70}" dt="2022-12-27T07:29:37.793" v="455" actId="478"/>
          <ac:inkMkLst>
            <pc:docMk/>
            <pc:sldMk cId="2718885330" sldId="263"/>
            <ac:inkMk id="127" creationId="{2785A1AA-54AD-6325-D73A-F6592C20189D}"/>
          </ac:inkMkLst>
        </pc:inkChg>
        <pc:inkChg chg="mod topLvl">
          <ac:chgData name="Изабелла Акопян" userId="4baf23d61371cb3f" providerId="LiveId" clId="{0CDDB4EF-CBCF-4AF2-AFD5-74B20589AC70}" dt="2022-12-27T07:30:47.414" v="474" actId="1076"/>
          <ac:inkMkLst>
            <pc:docMk/>
            <pc:sldMk cId="2718885330" sldId="263"/>
            <ac:inkMk id="140" creationId="{18F231BF-B112-7C73-3DCF-406EBAEE13AC}"/>
          </ac:inkMkLst>
        </pc:inkChg>
      </pc:sldChg>
      <pc:sldChg chg="addSp delSp modSp mod">
        <pc:chgData name="Изабелла Акопян" userId="4baf23d61371cb3f" providerId="LiveId" clId="{0CDDB4EF-CBCF-4AF2-AFD5-74B20589AC70}" dt="2022-12-27T07:25:13.125" v="428" actId="478"/>
        <pc:sldMkLst>
          <pc:docMk/>
          <pc:sldMk cId="2976717677" sldId="264"/>
        </pc:sldMkLst>
        <pc:grpChg chg="del">
          <ac:chgData name="Изабелла Акопян" userId="4baf23d61371cb3f" providerId="LiveId" clId="{0CDDB4EF-CBCF-4AF2-AFD5-74B20589AC70}" dt="2022-12-27T07:25:13.125" v="428" actId="478"/>
          <ac:grpSpMkLst>
            <pc:docMk/>
            <pc:sldMk cId="2976717677" sldId="264"/>
            <ac:grpSpMk id="4" creationId="{C2BB190F-99C7-3D50-F21D-EFDB555347E8}"/>
          </ac:grpSpMkLst>
        </pc:grpChg>
        <pc:grpChg chg="del">
          <ac:chgData name="Изабелла Акопян" userId="4baf23d61371cb3f" providerId="LiveId" clId="{0CDDB4EF-CBCF-4AF2-AFD5-74B20589AC70}" dt="2022-12-27T07:24:56.844" v="421" actId="478"/>
          <ac:grpSpMkLst>
            <pc:docMk/>
            <pc:sldMk cId="2976717677" sldId="264"/>
            <ac:grpSpMk id="12" creationId="{1D8ED0CC-E001-2512-A1F6-94ADF0919A14}"/>
          </ac:grpSpMkLst>
        </pc:grpChg>
        <pc:grpChg chg="del">
          <ac:chgData name="Изабелла Акопян" userId="4baf23d61371cb3f" providerId="LiveId" clId="{0CDDB4EF-CBCF-4AF2-AFD5-74B20589AC70}" dt="2022-12-27T07:24:57.559" v="422" actId="478"/>
          <ac:grpSpMkLst>
            <pc:docMk/>
            <pc:sldMk cId="2976717677" sldId="264"/>
            <ac:grpSpMk id="28" creationId="{738CD624-572E-BAF1-D73B-1A8E2BC3B4E1}"/>
          </ac:grpSpMkLst>
        </pc:grpChg>
        <pc:picChg chg="add mod">
          <ac:chgData name="Изабелла Акопян" userId="4baf23d61371cb3f" providerId="LiveId" clId="{0CDDB4EF-CBCF-4AF2-AFD5-74B20589AC70}" dt="2022-12-27T07:25:08.399" v="427" actId="1076"/>
          <ac:picMkLst>
            <pc:docMk/>
            <pc:sldMk cId="2976717677" sldId="264"/>
            <ac:picMk id="3" creationId="{715AC8B9-E918-1355-D3C3-ADBE6C47D07B}"/>
          </ac:picMkLst>
        </pc:picChg>
      </pc:sldChg>
      <pc:sldChg chg="addSp delSp modSp mod setBg">
        <pc:chgData name="Изабелла Акопян" userId="4baf23d61371cb3f" providerId="LiveId" clId="{0CDDB4EF-CBCF-4AF2-AFD5-74B20589AC70}" dt="2022-12-27T07:50:46.406" v="1373" actId="1076"/>
        <pc:sldMkLst>
          <pc:docMk/>
          <pc:sldMk cId="3169192103" sldId="265"/>
        </pc:sldMkLst>
        <pc:spChg chg="mod">
          <ac:chgData name="Изабелла Акопян" userId="4baf23d61371cb3f" providerId="LiveId" clId="{0CDDB4EF-CBCF-4AF2-AFD5-74B20589AC70}" dt="2022-12-27T07:50:46.406" v="1373" actId="1076"/>
          <ac:spMkLst>
            <pc:docMk/>
            <pc:sldMk cId="3169192103" sldId="265"/>
            <ac:spMk id="6" creationId="{5786D550-C8E9-1CD6-3818-AFC316EF6E40}"/>
          </ac:spMkLst>
        </pc:spChg>
        <pc:spChg chg="add">
          <ac:chgData name="Изабелла Акопян" userId="4baf23d61371cb3f" providerId="LiveId" clId="{0CDDB4EF-CBCF-4AF2-AFD5-74B20589AC70}" dt="2022-12-27T07:50:32.942" v="1368" actId="26606"/>
          <ac:spMkLst>
            <pc:docMk/>
            <pc:sldMk cId="3169192103" sldId="265"/>
            <ac:spMk id="8" creationId="{0B761509-3B9A-49A6-A84B-C3D86811697D}"/>
          </ac:spMkLst>
        </pc:spChg>
        <pc:spChg chg="add del">
          <ac:chgData name="Изабелла Акопян" userId="4baf23d61371cb3f" providerId="LiveId" clId="{0CDDB4EF-CBCF-4AF2-AFD5-74B20589AC70}" dt="2022-12-27T07:50:31.168" v="1367" actId="26606"/>
          <ac:spMkLst>
            <pc:docMk/>
            <pc:sldMk cId="3169192103" sldId="265"/>
            <ac:spMk id="11" creationId="{C475749F-F487-4EFB-ABC7-C1359590EB76}"/>
          </ac:spMkLst>
        </pc:spChg>
        <pc:spChg chg="add">
          <ac:chgData name="Изабелла Акопян" userId="4baf23d61371cb3f" providerId="LiveId" clId="{0CDDB4EF-CBCF-4AF2-AFD5-74B20589AC70}" dt="2022-12-27T07:50:32.942" v="1368" actId="26606"/>
          <ac:spMkLst>
            <pc:docMk/>
            <pc:sldMk cId="3169192103" sldId="265"/>
            <ac:spMk id="13" creationId="{91DE43FD-EB47-414A-B0AB-169B0FFFA527}"/>
          </ac:spMkLst>
        </pc:spChg>
        <pc:grpChg chg="add">
          <ac:chgData name="Изабелла Акопян" userId="4baf23d61371cb3f" providerId="LiveId" clId="{0CDDB4EF-CBCF-4AF2-AFD5-74B20589AC70}" dt="2022-12-27T07:50:32.942" v="1368" actId="26606"/>
          <ac:grpSpMkLst>
            <pc:docMk/>
            <pc:sldMk cId="3169192103" sldId="265"/>
            <ac:grpSpMk id="15" creationId="{58495BCC-CE77-4CC2-952E-846F41119FD5}"/>
          </ac:grpSpMkLst>
        </pc:grpChg>
        <pc:picChg chg="mod ord">
          <ac:chgData name="Изабелла Акопян" userId="4baf23d61371cb3f" providerId="LiveId" clId="{0CDDB4EF-CBCF-4AF2-AFD5-74B20589AC70}" dt="2022-12-27T07:50:44.269" v="1372" actId="1076"/>
          <ac:picMkLst>
            <pc:docMk/>
            <pc:sldMk cId="3169192103" sldId="265"/>
            <ac:picMk id="4" creationId="{34EFF58F-CF0B-9C6A-BBC3-3AC12736EC85}"/>
          </ac:picMkLst>
        </pc:picChg>
      </pc:sldChg>
      <pc:sldChg chg="addSp modSp mod setBg">
        <pc:chgData name="Изабелла Акопян" userId="4baf23d61371cb3f" providerId="LiveId" clId="{0CDDB4EF-CBCF-4AF2-AFD5-74B20589AC70}" dt="2022-12-27T07:51:44.003" v="1386" actId="20577"/>
        <pc:sldMkLst>
          <pc:docMk/>
          <pc:sldMk cId="2889644761" sldId="266"/>
        </pc:sldMkLst>
        <pc:spChg chg="mod">
          <ac:chgData name="Изабелла Акопян" userId="4baf23d61371cb3f" providerId="LiveId" clId="{0CDDB4EF-CBCF-4AF2-AFD5-74B20589AC70}" dt="2022-12-27T07:51:44.003" v="1386" actId="20577"/>
          <ac:spMkLst>
            <pc:docMk/>
            <pc:sldMk cId="2889644761" sldId="266"/>
            <ac:spMk id="6" creationId="{AA6FAB67-7D96-C2B1-3002-CB0335CE2DCB}"/>
          </ac:spMkLst>
        </pc:spChg>
        <pc:spChg chg="add">
          <ac:chgData name="Изабелла Акопян" userId="4baf23d61371cb3f" providerId="LiveId" clId="{0CDDB4EF-CBCF-4AF2-AFD5-74B20589AC70}" dt="2022-12-27T07:50:59.461" v="1374" actId="26606"/>
          <ac:spMkLst>
            <pc:docMk/>
            <pc:sldMk cId="2889644761" sldId="266"/>
            <ac:spMk id="11" creationId="{33CD251C-A887-4D2F-925B-FC097198538B}"/>
          </ac:spMkLst>
        </pc:spChg>
        <pc:grpChg chg="add">
          <ac:chgData name="Изабелла Акопян" userId="4baf23d61371cb3f" providerId="LiveId" clId="{0CDDB4EF-CBCF-4AF2-AFD5-74B20589AC70}" dt="2022-12-27T07:50:59.461" v="1374" actId="26606"/>
          <ac:grpSpMkLst>
            <pc:docMk/>
            <pc:sldMk cId="2889644761" sldId="266"/>
            <ac:grpSpMk id="13" creationId="{770AE191-D2EA-45C9-A44D-830C188F74CB}"/>
          </ac:grpSpMkLst>
        </pc:grpChg>
        <pc:picChg chg="mod ord">
          <ac:chgData name="Изабелла Акопян" userId="4baf23d61371cb3f" providerId="LiveId" clId="{0CDDB4EF-CBCF-4AF2-AFD5-74B20589AC70}" dt="2022-12-27T07:50:59.461" v="1374" actId="26606"/>
          <ac:picMkLst>
            <pc:docMk/>
            <pc:sldMk cId="2889644761" sldId="266"/>
            <ac:picMk id="4" creationId="{B7720427-A143-89AF-FC86-8B30D237ECC7}"/>
          </ac:picMkLst>
        </pc:picChg>
      </pc:sldChg>
      <pc:sldChg chg="addSp delSp modSp mod setBg">
        <pc:chgData name="Изабелла Акопян" userId="4baf23d61371cb3f" providerId="LiveId" clId="{0CDDB4EF-CBCF-4AF2-AFD5-74B20589AC70}" dt="2022-12-27T07:51:37.490" v="1385" actId="20577"/>
        <pc:sldMkLst>
          <pc:docMk/>
          <pc:sldMk cId="1499622086" sldId="267"/>
        </pc:sldMkLst>
        <pc:spChg chg="mod">
          <ac:chgData name="Изабелла Акопян" userId="4baf23d61371cb3f" providerId="LiveId" clId="{0CDDB4EF-CBCF-4AF2-AFD5-74B20589AC70}" dt="2022-12-27T07:51:37.490" v="1385" actId="20577"/>
          <ac:spMkLst>
            <pc:docMk/>
            <pc:sldMk cId="1499622086" sldId="267"/>
            <ac:spMk id="6" creationId="{22D8D759-5D02-555F-C2FE-04D7B0475A5E}"/>
          </ac:spMkLst>
        </pc:spChg>
        <pc:spChg chg="add del">
          <ac:chgData name="Изабелла Акопян" userId="4baf23d61371cb3f" providerId="LiveId" clId="{0CDDB4EF-CBCF-4AF2-AFD5-74B20589AC70}" dt="2022-12-27T07:51:26.556" v="1380" actId="26606"/>
          <ac:spMkLst>
            <pc:docMk/>
            <pc:sldMk cId="1499622086" sldId="267"/>
            <ac:spMk id="11" creationId="{33CD251C-A887-4D2F-925B-FC097198538B}"/>
          </ac:spMkLst>
        </pc:spChg>
        <pc:spChg chg="add del">
          <ac:chgData name="Изабелла Акопян" userId="4baf23d61371cb3f" providerId="LiveId" clId="{0CDDB4EF-CBCF-4AF2-AFD5-74B20589AC70}" dt="2022-12-27T07:51:26.556" v="1380" actId="26606"/>
          <ac:spMkLst>
            <pc:docMk/>
            <pc:sldMk cId="1499622086" sldId="267"/>
            <ac:spMk id="13" creationId="{3B2069EE-A08E-44F0-B3F9-3CF8CC2DCAD5}"/>
          </ac:spMkLst>
        </pc:spChg>
        <pc:spChg chg="add">
          <ac:chgData name="Изабелла Акопян" userId="4baf23d61371cb3f" providerId="LiveId" clId="{0CDDB4EF-CBCF-4AF2-AFD5-74B20589AC70}" dt="2022-12-27T07:51:26.556" v="1380" actId="26606"/>
          <ac:spMkLst>
            <pc:docMk/>
            <pc:sldMk cId="1499622086" sldId="267"/>
            <ac:spMk id="22" creationId="{33CD251C-A887-4D2F-925B-FC097198538B}"/>
          </ac:spMkLst>
        </pc:spChg>
        <pc:spChg chg="add">
          <ac:chgData name="Изабелла Акопян" userId="4baf23d61371cb3f" providerId="LiveId" clId="{0CDDB4EF-CBCF-4AF2-AFD5-74B20589AC70}" dt="2022-12-27T07:51:26.556" v="1380" actId="26606"/>
          <ac:spMkLst>
            <pc:docMk/>
            <pc:sldMk cId="1499622086" sldId="267"/>
            <ac:spMk id="24" creationId="{B19D093C-27FB-4032-B282-42C4563F257C}"/>
          </ac:spMkLst>
        </pc:spChg>
        <pc:grpChg chg="add del">
          <ac:chgData name="Изабелла Акопян" userId="4baf23d61371cb3f" providerId="LiveId" clId="{0CDDB4EF-CBCF-4AF2-AFD5-74B20589AC70}" dt="2022-12-27T07:51:26.556" v="1380" actId="26606"/>
          <ac:grpSpMkLst>
            <pc:docMk/>
            <pc:sldMk cId="1499622086" sldId="267"/>
            <ac:grpSpMk id="15" creationId="{C9888C69-11CC-40BA-BABF-F9B7E11C9156}"/>
          </ac:grpSpMkLst>
        </pc:grpChg>
        <pc:grpChg chg="add">
          <ac:chgData name="Изабелла Акопян" userId="4baf23d61371cb3f" providerId="LiveId" clId="{0CDDB4EF-CBCF-4AF2-AFD5-74B20589AC70}" dt="2022-12-27T07:51:26.556" v="1380" actId="26606"/>
          <ac:grpSpMkLst>
            <pc:docMk/>
            <pc:sldMk cId="1499622086" sldId="267"/>
            <ac:grpSpMk id="26" creationId="{35EE815E-1BD3-4777-B652-6D98825BF66B}"/>
          </ac:grpSpMkLst>
        </pc:grpChg>
        <pc:picChg chg="mod ord">
          <ac:chgData name="Изабелла Акопян" userId="4baf23d61371cb3f" providerId="LiveId" clId="{0CDDB4EF-CBCF-4AF2-AFD5-74B20589AC70}" dt="2022-12-27T07:51:33.390" v="1383" actId="1076"/>
          <ac:picMkLst>
            <pc:docMk/>
            <pc:sldMk cId="1499622086" sldId="267"/>
            <ac:picMk id="4" creationId="{92C470F4-CCEA-4187-BF37-20CE9EDD0E11}"/>
          </ac:picMkLst>
        </pc:picChg>
      </pc:sldChg>
      <pc:sldChg chg="addSp modSp mod setBg">
        <pc:chgData name="Изабелла Акопян" userId="4baf23d61371cb3f" providerId="LiveId" clId="{0CDDB4EF-CBCF-4AF2-AFD5-74B20589AC70}" dt="2022-12-27T07:52:02.910" v="1390" actId="1076"/>
        <pc:sldMkLst>
          <pc:docMk/>
          <pc:sldMk cId="517706281" sldId="268"/>
        </pc:sldMkLst>
        <pc:spChg chg="mod">
          <ac:chgData name="Изабелла Акопян" userId="4baf23d61371cb3f" providerId="LiveId" clId="{0CDDB4EF-CBCF-4AF2-AFD5-74B20589AC70}" dt="2022-12-27T07:51:48.630" v="1387" actId="26606"/>
          <ac:spMkLst>
            <pc:docMk/>
            <pc:sldMk cId="517706281" sldId="268"/>
            <ac:spMk id="2" creationId="{2FD08BBB-A6D4-80ED-61F3-406CE0C96A41}"/>
          </ac:spMkLst>
        </pc:spChg>
        <pc:spChg chg="add">
          <ac:chgData name="Изабелла Акопян" userId="4baf23d61371cb3f" providerId="LiveId" clId="{0CDDB4EF-CBCF-4AF2-AFD5-74B20589AC70}" dt="2022-12-27T07:51:48.630" v="1387" actId="26606"/>
          <ac:spMkLst>
            <pc:docMk/>
            <pc:sldMk cId="517706281" sldId="268"/>
            <ac:spMk id="9" creationId="{E30408B7-02B2-4EC4-8EE8-B53E74642A86}"/>
          </ac:spMkLst>
        </pc:spChg>
        <pc:spChg chg="add">
          <ac:chgData name="Изабелла Акопян" userId="4baf23d61371cb3f" providerId="LiveId" clId="{0CDDB4EF-CBCF-4AF2-AFD5-74B20589AC70}" dt="2022-12-27T07:51:48.630" v="1387" actId="26606"/>
          <ac:spMkLst>
            <pc:docMk/>
            <pc:sldMk cId="517706281" sldId="268"/>
            <ac:spMk id="11" creationId="{FC117A00-E1E3-4C50-9444-14FB2BC778DD}"/>
          </ac:spMkLst>
        </pc:spChg>
        <pc:grpChg chg="add">
          <ac:chgData name="Изабелла Акопян" userId="4baf23d61371cb3f" providerId="LiveId" clId="{0CDDB4EF-CBCF-4AF2-AFD5-74B20589AC70}" dt="2022-12-27T07:51:48.630" v="1387" actId="26606"/>
          <ac:grpSpMkLst>
            <pc:docMk/>
            <pc:sldMk cId="517706281" sldId="268"/>
            <ac:grpSpMk id="13" creationId="{3CA30F3A-949D-4014-A5BD-809F81E84132}"/>
          </ac:grpSpMkLst>
        </pc:grpChg>
        <pc:picChg chg="mod ord">
          <ac:chgData name="Изабелла Акопян" userId="4baf23d61371cb3f" providerId="LiveId" clId="{0CDDB4EF-CBCF-4AF2-AFD5-74B20589AC70}" dt="2022-12-27T07:52:02.910" v="1390" actId="1076"/>
          <ac:picMkLst>
            <pc:docMk/>
            <pc:sldMk cId="517706281" sldId="268"/>
            <ac:picMk id="4" creationId="{2E00DED7-8EA1-9085-55A6-F09F9D791ED4}"/>
          </ac:picMkLst>
        </pc:picChg>
      </pc:sldChg>
      <pc:sldChg chg="addSp modSp mod setBg">
        <pc:chgData name="Изабелла Акопян" userId="4baf23d61371cb3f" providerId="LiveId" clId="{0CDDB4EF-CBCF-4AF2-AFD5-74B20589AC70}" dt="2022-12-27T07:54:01.093" v="1420" actId="1076"/>
        <pc:sldMkLst>
          <pc:docMk/>
          <pc:sldMk cId="3398726301" sldId="269"/>
        </pc:sldMkLst>
        <pc:spChg chg="mod">
          <ac:chgData name="Изабелла Акопян" userId="4baf23d61371cb3f" providerId="LiveId" clId="{0CDDB4EF-CBCF-4AF2-AFD5-74B20589AC70}" dt="2022-12-27T07:54:01.093" v="1420" actId="1076"/>
          <ac:spMkLst>
            <pc:docMk/>
            <pc:sldMk cId="3398726301" sldId="269"/>
            <ac:spMk id="6" creationId="{DCD5FD96-397E-A7E9-496A-20A1FF2BBE06}"/>
          </ac:spMkLst>
        </pc:spChg>
        <pc:spChg chg="add">
          <ac:chgData name="Изабелла Акопян" userId="4baf23d61371cb3f" providerId="LiveId" clId="{0CDDB4EF-CBCF-4AF2-AFD5-74B20589AC70}" dt="2022-12-27T07:52:07.031" v="1391" actId="26606"/>
          <ac:spMkLst>
            <pc:docMk/>
            <pc:sldMk cId="3398726301" sldId="269"/>
            <ac:spMk id="11" creationId="{0B761509-3B9A-49A6-A84B-C3D86811697D}"/>
          </ac:spMkLst>
        </pc:spChg>
        <pc:spChg chg="add">
          <ac:chgData name="Изабелла Акопян" userId="4baf23d61371cb3f" providerId="LiveId" clId="{0CDDB4EF-CBCF-4AF2-AFD5-74B20589AC70}" dt="2022-12-27T07:52:07.031" v="1391" actId="26606"/>
          <ac:spMkLst>
            <pc:docMk/>
            <pc:sldMk cId="3398726301" sldId="269"/>
            <ac:spMk id="13" creationId="{91DE43FD-EB47-414A-B0AB-169B0FFFA527}"/>
          </ac:spMkLst>
        </pc:spChg>
        <pc:grpChg chg="add">
          <ac:chgData name="Изабелла Акопян" userId="4baf23d61371cb3f" providerId="LiveId" clId="{0CDDB4EF-CBCF-4AF2-AFD5-74B20589AC70}" dt="2022-12-27T07:52:07.031" v="1391" actId="26606"/>
          <ac:grpSpMkLst>
            <pc:docMk/>
            <pc:sldMk cId="3398726301" sldId="269"/>
            <ac:grpSpMk id="15" creationId="{58495BCC-CE77-4CC2-952E-846F41119FD5}"/>
          </ac:grpSpMkLst>
        </pc:grpChg>
        <pc:picChg chg="mod">
          <ac:chgData name="Изабелла Акопян" userId="4baf23d61371cb3f" providerId="LiveId" clId="{0CDDB4EF-CBCF-4AF2-AFD5-74B20589AC70}" dt="2022-12-27T07:53:56.614" v="1418" actId="1076"/>
          <ac:picMkLst>
            <pc:docMk/>
            <pc:sldMk cId="3398726301" sldId="269"/>
            <ac:picMk id="4" creationId="{76522BDE-B45E-834E-5839-7F0BDE141C47}"/>
          </ac:picMkLst>
        </pc:picChg>
      </pc:sldChg>
      <pc:sldChg chg="addSp delSp modSp mod setBg">
        <pc:chgData name="Изабелла Акопян" userId="4baf23d61371cb3f" providerId="LiveId" clId="{0CDDB4EF-CBCF-4AF2-AFD5-74B20589AC70}" dt="2022-12-27T07:53:51.430" v="1416" actId="1076"/>
        <pc:sldMkLst>
          <pc:docMk/>
          <pc:sldMk cId="1660726101" sldId="270"/>
        </pc:sldMkLst>
        <pc:spChg chg="mod">
          <ac:chgData name="Изабелла Акопян" userId="4baf23d61371cb3f" providerId="LiveId" clId="{0CDDB4EF-CBCF-4AF2-AFD5-74B20589AC70}" dt="2022-12-27T07:53:17.166" v="1407" actId="5793"/>
          <ac:spMkLst>
            <pc:docMk/>
            <pc:sldMk cId="1660726101" sldId="270"/>
            <ac:spMk id="6" creationId="{AD00EFC8-EE11-B840-C3D3-E84DBB8E7514}"/>
          </ac:spMkLst>
        </pc:spChg>
        <pc:spChg chg="add del">
          <ac:chgData name="Изабелла Акопян" userId="4baf23d61371cb3f" providerId="LiveId" clId="{0CDDB4EF-CBCF-4AF2-AFD5-74B20589AC70}" dt="2022-12-27T07:53:07.474" v="1404" actId="26606"/>
          <ac:spMkLst>
            <pc:docMk/>
            <pc:sldMk cId="1660726101" sldId="270"/>
            <ac:spMk id="11" creationId="{6EFFF4A2-EB01-4738-9824-8D9A72A51BB9}"/>
          </ac:spMkLst>
        </pc:spChg>
        <pc:spChg chg="add del">
          <ac:chgData name="Изабелла Акопян" userId="4baf23d61371cb3f" providerId="LiveId" clId="{0CDDB4EF-CBCF-4AF2-AFD5-74B20589AC70}" dt="2022-12-27T07:53:07.474" v="1404" actId="26606"/>
          <ac:spMkLst>
            <pc:docMk/>
            <pc:sldMk cId="1660726101" sldId="270"/>
            <ac:spMk id="13" creationId="{23D97D8B-CFC5-431A-AA32-93C4522A6EE6}"/>
          </ac:spMkLst>
        </pc:spChg>
        <pc:spChg chg="add">
          <ac:chgData name="Изабелла Акопян" userId="4baf23d61371cb3f" providerId="LiveId" clId="{0CDDB4EF-CBCF-4AF2-AFD5-74B20589AC70}" dt="2022-12-27T07:53:07.474" v="1404" actId="26606"/>
          <ac:spMkLst>
            <pc:docMk/>
            <pc:sldMk cId="1660726101" sldId="270"/>
            <ac:spMk id="22" creationId="{F5493CFF-E43B-4B10-ACE1-C8A1246629EA}"/>
          </ac:spMkLst>
        </pc:spChg>
        <pc:grpChg chg="add del">
          <ac:chgData name="Изабелла Акопян" userId="4baf23d61371cb3f" providerId="LiveId" clId="{0CDDB4EF-CBCF-4AF2-AFD5-74B20589AC70}" dt="2022-12-27T07:53:07.474" v="1404" actId="26606"/>
          <ac:grpSpMkLst>
            <pc:docMk/>
            <pc:sldMk cId="1660726101" sldId="270"/>
            <ac:grpSpMk id="15" creationId="{F91EAA54-AC0A-4AEF-ACE5-B1DD3DC8173B}"/>
          </ac:grpSpMkLst>
        </pc:grpChg>
        <pc:picChg chg="mod">
          <ac:chgData name="Изабелла Акопян" userId="4baf23d61371cb3f" providerId="LiveId" clId="{0CDDB4EF-CBCF-4AF2-AFD5-74B20589AC70}" dt="2022-12-27T07:53:51.430" v="1416" actId="1076"/>
          <ac:picMkLst>
            <pc:docMk/>
            <pc:sldMk cId="1660726101" sldId="270"/>
            <ac:picMk id="4" creationId="{BC8DE260-8AAE-470D-4963-F63C5FECE51C}"/>
          </ac:picMkLst>
        </pc:picChg>
      </pc:sldChg>
      <pc:sldChg chg="addSp modSp mod setBg">
        <pc:chgData name="Изабелла Акопян" userId="4baf23d61371cb3f" providerId="LiveId" clId="{0CDDB4EF-CBCF-4AF2-AFD5-74B20589AC70}" dt="2022-12-27T07:54:07.582" v="1422" actId="1076"/>
        <pc:sldMkLst>
          <pc:docMk/>
          <pc:sldMk cId="2916586645" sldId="271"/>
        </pc:sldMkLst>
        <pc:spChg chg="mod">
          <ac:chgData name="Изабелла Акопян" userId="4baf23d61371cb3f" providerId="LiveId" clId="{0CDDB4EF-CBCF-4AF2-AFD5-74B20589AC70}" dt="2022-12-27T07:54:07.582" v="1422" actId="1076"/>
          <ac:spMkLst>
            <pc:docMk/>
            <pc:sldMk cId="2916586645" sldId="271"/>
            <ac:spMk id="6" creationId="{003098C0-2B0E-C4CA-42EE-F2202763BCE7}"/>
          </ac:spMkLst>
        </pc:spChg>
        <pc:spChg chg="add">
          <ac:chgData name="Изабелла Акопян" userId="4baf23d61371cb3f" providerId="LiveId" clId="{0CDDB4EF-CBCF-4AF2-AFD5-74B20589AC70}" dt="2022-12-27T07:53:24.630" v="1408" actId="26606"/>
          <ac:spMkLst>
            <pc:docMk/>
            <pc:sldMk cId="2916586645" sldId="271"/>
            <ac:spMk id="11" creationId="{0B761509-3B9A-49A6-A84B-C3D86811697D}"/>
          </ac:spMkLst>
        </pc:spChg>
        <pc:spChg chg="add">
          <ac:chgData name="Изабелла Акопян" userId="4baf23d61371cb3f" providerId="LiveId" clId="{0CDDB4EF-CBCF-4AF2-AFD5-74B20589AC70}" dt="2022-12-27T07:53:24.630" v="1408" actId="26606"/>
          <ac:spMkLst>
            <pc:docMk/>
            <pc:sldMk cId="2916586645" sldId="271"/>
            <ac:spMk id="13" creationId="{91DE43FD-EB47-414A-B0AB-169B0FFFA527}"/>
          </ac:spMkLst>
        </pc:spChg>
        <pc:grpChg chg="add">
          <ac:chgData name="Изабелла Акопян" userId="4baf23d61371cb3f" providerId="LiveId" clId="{0CDDB4EF-CBCF-4AF2-AFD5-74B20589AC70}" dt="2022-12-27T07:53:24.630" v="1408" actId="26606"/>
          <ac:grpSpMkLst>
            <pc:docMk/>
            <pc:sldMk cId="2916586645" sldId="271"/>
            <ac:grpSpMk id="15" creationId="{58495BCC-CE77-4CC2-952E-846F41119FD5}"/>
          </ac:grpSpMkLst>
        </pc:grpChg>
        <pc:picChg chg="mod">
          <ac:chgData name="Изабелла Акопян" userId="4baf23d61371cb3f" providerId="LiveId" clId="{0CDDB4EF-CBCF-4AF2-AFD5-74B20589AC70}" dt="2022-12-27T07:54:05.126" v="1421" actId="14100"/>
          <ac:picMkLst>
            <pc:docMk/>
            <pc:sldMk cId="2916586645" sldId="271"/>
            <ac:picMk id="4" creationId="{876E5459-8420-82C7-2197-6D666BEECAB9}"/>
          </ac:picMkLst>
        </pc:picChg>
      </pc:sldChg>
      <pc:sldMasterChg chg="setBg modSldLayout">
        <pc:chgData name="Изабелла Акопян" userId="4baf23d61371cb3f" providerId="LiveId" clId="{0CDDB4EF-CBCF-4AF2-AFD5-74B20589AC70}" dt="2022-12-27T07:46:44.725" v="899"/>
        <pc:sldMasterMkLst>
          <pc:docMk/>
          <pc:sldMasterMk cId="637044634" sldId="2147483648"/>
        </pc:sldMasterMkLst>
        <pc:sldLayoutChg chg="setBg">
          <pc:chgData name="Изабелла Акопян" userId="4baf23d61371cb3f" providerId="LiveId" clId="{0CDDB4EF-CBCF-4AF2-AFD5-74B20589AC70}" dt="2022-12-27T07:46:44.725" v="899"/>
          <pc:sldLayoutMkLst>
            <pc:docMk/>
            <pc:sldMasterMk cId="637044634" sldId="2147483648"/>
            <pc:sldLayoutMk cId="505405807" sldId="2147483649"/>
          </pc:sldLayoutMkLst>
        </pc:sldLayoutChg>
        <pc:sldLayoutChg chg="setBg">
          <pc:chgData name="Изабелла Акопян" userId="4baf23d61371cb3f" providerId="LiveId" clId="{0CDDB4EF-CBCF-4AF2-AFD5-74B20589AC70}" dt="2022-12-27T07:46:44.725" v="899"/>
          <pc:sldLayoutMkLst>
            <pc:docMk/>
            <pc:sldMasterMk cId="637044634" sldId="2147483648"/>
            <pc:sldLayoutMk cId="2230225860" sldId="2147483650"/>
          </pc:sldLayoutMkLst>
        </pc:sldLayoutChg>
        <pc:sldLayoutChg chg="setBg">
          <pc:chgData name="Изабелла Акопян" userId="4baf23d61371cb3f" providerId="LiveId" clId="{0CDDB4EF-CBCF-4AF2-AFD5-74B20589AC70}" dt="2022-12-27T07:46:44.725" v="899"/>
          <pc:sldLayoutMkLst>
            <pc:docMk/>
            <pc:sldMasterMk cId="637044634" sldId="2147483648"/>
            <pc:sldLayoutMk cId="698210630" sldId="2147483651"/>
          </pc:sldLayoutMkLst>
        </pc:sldLayoutChg>
        <pc:sldLayoutChg chg="setBg">
          <pc:chgData name="Изабелла Акопян" userId="4baf23d61371cb3f" providerId="LiveId" clId="{0CDDB4EF-CBCF-4AF2-AFD5-74B20589AC70}" dt="2022-12-27T07:46:44.725" v="899"/>
          <pc:sldLayoutMkLst>
            <pc:docMk/>
            <pc:sldMasterMk cId="637044634" sldId="2147483648"/>
            <pc:sldLayoutMk cId="1664110026" sldId="2147483652"/>
          </pc:sldLayoutMkLst>
        </pc:sldLayoutChg>
        <pc:sldLayoutChg chg="setBg">
          <pc:chgData name="Изабелла Акопян" userId="4baf23d61371cb3f" providerId="LiveId" clId="{0CDDB4EF-CBCF-4AF2-AFD5-74B20589AC70}" dt="2022-12-27T07:46:44.725" v="899"/>
          <pc:sldLayoutMkLst>
            <pc:docMk/>
            <pc:sldMasterMk cId="637044634" sldId="2147483648"/>
            <pc:sldLayoutMk cId="2754851446" sldId="2147483653"/>
          </pc:sldLayoutMkLst>
        </pc:sldLayoutChg>
        <pc:sldLayoutChg chg="setBg">
          <pc:chgData name="Изабелла Акопян" userId="4baf23d61371cb3f" providerId="LiveId" clId="{0CDDB4EF-CBCF-4AF2-AFD5-74B20589AC70}" dt="2022-12-27T07:46:44.725" v="899"/>
          <pc:sldLayoutMkLst>
            <pc:docMk/>
            <pc:sldMasterMk cId="637044634" sldId="2147483648"/>
            <pc:sldLayoutMk cId="2594341594" sldId="2147483654"/>
          </pc:sldLayoutMkLst>
        </pc:sldLayoutChg>
        <pc:sldLayoutChg chg="setBg">
          <pc:chgData name="Изабелла Акопян" userId="4baf23d61371cb3f" providerId="LiveId" clId="{0CDDB4EF-CBCF-4AF2-AFD5-74B20589AC70}" dt="2022-12-27T07:46:44.725" v="899"/>
          <pc:sldLayoutMkLst>
            <pc:docMk/>
            <pc:sldMasterMk cId="637044634" sldId="2147483648"/>
            <pc:sldLayoutMk cId="3484250389" sldId="2147483655"/>
          </pc:sldLayoutMkLst>
        </pc:sldLayoutChg>
        <pc:sldLayoutChg chg="setBg">
          <pc:chgData name="Изабелла Акопян" userId="4baf23d61371cb3f" providerId="LiveId" clId="{0CDDB4EF-CBCF-4AF2-AFD5-74B20589AC70}" dt="2022-12-27T07:46:44.725" v="899"/>
          <pc:sldLayoutMkLst>
            <pc:docMk/>
            <pc:sldMasterMk cId="637044634" sldId="2147483648"/>
            <pc:sldLayoutMk cId="2817558662" sldId="2147483656"/>
          </pc:sldLayoutMkLst>
        </pc:sldLayoutChg>
        <pc:sldLayoutChg chg="setBg">
          <pc:chgData name="Изабелла Акопян" userId="4baf23d61371cb3f" providerId="LiveId" clId="{0CDDB4EF-CBCF-4AF2-AFD5-74B20589AC70}" dt="2022-12-27T07:46:44.725" v="899"/>
          <pc:sldLayoutMkLst>
            <pc:docMk/>
            <pc:sldMasterMk cId="637044634" sldId="2147483648"/>
            <pc:sldLayoutMk cId="3782011936" sldId="2147483657"/>
          </pc:sldLayoutMkLst>
        </pc:sldLayoutChg>
        <pc:sldLayoutChg chg="setBg">
          <pc:chgData name="Изабелла Акопян" userId="4baf23d61371cb3f" providerId="LiveId" clId="{0CDDB4EF-CBCF-4AF2-AFD5-74B20589AC70}" dt="2022-12-27T07:46:44.725" v="899"/>
          <pc:sldLayoutMkLst>
            <pc:docMk/>
            <pc:sldMasterMk cId="637044634" sldId="2147483648"/>
            <pc:sldLayoutMk cId="2006330508" sldId="2147483658"/>
          </pc:sldLayoutMkLst>
        </pc:sldLayoutChg>
        <pc:sldLayoutChg chg="setBg">
          <pc:chgData name="Изабелла Акопян" userId="4baf23d61371cb3f" providerId="LiveId" clId="{0CDDB4EF-CBCF-4AF2-AFD5-74B20589AC70}" dt="2022-12-27T07:46:44.725" v="899"/>
          <pc:sldLayoutMkLst>
            <pc:docMk/>
            <pc:sldMasterMk cId="637044634" sldId="2147483648"/>
            <pc:sldLayoutMk cId="1308858722" sldId="2147483659"/>
          </pc:sldLayoutMkLst>
        </pc:sldLayoutChg>
      </pc:sldMasterChg>
    </pc:docChg>
  </pc:docChgLst>
  <pc:docChgLst>
    <pc:chgData name="Изабелла Акопян" userId="4baf23d61371cb3f" providerId="LiveId" clId="{FD10BFFB-5AB1-4A31-8364-83E6BB626358}"/>
    <pc:docChg chg="undo custSel modSld modMainMaster">
      <pc:chgData name="Изабелла Акопян" userId="4baf23d61371cb3f" providerId="LiveId" clId="{FD10BFFB-5AB1-4A31-8364-83E6BB626358}" dt="2023-01-08T16:07:44.395" v="152"/>
      <pc:docMkLst>
        <pc:docMk/>
      </pc:docMkLst>
      <pc:sldChg chg="addSp delSp modSp mod setBg">
        <pc:chgData name="Изабелла Акопян" userId="4baf23d61371cb3f" providerId="LiveId" clId="{FD10BFFB-5AB1-4A31-8364-83E6BB626358}" dt="2023-01-08T16:07:44.395" v="152"/>
        <pc:sldMkLst>
          <pc:docMk/>
          <pc:sldMk cId="3167871847" sldId="256"/>
        </pc:sldMkLst>
        <pc:spChg chg="mod">
          <ac:chgData name="Изабелла Акопян" userId="4baf23d61371cb3f" providerId="LiveId" clId="{FD10BFFB-5AB1-4A31-8364-83E6BB626358}" dt="2023-01-08T16:07:02.708" v="149" actId="26606"/>
          <ac:spMkLst>
            <pc:docMk/>
            <pc:sldMk cId="3167871847" sldId="256"/>
            <ac:spMk id="2" creationId="{515FBD07-2995-0597-21F9-E9A807705E15}"/>
          </ac:spMkLst>
        </pc:spChg>
        <pc:spChg chg="mod">
          <ac:chgData name="Изабелла Акопян" userId="4baf23d61371cb3f" providerId="LiveId" clId="{FD10BFFB-5AB1-4A31-8364-83E6BB626358}" dt="2023-01-08T16:07:02.708" v="149" actId="26606"/>
          <ac:spMkLst>
            <pc:docMk/>
            <pc:sldMk cId="3167871847" sldId="256"/>
            <ac:spMk id="3" creationId="{B0982CAD-3108-DE0C-2634-45F458E6FD21}"/>
          </ac:spMkLst>
        </pc:spChg>
        <pc:spChg chg="del">
          <ac:chgData name="Изабелла Акопян" userId="4baf23d61371cb3f" providerId="LiveId" clId="{FD10BFFB-5AB1-4A31-8364-83E6BB626358}" dt="2023-01-08T16:02:26.213" v="84" actId="478"/>
          <ac:spMkLst>
            <pc:docMk/>
            <pc:sldMk cId="3167871847" sldId="256"/>
            <ac:spMk id="4" creationId="{F313B0C3-7462-0D1C-E05E-AD8A9CD7509F}"/>
          </ac:spMkLst>
        </pc:spChg>
        <pc:spChg chg="add">
          <ac:chgData name="Изабелла Акопян" userId="4baf23d61371cb3f" providerId="LiveId" clId="{FD10BFFB-5AB1-4A31-8364-83E6BB626358}" dt="2023-01-08T16:07:02.708" v="149" actId="26606"/>
          <ac:spMkLst>
            <pc:docMk/>
            <pc:sldMk cId="3167871847" sldId="256"/>
            <ac:spMk id="8" creationId="{FFD48BC7-DC40-47DE-87EE-9F4B6ECB9ABB}"/>
          </ac:spMkLst>
        </pc:spChg>
        <pc:spChg chg="add">
          <ac:chgData name="Изабелла Акопян" userId="4baf23d61371cb3f" providerId="LiveId" clId="{FD10BFFB-5AB1-4A31-8364-83E6BB626358}" dt="2023-01-08T16:07:02.708" v="149" actId="26606"/>
          <ac:spMkLst>
            <pc:docMk/>
            <pc:sldMk cId="3167871847" sldId="256"/>
            <ac:spMk id="10" creationId="{E502BBC7-2C76-46F3-BC24-5985BC13DB88}"/>
          </ac:spMkLst>
        </pc:spChg>
        <pc:spChg chg="add">
          <ac:chgData name="Изабелла Акопян" userId="4baf23d61371cb3f" providerId="LiveId" clId="{FD10BFFB-5AB1-4A31-8364-83E6BB626358}" dt="2023-01-08T16:07:02.708" v="149" actId="26606"/>
          <ac:spMkLst>
            <pc:docMk/>
            <pc:sldMk cId="3167871847" sldId="256"/>
            <ac:spMk id="12" creationId="{C7F28D52-2A5F-4D23-81AE-7CB8B591C7AF}"/>
          </ac:spMkLst>
        </pc:spChg>
        <pc:spChg chg="add">
          <ac:chgData name="Изабелла Акопян" userId="4baf23d61371cb3f" providerId="LiveId" clId="{FD10BFFB-5AB1-4A31-8364-83E6BB626358}" dt="2023-01-08T16:07:02.708" v="149" actId="26606"/>
          <ac:spMkLst>
            <pc:docMk/>
            <pc:sldMk cId="3167871847" sldId="256"/>
            <ac:spMk id="14" creationId="{3629484E-3792-4B3D-89AD-7C8A1ED0E0D4}"/>
          </ac:spMkLst>
        </pc:spChg>
      </pc:sldChg>
      <pc:sldChg chg="modSp setBg">
        <pc:chgData name="Изабелла Акопян" userId="4baf23d61371cb3f" providerId="LiveId" clId="{FD10BFFB-5AB1-4A31-8364-83E6BB626358}" dt="2023-01-08T16:07:44.395" v="152"/>
        <pc:sldMkLst>
          <pc:docMk/>
          <pc:sldMk cId="1102722645" sldId="257"/>
        </pc:sldMkLst>
        <pc:spChg chg="mod">
          <ac:chgData name="Изабелла Акопян" userId="4baf23d61371cb3f" providerId="LiveId" clId="{FD10BFFB-5AB1-4A31-8364-83E6BB626358}" dt="2023-01-08T16:02:34.970" v="88" actId="20577"/>
          <ac:spMkLst>
            <pc:docMk/>
            <pc:sldMk cId="1102722645" sldId="257"/>
            <ac:spMk id="378" creationId="{34A40AAE-6F8B-CC68-77C3-9855627C8004}"/>
          </ac:spMkLst>
        </pc:spChg>
      </pc:sldChg>
      <pc:sldChg chg="setBg">
        <pc:chgData name="Изабелла Акопян" userId="4baf23d61371cb3f" providerId="LiveId" clId="{FD10BFFB-5AB1-4A31-8364-83E6BB626358}" dt="2023-01-08T16:07:44.395" v="152"/>
        <pc:sldMkLst>
          <pc:docMk/>
          <pc:sldMk cId="819272606" sldId="259"/>
        </pc:sldMkLst>
      </pc:sldChg>
      <pc:sldChg chg="addSp delSp modSp mod setBg">
        <pc:chgData name="Изабелла Акопян" userId="4baf23d61371cb3f" providerId="LiveId" clId="{FD10BFFB-5AB1-4A31-8364-83E6BB626358}" dt="2023-01-08T16:07:44.395" v="152"/>
        <pc:sldMkLst>
          <pc:docMk/>
          <pc:sldMk cId="2030154475" sldId="260"/>
        </pc:sldMkLst>
        <pc:inkChg chg="add mod">
          <ac:chgData name="Изабелла Акопян" userId="4baf23d61371cb3f" providerId="LiveId" clId="{FD10BFFB-5AB1-4A31-8364-83E6BB626358}" dt="2023-01-08T16:04:30.944" v="94" actId="1076"/>
          <ac:inkMkLst>
            <pc:docMk/>
            <pc:sldMk cId="2030154475" sldId="260"/>
            <ac:inkMk id="2" creationId="{22060F32-09B1-E0B5-0803-01C965DD4C40}"/>
          </ac:inkMkLst>
        </pc:inkChg>
        <pc:inkChg chg="add del">
          <ac:chgData name="Изабелла Акопян" userId="4baf23d61371cb3f" providerId="LiveId" clId="{FD10BFFB-5AB1-4A31-8364-83E6BB626358}" dt="2023-01-08T16:05:45.641" v="96" actId="9405"/>
          <ac:inkMkLst>
            <pc:docMk/>
            <pc:sldMk cId="2030154475" sldId="260"/>
            <ac:inkMk id="5" creationId="{CE3AA520-A564-CAEE-D747-46A9363E85A0}"/>
          </ac:inkMkLst>
        </pc:inkChg>
        <pc:inkChg chg="add del">
          <ac:chgData name="Изабелла Акопян" userId="4baf23d61371cb3f" providerId="LiveId" clId="{FD10BFFB-5AB1-4A31-8364-83E6BB626358}" dt="2023-01-08T16:05:50.055" v="98" actId="9405"/>
          <ac:inkMkLst>
            <pc:docMk/>
            <pc:sldMk cId="2030154475" sldId="260"/>
            <ac:inkMk id="7" creationId="{FDAE0D27-D071-9448-E8D5-0FEFA6A3E54C}"/>
          </ac:inkMkLst>
        </pc:inkChg>
        <pc:inkChg chg="add del">
          <ac:chgData name="Изабелла Акопян" userId="4baf23d61371cb3f" providerId="LiveId" clId="{FD10BFFB-5AB1-4A31-8364-83E6BB626358}" dt="2023-01-08T16:05:50.930" v="100" actId="9405"/>
          <ac:inkMkLst>
            <pc:docMk/>
            <pc:sldMk cId="2030154475" sldId="260"/>
            <ac:inkMk id="9" creationId="{007DAE91-2103-D954-3216-07495125CFA9}"/>
          </ac:inkMkLst>
        </pc:inkChg>
        <pc:inkChg chg="add">
          <ac:chgData name="Изабелла Акопян" userId="4baf23d61371cb3f" providerId="LiveId" clId="{FD10BFFB-5AB1-4A31-8364-83E6BB626358}" dt="2023-01-08T16:05:51.791" v="101" actId="9405"/>
          <ac:inkMkLst>
            <pc:docMk/>
            <pc:sldMk cId="2030154475" sldId="260"/>
            <ac:inkMk id="10" creationId="{119D401B-E1B9-B312-0559-76FFCCFBC860}"/>
          </ac:inkMkLst>
        </pc:inkChg>
        <pc:inkChg chg="mod">
          <ac:chgData name="Изабелла Акопян" userId="4baf23d61371cb3f" providerId="LiveId" clId="{FD10BFFB-5AB1-4A31-8364-83E6BB626358}" dt="2023-01-08T16:04:28.084" v="93" actId="1076"/>
          <ac:inkMkLst>
            <pc:docMk/>
            <pc:sldMk cId="2030154475" sldId="260"/>
            <ac:inkMk id="164" creationId="{33239BDE-C3D2-95B5-BEE7-57E560AC46EC}"/>
          </ac:inkMkLst>
        </pc:inkChg>
        <pc:inkChg chg="mod">
          <ac:chgData name="Изабелла Акопян" userId="4baf23d61371cb3f" providerId="LiveId" clId="{FD10BFFB-5AB1-4A31-8364-83E6BB626358}" dt="2023-01-08T16:04:28.084" v="93" actId="1076"/>
          <ac:inkMkLst>
            <pc:docMk/>
            <pc:sldMk cId="2030154475" sldId="260"/>
            <ac:inkMk id="166" creationId="{A2A323B1-1AF3-DDCE-1EFA-F8F84B247EA7}"/>
          </ac:inkMkLst>
        </pc:inkChg>
        <pc:inkChg chg="mod">
          <ac:chgData name="Изабелла Акопян" userId="4baf23d61371cb3f" providerId="LiveId" clId="{FD10BFFB-5AB1-4A31-8364-83E6BB626358}" dt="2023-01-08T16:04:28.084" v="93" actId="1076"/>
          <ac:inkMkLst>
            <pc:docMk/>
            <pc:sldMk cId="2030154475" sldId="260"/>
            <ac:inkMk id="167" creationId="{6D35148F-E02E-FBAA-3FF5-29F6318BA191}"/>
          </ac:inkMkLst>
        </pc:inkChg>
        <pc:inkChg chg="mod">
          <ac:chgData name="Изабелла Акопян" userId="4baf23d61371cb3f" providerId="LiveId" clId="{FD10BFFB-5AB1-4A31-8364-83E6BB626358}" dt="2023-01-08T16:04:28.084" v="93" actId="1076"/>
          <ac:inkMkLst>
            <pc:docMk/>
            <pc:sldMk cId="2030154475" sldId="260"/>
            <ac:inkMk id="168" creationId="{DCDDAC96-9494-8971-3E24-B5B2F9D64D33}"/>
          </ac:inkMkLst>
        </pc:inkChg>
        <pc:inkChg chg="mod">
          <ac:chgData name="Изабелла Акопян" userId="4baf23d61371cb3f" providerId="LiveId" clId="{FD10BFFB-5AB1-4A31-8364-83E6BB626358}" dt="2023-01-08T16:04:28.084" v="93" actId="1076"/>
          <ac:inkMkLst>
            <pc:docMk/>
            <pc:sldMk cId="2030154475" sldId="260"/>
            <ac:inkMk id="169" creationId="{66DB5D27-5C6A-82AA-0B16-53BB09F2F074}"/>
          </ac:inkMkLst>
        </pc:inkChg>
      </pc:sldChg>
      <pc:sldChg chg="setBg">
        <pc:chgData name="Изабелла Акопян" userId="4baf23d61371cb3f" providerId="LiveId" clId="{FD10BFFB-5AB1-4A31-8364-83E6BB626358}" dt="2023-01-08T16:07:44.395" v="152"/>
        <pc:sldMkLst>
          <pc:docMk/>
          <pc:sldMk cId="2718885330" sldId="263"/>
        </pc:sldMkLst>
      </pc:sldChg>
      <pc:sldChg chg="setBg">
        <pc:chgData name="Изабелла Акопян" userId="4baf23d61371cb3f" providerId="LiveId" clId="{FD10BFFB-5AB1-4A31-8364-83E6BB626358}" dt="2023-01-08T16:07:44.395" v="152"/>
        <pc:sldMkLst>
          <pc:docMk/>
          <pc:sldMk cId="3169192103" sldId="265"/>
        </pc:sldMkLst>
      </pc:sldChg>
      <pc:sldChg chg="setBg">
        <pc:chgData name="Изабелла Акопян" userId="4baf23d61371cb3f" providerId="LiveId" clId="{FD10BFFB-5AB1-4A31-8364-83E6BB626358}" dt="2023-01-08T16:07:44.395" v="152"/>
        <pc:sldMkLst>
          <pc:docMk/>
          <pc:sldMk cId="2889644761" sldId="266"/>
        </pc:sldMkLst>
      </pc:sldChg>
      <pc:sldChg chg="setBg">
        <pc:chgData name="Изабелла Акопян" userId="4baf23d61371cb3f" providerId="LiveId" clId="{FD10BFFB-5AB1-4A31-8364-83E6BB626358}" dt="2023-01-08T16:07:44.395" v="152"/>
        <pc:sldMkLst>
          <pc:docMk/>
          <pc:sldMk cId="1499622086" sldId="267"/>
        </pc:sldMkLst>
      </pc:sldChg>
      <pc:sldChg chg="setBg">
        <pc:chgData name="Изабелла Акопян" userId="4baf23d61371cb3f" providerId="LiveId" clId="{FD10BFFB-5AB1-4A31-8364-83E6BB626358}" dt="2023-01-08T16:07:44.395" v="152"/>
        <pc:sldMkLst>
          <pc:docMk/>
          <pc:sldMk cId="517706281" sldId="268"/>
        </pc:sldMkLst>
      </pc:sldChg>
      <pc:sldChg chg="setBg">
        <pc:chgData name="Изабелла Акопян" userId="4baf23d61371cb3f" providerId="LiveId" clId="{FD10BFFB-5AB1-4A31-8364-83E6BB626358}" dt="2023-01-08T16:07:44.395" v="152"/>
        <pc:sldMkLst>
          <pc:docMk/>
          <pc:sldMk cId="3398726301" sldId="269"/>
        </pc:sldMkLst>
      </pc:sldChg>
      <pc:sldChg chg="setBg">
        <pc:chgData name="Изабелла Акопян" userId="4baf23d61371cb3f" providerId="LiveId" clId="{FD10BFFB-5AB1-4A31-8364-83E6BB626358}" dt="2023-01-08T16:07:44.395" v="152"/>
        <pc:sldMkLst>
          <pc:docMk/>
          <pc:sldMk cId="1660726101" sldId="270"/>
        </pc:sldMkLst>
      </pc:sldChg>
      <pc:sldChg chg="addSp delSp modSp mod setBg">
        <pc:chgData name="Изабелла Акопян" userId="4baf23d61371cb3f" providerId="LiveId" clId="{FD10BFFB-5AB1-4A31-8364-83E6BB626358}" dt="2023-01-08T16:07:44.395" v="152"/>
        <pc:sldMkLst>
          <pc:docMk/>
          <pc:sldMk cId="2916586645" sldId="271"/>
        </pc:sldMkLst>
        <pc:spChg chg="mod">
          <ac:chgData name="Изабелла Акопян" userId="4baf23d61371cb3f" providerId="LiveId" clId="{FD10BFFB-5AB1-4A31-8364-83E6BB626358}" dt="2023-01-08T16:06:36.173" v="148" actId="20577"/>
          <ac:spMkLst>
            <pc:docMk/>
            <pc:sldMk cId="2916586645" sldId="271"/>
            <ac:spMk id="6" creationId="{003098C0-2B0E-C4CA-42EE-F2202763BCE7}"/>
          </ac:spMkLst>
        </pc:spChg>
        <pc:grpChg chg="mod">
          <ac:chgData name="Изабелла Акопян" userId="4baf23d61371cb3f" providerId="LiveId" clId="{FD10BFFB-5AB1-4A31-8364-83E6BB626358}" dt="2023-01-08T16:06:16.808" v="110"/>
          <ac:grpSpMkLst>
            <pc:docMk/>
            <pc:sldMk cId="2916586645" sldId="271"/>
            <ac:grpSpMk id="10" creationId="{577EDFCC-2E5F-77B8-19A6-0B39A96F23A9}"/>
          </ac:grpSpMkLst>
        </pc:grpChg>
        <pc:inkChg chg="add del">
          <ac:chgData name="Изабелла Акопян" userId="4baf23d61371cb3f" providerId="LiveId" clId="{FD10BFFB-5AB1-4A31-8364-83E6BB626358}" dt="2023-01-08T16:06:18.060" v="115" actId="9405"/>
          <ac:inkMkLst>
            <pc:docMk/>
            <pc:sldMk cId="2916586645" sldId="271"/>
            <ac:inkMk id="2" creationId="{A3E71143-B103-0A3D-38D8-89FBCA66B6A5}"/>
          </ac:inkMkLst>
        </pc:inkChg>
        <pc:inkChg chg="add del">
          <ac:chgData name="Изабелла Акопян" userId="4baf23d61371cb3f" providerId="LiveId" clId="{FD10BFFB-5AB1-4A31-8364-83E6BB626358}" dt="2023-01-08T16:06:17.685" v="114" actId="9405"/>
          <ac:inkMkLst>
            <pc:docMk/>
            <pc:sldMk cId="2916586645" sldId="271"/>
            <ac:inkMk id="3" creationId="{BA2A4C40-C9FC-BF56-50E2-A389CF7C8DDC}"/>
          </ac:inkMkLst>
        </pc:inkChg>
        <pc:inkChg chg="add del mod">
          <ac:chgData name="Изабелла Акопян" userId="4baf23d61371cb3f" providerId="LiveId" clId="{FD10BFFB-5AB1-4A31-8364-83E6BB626358}" dt="2023-01-08T16:06:17.420" v="113" actId="9405"/>
          <ac:inkMkLst>
            <pc:docMk/>
            <pc:sldMk cId="2916586645" sldId="271"/>
            <ac:inkMk id="5" creationId="{986EAB29-4628-C6CE-2E66-4A9CBFB2EA54}"/>
          </ac:inkMkLst>
        </pc:inkChg>
        <pc:inkChg chg="add del mod">
          <ac:chgData name="Изабелла Акопян" userId="4baf23d61371cb3f" providerId="LiveId" clId="{FD10BFFB-5AB1-4A31-8364-83E6BB626358}" dt="2023-01-08T16:06:17.217" v="112" actId="9405"/>
          <ac:inkMkLst>
            <pc:docMk/>
            <pc:sldMk cId="2916586645" sldId="271"/>
            <ac:inkMk id="7" creationId="{9721F04D-B83D-3ED9-2991-F4355A7E1FB0}"/>
          </ac:inkMkLst>
        </pc:inkChg>
        <pc:inkChg chg="add del">
          <ac:chgData name="Изабелла Акопян" userId="4baf23d61371cb3f" providerId="LiveId" clId="{FD10BFFB-5AB1-4A31-8364-83E6BB626358}" dt="2023-01-08T16:06:17.014" v="111" actId="9405"/>
          <ac:inkMkLst>
            <pc:docMk/>
            <pc:sldMk cId="2916586645" sldId="271"/>
            <ac:inkMk id="8" creationId="{E8D42DFD-6E1F-7F30-DCD3-A5961AC5410E}"/>
          </ac:inkMkLst>
        </pc:inkChg>
        <pc:inkChg chg="add del">
          <ac:chgData name="Изабелла Акопян" userId="4baf23d61371cb3f" providerId="LiveId" clId="{FD10BFFB-5AB1-4A31-8364-83E6BB626358}" dt="2023-01-08T16:06:16.808" v="110"/>
          <ac:inkMkLst>
            <pc:docMk/>
            <pc:sldMk cId="2916586645" sldId="271"/>
            <ac:inkMk id="9" creationId="{ACEA964A-8523-D023-F428-DC704B4DBC9E}"/>
          </ac:inkMkLst>
        </pc:inkChg>
        <pc:inkChg chg="add">
          <ac:chgData name="Изабелла Акопян" userId="4baf23d61371cb3f" providerId="LiveId" clId="{FD10BFFB-5AB1-4A31-8364-83E6BB626358}" dt="2023-01-08T16:06:18.592" v="116" actId="9405"/>
          <ac:inkMkLst>
            <pc:docMk/>
            <pc:sldMk cId="2916586645" sldId="271"/>
            <ac:inkMk id="12" creationId="{217F767F-78BC-9303-D75B-A703E1C89ABE}"/>
          </ac:inkMkLst>
        </pc:inkChg>
        <pc:inkChg chg="add del">
          <ac:chgData name="Изабелла Акопян" userId="4baf23d61371cb3f" providerId="LiveId" clId="{FD10BFFB-5AB1-4A31-8364-83E6BB626358}" dt="2023-01-08T16:06:19.576" v="120" actId="9405"/>
          <ac:inkMkLst>
            <pc:docMk/>
            <pc:sldMk cId="2916586645" sldId="271"/>
            <ac:inkMk id="14" creationId="{6F1C4379-F5E5-867D-C282-33DD9368D54E}"/>
          </ac:inkMkLst>
        </pc:inkChg>
        <pc:inkChg chg="add del">
          <ac:chgData name="Изабелла Акопян" userId="4baf23d61371cb3f" providerId="LiveId" clId="{FD10BFFB-5AB1-4A31-8364-83E6BB626358}" dt="2023-01-08T16:06:19.388" v="119" actId="9405"/>
          <ac:inkMkLst>
            <pc:docMk/>
            <pc:sldMk cId="2916586645" sldId="271"/>
            <ac:inkMk id="18" creationId="{27ECCD5A-F70A-A2CC-0E4C-7A09EF84A039}"/>
          </ac:inkMkLst>
        </pc:inkChg>
      </pc:sldChg>
      <pc:sldMasterChg chg="setBg modSldLayout">
        <pc:chgData name="Изабелла Акопян" userId="4baf23d61371cb3f" providerId="LiveId" clId="{FD10BFFB-5AB1-4A31-8364-83E6BB626358}" dt="2023-01-08T16:07:44.395" v="152"/>
        <pc:sldMasterMkLst>
          <pc:docMk/>
          <pc:sldMasterMk cId="637044634" sldId="2147483648"/>
        </pc:sldMasterMkLst>
        <pc:sldLayoutChg chg="setBg">
          <pc:chgData name="Изабелла Акопян" userId="4baf23d61371cb3f" providerId="LiveId" clId="{FD10BFFB-5AB1-4A31-8364-83E6BB626358}" dt="2023-01-08T16:07:44.395" v="152"/>
          <pc:sldLayoutMkLst>
            <pc:docMk/>
            <pc:sldMasterMk cId="637044634" sldId="2147483648"/>
            <pc:sldLayoutMk cId="505405807" sldId="2147483649"/>
          </pc:sldLayoutMkLst>
        </pc:sldLayoutChg>
        <pc:sldLayoutChg chg="setBg">
          <pc:chgData name="Изабелла Акопян" userId="4baf23d61371cb3f" providerId="LiveId" clId="{FD10BFFB-5AB1-4A31-8364-83E6BB626358}" dt="2023-01-08T16:07:44.395" v="152"/>
          <pc:sldLayoutMkLst>
            <pc:docMk/>
            <pc:sldMasterMk cId="637044634" sldId="2147483648"/>
            <pc:sldLayoutMk cId="2230225860" sldId="2147483650"/>
          </pc:sldLayoutMkLst>
        </pc:sldLayoutChg>
        <pc:sldLayoutChg chg="setBg">
          <pc:chgData name="Изабелла Акопян" userId="4baf23d61371cb3f" providerId="LiveId" clId="{FD10BFFB-5AB1-4A31-8364-83E6BB626358}" dt="2023-01-08T16:07:44.395" v="152"/>
          <pc:sldLayoutMkLst>
            <pc:docMk/>
            <pc:sldMasterMk cId="637044634" sldId="2147483648"/>
            <pc:sldLayoutMk cId="698210630" sldId="2147483651"/>
          </pc:sldLayoutMkLst>
        </pc:sldLayoutChg>
        <pc:sldLayoutChg chg="setBg">
          <pc:chgData name="Изабелла Акопян" userId="4baf23d61371cb3f" providerId="LiveId" clId="{FD10BFFB-5AB1-4A31-8364-83E6BB626358}" dt="2023-01-08T16:07:44.395" v="152"/>
          <pc:sldLayoutMkLst>
            <pc:docMk/>
            <pc:sldMasterMk cId="637044634" sldId="2147483648"/>
            <pc:sldLayoutMk cId="1664110026" sldId="2147483652"/>
          </pc:sldLayoutMkLst>
        </pc:sldLayoutChg>
        <pc:sldLayoutChg chg="setBg">
          <pc:chgData name="Изабелла Акопян" userId="4baf23d61371cb3f" providerId="LiveId" clId="{FD10BFFB-5AB1-4A31-8364-83E6BB626358}" dt="2023-01-08T16:07:44.395" v="152"/>
          <pc:sldLayoutMkLst>
            <pc:docMk/>
            <pc:sldMasterMk cId="637044634" sldId="2147483648"/>
            <pc:sldLayoutMk cId="2754851446" sldId="2147483653"/>
          </pc:sldLayoutMkLst>
        </pc:sldLayoutChg>
        <pc:sldLayoutChg chg="setBg">
          <pc:chgData name="Изабелла Акопян" userId="4baf23d61371cb3f" providerId="LiveId" clId="{FD10BFFB-5AB1-4A31-8364-83E6BB626358}" dt="2023-01-08T16:07:44.395" v="152"/>
          <pc:sldLayoutMkLst>
            <pc:docMk/>
            <pc:sldMasterMk cId="637044634" sldId="2147483648"/>
            <pc:sldLayoutMk cId="2594341594" sldId="2147483654"/>
          </pc:sldLayoutMkLst>
        </pc:sldLayoutChg>
        <pc:sldLayoutChg chg="setBg">
          <pc:chgData name="Изабелла Акопян" userId="4baf23d61371cb3f" providerId="LiveId" clId="{FD10BFFB-5AB1-4A31-8364-83E6BB626358}" dt="2023-01-08T16:07:44.395" v="152"/>
          <pc:sldLayoutMkLst>
            <pc:docMk/>
            <pc:sldMasterMk cId="637044634" sldId="2147483648"/>
            <pc:sldLayoutMk cId="3484250389" sldId="2147483655"/>
          </pc:sldLayoutMkLst>
        </pc:sldLayoutChg>
        <pc:sldLayoutChg chg="setBg">
          <pc:chgData name="Изабелла Акопян" userId="4baf23d61371cb3f" providerId="LiveId" clId="{FD10BFFB-5AB1-4A31-8364-83E6BB626358}" dt="2023-01-08T16:07:44.395" v="152"/>
          <pc:sldLayoutMkLst>
            <pc:docMk/>
            <pc:sldMasterMk cId="637044634" sldId="2147483648"/>
            <pc:sldLayoutMk cId="2817558662" sldId="2147483656"/>
          </pc:sldLayoutMkLst>
        </pc:sldLayoutChg>
        <pc:sldLayoutChg chg="setBg">
          <pc:chgData name="Изабелла Акопян" userId="4baf23d61371cb3f" providerId="LiveId" clId="{FD10BFFB-5AB1-4A31-8364-83E6BB626358}" dt="2023-01-08T16:07:44.395" v="152"/>
          <pc:sldLayoutMkLst>
            <pc:docMk/>
            <pc:sldMasterMk cId="637044634" sldId="2147483648"/>
            <pc:sldLayoutMk cId="3782011936" sldId="2147483657"/>
          </pc:sldLayoutMkLst>
        </pc:sldLayoutChg>
        <pc:sldLayoutChg chg="setBg">
          <pc:chgData name="Изабелла Акопян" userId="4baf23d61371cb3f" providerId="LiveId" clId="{FD10BFFB-5AB1-4A31-8364-83E6BB626358}" dt="2023-01-08T16:07:44.395" v="152"/>
          <pc:sldLayoutMkLst>
            <pc:docMk/>
            <pc:sldMasterMk cId="637044634" sldId="2147483648"/>
            <pc:sldLayoutMk cId="2006330508" sldId="2147483658"/>
          </pc:sldLayoutMkLst>
        </pc:sldLayoutChg>
        <pc:sldLayoutChg chg="setBg">
          <pc:chgData name="Изабелла Акопян" userId="4baf23d61371cb3f" providerId="LiveId" clId="{FD10BFFB-5AB1-4A31-8364-83E6BB626358}" dt="2023-01-08T16:07:44.395" v="152"/>
          <pc:sldLayoutMkLst>
            <pc:docMk/>
            <pc:sldMasterMk cId="637044634" sldId="2147483648"/>
            <pc:sldLayoutMk cId="1308858722" sldId="21474836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34:4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8 990 1905,'0'0'723,"-8"-5"1958,9-9-2423,1-1 0,5-23 0,1 9-198,2 1 1,20-42-1,-20 48-6,-6 14-35,0 0-1,0 1 1,1 0 0,0 0 0,0 1 0,1-1 0,0 1 0,0 0 0,1 0 0,-1 1 0,1 0 0,0 0 0,1 1 0,-1 0 0,1 0 0,9-3 0,13-3 66,0 1 1,1 2 0,33-4 0,-61 11-79,191-32 398,-128 23-270,0 2-1,1 4 0,76 5 0,-30 0-33,54 3-25,101-3 40,-221-8-92,-1-2 0,85-24 0,-118 28-27,15-6 10,-1-1 0,0-2 0,0 0 0,38-28-1,7-2 3,-54 31-4,-1 1-1,0-2 0,0 0 1,-1-2-1,-1 1 1,19-26-1,70-105 16,-99 134-9,1 0 1,-2 0 0,1 0-1,-1-1 1,-1 0 0,0 0-1,-1 0 1,0 0 0,-1 0-1,0-16 1,-2 26 61,0 11 69,1-8-120,0 0 0,0 1-1,0-1 1,0 0-1,0 1 1,0-1-1,1 0 1,-1 1-1,0-1 1,1 0 0,-1 1-1,1-1 1,-1 0-1,2 2 1,3 20 314,4-13-287,0 0-1,1-1 1,0 1-1,0-2 1,21 14-1,5 4 37,53 39-37,147 80 0,-202-129-48,1-1 0,1-1 0,0-3 0,75 15 0,-49-15 17,113 5-1,64-16-10,-109-1-15,-77-2 9,94-17 0,-109 13 0,0 1 0,0 2 0,0 2 0,1 1 0,40 4 0,-46 2-1,74 12 2,-97-14 0,1 0-1,0 0 0,-1 1 0,0 0 1,0 1-1,0 0 0,14 11 0,1 3 12,-13-10-8,0-1 1,-1 2 0,0 0 0,-1 0 0,0 1 0,14 18 0,1 10-5,-14-25 12,-1 0 0,-1 0-1,-1 1 1,0 0-1,-1 1 1,-1 0-1,8 27 1,-14-42-13,0 0 0,0 0 0,0 0 0,0-1 0,1 1 0,-1 0 0,0 0 0,0 0 0,0 0 0,1-1 0,-1 1 0,1 0 0,-1 0 0,0 0 0,1-1 0,-1 1 0,1 0 0,0-1 0,-1 1 0,2 1 0,-1-2-63,-2-12-1836,-4-2 403,-5-7-557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35:41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6739,'51'11'288,"-23"-4"-288,-20-7-256,-8 7-224,8-7-401,-16 7-2224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39:22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70 111 3730,'-26'-6'598,"21"6"-284,1-1-1,-1 0 1,1 0-1,-1 0 1,1 0-1,0-1 1,0 0-1,-5-2 1,10 0 1234,8 3-967,9 0-514,263 51 466,-55-27-319,1-11-1,391-27 0,-285 2-7,-326 14-184,-6-1-14,0 0-1,0 1 1,0-1-1,0 0 1,0 1 0,0-1-1,0 0 1,0 0 0,0 0-1,0 0 1,0 0 0,0 0-1,0 0 1,0-1 0,0 1-1,0 0 1,0 0 0,0-1-1,0 1 1,0-1 0,0 1-1,0-1 1,-1 1 0,2-2-1,-2 2 52,-32-14 384,-418-106-502,434 118 22,-1 0 0,-29 0-1,65 18-327,57 18 395,1-4 1,100 26-1,-52-18-15,50 19-4,-250-14 512,16-11-484,-293 150 93,331-169-143,18-11-14,0 0 0,1-1 0,-1 1 0,0 0 0,0-1 0,-1 0 0,1 1-1,0-1 1,-5 1 0,8-3-33,-1 1 0,1 0-1,0 0 1,0 0 0,0 0-1,0 0 1,-1 0 0,1 0-1,0 0 1,0 0 0,0 0-1,0 0 1,-1 0 0,1 0-1,0-1 1,0 1 0,0 0-117,-1 0 116,1 0 1,0-1 0,0 1-1,0 0 1,0 0 0,0 0-1,0 0 1,0-1 0,0 1-1,0 0 1,0 0 0,0 0-1,0 0 1,0-1 0,0 1-1,0 0 1,0 0 0,0 0-1,0-1 1,0 1 0,0 0-1,0 0 1,0 0 0,0 0-1,0-1 1,0 1-1,0 0 1,0 0 0,0 0-1,1 0 1,-1-1 0,0 1-1,0 0 1,0 0 0,0 0-1,0 0 1,0 0 0,1 0-1,-1 0 1,0-1 0,0 1-1,0 0 1,0 0 0,1 0-1,-1 0 1,0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45:15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3762,'0'1'97,"1"-1"0,-1 1 0,1 0 1,-1 0-1,1-1 0,0 1 0,-1 0 1,1-1-1,0 1 0,-1 0 0,1-1 1,0 1-1,0-1 0,-1 1 0,1-1 1,0 0-1,0 1 0,0-1 0,0 0 1,0 0-1,0 1 0,0-1 0,-1 0 1,1 0-1,0 0 0,0 0 0,0 0 1,0 0-1,2-1 0,15 1 569,81 5 291,151-12 0,29 1-628,-266 6-295,0 1 0,0 1 0,-1 0 0,1 1-1,-1 0 1,1 1 0,-1 0 0,0 1 0,-1 0-1,1 1 1,-1 1 0,0-1 0,0 2-1,-1-1 1,0 2 0,-1-1 0,1 1 0,-2 1-1,1 0 1,-1 0 0,-1 0 0,0 1 0,0 0-1,-1 1 1,-1-1 0,5 13 0,1 6 18,-1 1 0,-2 0-1,-1 0 1,-1 0 0,-2 1 0,-1 0 0,-2 34 0,-5 14 43,-22 129 0,21-165-55,2 1 0,2 0 0,9 88 0,-4-48 43,-6-87-74,0-1 1,-1 0-1,1 1 0,0 0 0,-1-1 0,0 1 0,1 0 0,-1 0 1,0 1-1,-3-3 0,0 1-3,-152-92-55,-76-51 23,360 238-169,-32-34 262,132 57 0,-221-113-48,9 4-14,-14-6 0,0 0-1,1 0 1,-1 0-1,0 0 1,0 1-1,0-1 1,0 0-1,1 0 0,-1 0 1,0 0-1,0 0 1,0 0-1,0 0 1,1 0-1,-1 0 0,0 0 1,0 0-1,0 0 1,0 0-1,1 0 1,-1 0-1,0 0 0,0 0 1,0 0-1,0-1 1,1 1-1,-1 0 1,0 0-1,0 0 0,0 0 1,0 0-1,0 0 1,0 0-1,1 0 1,-1-1-1,0 1 1,0 0-1,0 0 0,0 0 1,0 0-1,0 0 1,0-1-1,0 1 1,0 0-1,0 0 0,0 0 1,1-1-1,-1-1 9,0 0 0,1 1-1,-1-1 1,1 0 0,0 0 0,0 0-1,-1 0 1,1 1 0,0-1 0,1 0-1,-1 1 1,0-1 0,0 1-1,1-1 1,-1 1 0,2-2 0,33-23-31,-17 12 30,81-66 14,101-86-7,-196 162-13,3 1 55,-8 3-64,0 0-1,0 0 0,0 0 1,-1-1-1,1 1 1,0 0-1,0 0 1,0 0-1,0 0 1,0 0-1,0 0 1,0 0-1,0 0 0,0 0 1,-1 0-1,1 0 1,0 0-1,0 0 1,0 0-1,0 0 1,0 1-1,0-1 1,0 0-1,0 0 0,0 0 1,0 0-1,-1 0 1,1 0-1,0 0 1,0 0-1,0 0 1,0 0-1,0 0 1,0 0-1,0 0 0,0 0 1,0 0-1,0 1 1,0-1-1,0 0 1,0 0-1,0 0 1,0 0-1,0 0 1,0 0-1,0 0 0,0 0 1,0 0-1,0 1 1,0-1-1,0 0 1,0 0-1,0 0 1,0 0-1,0 0 0,0 0 1,0 0-1,0 0 1,0 0-1,0 1 1,0-1-1,0 0 1,0 0-1,0 0 1,0 0-1,0 0 0,0 0 1,1 0-1,-12-2-3523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49:40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3874,'-5'21'2401,"5"-21"-2349,0 0 0,1 0 1,-1 0-1,0-1 0,0 1 1,0 0-1,0 0 0,1 0 0,-1 0 1,0 0-1,0 0 0,0 0 1,0 0-1,1 0 0,-1 0 0,0 0 1,0 0-1,0 0 0,1 0 1,-1 0-1,0 0 0,0 0 0,0 0 1,1 0-1,-1 0 0,0 0 1,0 0-1,0 0 0,1 0 0,-1 0 1,0 0-1,0 0 0,0 0 1,0 1-1,1-1 0,-1 0 0,0 0 1,0 0-1,0 0 0,0 0 1,1 1-1,4 11 548,1 19-626,-6-29 151,12 116 103,-4 1 0,-7 0 0,-13 128 0,-24 28-116,30-243-208,48-29 112,56-3-4,100-13-1,-28 1-15,698 15-3,-806-1 14,274 5 249,-336-7-174,5 71 215,-3-45-276,0 38 0,-34 192 44,-2 31-84,40-78 27,-11-216 5,0 0 1,0 0-1,-1 0 1,0 1-1,0 0 1,-10-8-1,5 4-6,-89-98-39,69 72 32,27 31-66,9 9 13,8 7 31,110 89 96,13 21-68,-72-204 71,-42 53-74,5-7 13,2 1 0,49-47 0,-74 79 158,-6 5-482,-2 1-908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49:44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61 165 1905,'44'-24'5371,"84"-45"-5545,40-2 411,-257 140 1244,71-57-1479,-124 77-9,118-75 4,-2-1-1,1-2 1,-52 16-1,88-21 18,0 0 0,0-1 0,0-1 0,13 4 0,220 57 312,-64-19-68,-117-26-90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49:48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28 2689,'9'-23'1797,"-4"19"300,1 15-490,-2 15-1329,-1 1-1,-2 0 0,-2 39 0,0-16-145,-27 1115 911,16-233-899,24-705-95,4 428 118,-15-415-121,2-90-25,5 132 14,-5-243 100,-1-16-263,-3-18-686,-3-19-2640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49:49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9 2849,'-42'3'3789,"91"-6"-3034,26-3-472,-1 3 0,1 4 0,90 12 1,29 0-86,115-9 51,60 2 52,372-8 123,-80 14-134,-76 1-65,-62-2-191,-215-9-9,78 3 25,-286 3 196,-100-8-198,-2-2-291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42:5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1175 80 4050,'-91'2'2118,"78"-2"-1935,0 1 1,1 1-1,0 0 0,-1 1 0,1 1 1,-18 6-1,-67 37 468,88-42-595,-46 26 175,1 3 0,-76 63-1,-86 94 125,161-139-270,4-6-36,3 2-1,1 3 1,-74 105 0,106-133-45,2 2 0,0-1 0,2 2 0,0 0 0,-7 31-1,13-38-4,2 0-1,0 0 1,1 0-1,1 1 1,0-1 0,2 1-1,0-1 1,5 25-1,-3-30 3,1-1 0,1 0 0,-1 1 1,2-2-1,0 1 0,0-1 0,2 0 0,-1 0 0,1-1 0,1 0 0,0 0 1,1-1-1,-1 0 0,2-1 0,0 0 0,23 14 0,-1-4 6,0-1 0,2-3 0,0 0 0,0-2 0,41 8 0,-1-3 6,1-5 0,1-2 0,0-4 0,0-3-1,88-7 1,2-11 19,216-45 1,-261 33-18,-2-5 0,-1-5-1,130-59 1,-178 63 1,-2-4-1,-1-3 1,-1-2-1,-3-4 1,-2-2-1,65-63 1,-108 90 22,0-1 0,-2 0 1,0-1-1,-1-1 0,-2-1 0,0 0 1,-1-1-1,-2 0 0,-1-1 1,0 0-1,9-48 0,-15 54 11,-1 1 0,-1-2-1,-1 1 1,-1 0 0,0 0 0,-2 0 0,0 0-1,-2 0 1,0 0 0,-1 0 0,0 1 0,-2 0-1,0 0 1,-2 1 0,0 0 0,-20-30-1,12 27-11,-1 0 0,-1 2-1,-1 0 1,0 1-1,-1 1 1,-1 1-1,-1 1 1,0 1 0,-1 1-1,0 1 1,-52-17-1,10 8-53,-1 4-1,-1 2 0,-107-9 1,113 20-231,1 1 0,-1 4 0,1 2 0,0 3 0,0 3 0,1 2 0,0 3 0,1 2 1,0 4-1,2 1 0,-69 37 0,-39 35-1639,108-58 1165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44:19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3138 14 5394,'-6'1'69,"0"0"-1,0 0 0,-1-1 0,1 1 0,0-1 1,0-1-1,0 1 0,0-1 0,0 0 0,0 0 0,-7-3 1,-18-2 791,-21 3-470,1 3 1,0 2-1,-57 9 1,44-4-302,-155 13 115,-284 35 188,380-36-337,1 7 0,-127 43-1,28 12-11,-332 173 0,459-203-51,-108 76 1,165-99 1,0 1 1,2 2-1,1 1 1,2 1-1,-40 54 1,50-54-10,1 1 0,1 2 1,2 0-1,1 1 0,2 0 1,2 2-1,2-1 0,1 1 1,-9 76-1,18-97-2,0 0 1,2-1-1,0 1 1,0-1-1,2 1 0,5 19 1,-5-28 12,0 1-1,0-1 1,1 0 0,1 0 0,0 0 0,0 0-1,0-1 1,1 0 0,1 0 0,-1 0 0,1-1-1,9 8 1,5 0 6,1 0 0,0-1 0,1-2 0,1 0 0,0-2 0,0 0 0,1-1 0,26 4 0,21 2 36,120 9 0,-56-17-26,0-6 0,165-20-1,271-61-11,-539 75-3,507-101 25,-168 30-10,-277 56-8,-1-4 0,-1-4 0,127-56 0,-26 0 12,229-114 16,-396 181-24,0 0-1,-1-2 1,-1-1-1,-1-1 0,-1-1 1,34-43-1,-28 27 8,-2-1 0,-1-2 0,35-76 0,-53 95 7,0 0 0,-1-1 0,-2 0-1,0 0 1,-1-1 0,-2 1-1,0-1 1,-2 0 0,0 1 0,-2-1-1,0 0 1,-2 1 0,-12-43 0,13 58 5,-1 0 1,0 0 0,-1 0 0,1 1 0,-2-1 0,1 1 0,-1 0 0,-11-10 0,-59-45 192,53 45-134,-2 0-31,0 0 0,-2 2 0,1 1 0,-2 1-1,0 2 1,-1 1 0,0 1 0,0 1 0,-36-5 0,-22 2-45,-168 0-1,114 15-432,0 6 0,-174 35-1,-267 107-3311,385-86 923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44:4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942 191 5458,'-19'2'199,"-1"2"-1,1 0 1,0 2-1,0 0 1,0 0-1,1 2 1,0 1-1,0 0 1,1 1-1,-17 13 0,-12 12 236,3 2 0,-49 53 0,33-26-204,-79 112 1,-31 86-81,141-217-142,2 1 0,2 1 1,3 2-1,1 0 0,-21 86 1,36-113-6,1 1 0,1-1 0,2 0 0,0 1 1,1 0-1,1-1 0,1 1 0,1-1 1,0 0-1,2 0 0,1 0 0,1 0 0,1-1 1,0 0-1,22 35 0,-15-33 12,1 0-1,1-1 0,1-1 1,1-1-1,0 0 1,23 16-1,-10-12 3,1-2-1,1-1 1,56 26-1,9-7 7,1-5-1,123 26 1,-181-50-23,482 107 74,-435-104-40,1-3-1,0-5 1,176-11-1,41-45 1,-6-26-34,-268 67 1,39-11 3,-2-4 0,-1-3 0,-1-3 0,-1-3 1,-2-2-1,75-56 0,-63 35-5,-3-3 1,67-69-1,-95 81 11,-3-1-1,-2-3 0,63-101 0,-89 125 19,-2 0 1,0-1 0,-2-1-1,-1 0 1,-1 0 0,-2-1 0,-1 0-1,-1-1 1,-2 1 0,-1-1-1,-1 1 1,-2-1 0,-1 1 0,-1-1-1,-2 1 1,-1 0 0,-1 0-1,-2 0 1,-1 1 0,-1 1 0,-1 0-1,-1 0 1,-2 1 0,-29-39-1,12 24 14,-2 1-1,-2 2 1,-2 2-1,-1 1 0,-2 2 1,-71-46-1,53 45-2,-1 3-1,-2 2 0,-1 3 0,-111-32 1,83 37-54,0 4 0,-1 3 0,0 5 0,-1 4 1,0 4-1,-1 3 0,-168 27 0,182-14-420,1 4 0,1 4 0,0 3-1,2 3 1,1 4 0,2 2 0,-121 79 0,35 1-1806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34:4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1245 3858,'-8'12'204,"8"-11"-141,-1-1 0,1 0 1,0 1-1,-1-1 0,1 1 0,0-1 1,-1 1-1,1-1 0,0 1 0,-1-1 1,1 1-1,0-1 0,0 1 1,-1-1-1,1 1 0,0-1 0,0 1 1,0 0-1,0-1 0,0 1 0,0-1 1,0 1-1,0-1 0,0 1 1,0 0-1,0-1 0,0 1 0,1-1 1,-1 1-1,0-1 0,0 1 0,0-1 1,1 1-1,-1-1 0,0 1 1,1-1-1,-1 1 0,0-1 0,1 1 1,-1-1-1,1 0 0,-1 1 0,1-1 1,-1 0-1,1 1 0,-1-1 1,1 0-1,-1 1 0,1-1 0,0 0 1,5 4 18,-1 0 0,1-1 0,0 0 0,0 0 0,0 0 0,0-1 0,1 0 0,-1 0 0,0 0 0,11 1 0,-13-4-69,1 1 0,-1 0 0,0-1 0,0 0 0,1 0 0,-1 0-1,0 0 1,0-1 0,0 1 0,0-1 0,-1 0 0,1 0 0,0-1-1,-1 1 1,0-1 0,1 0 0,-1 0 0,4-5 0,4-5 6,-1 0 0,0-1 1,-1 0-1,-1-1 0,0 0 1,-1 0-1,-1-1 0,0 0 0,-1 0 1,-1 0-1,5-31 0,-3-15 5,-2-117 0,-5 118-15,6-290 10,-3 319-19,0 0 1,3 0 0,0 0 0,16-47-1,-16 64-2,0 1-1,1 1 0,0-1 0,1 1 0,1 0 0,0 1 0,1 0 0,0 0 0,0 1 0,2 0 0,-1 0 0,13-8 0,-17 14 3,0 2 0,0-1 0,0 0-1,0 1 1,1 0 0,-1 1 0,1-1 0,-1 1 0,1 1-1,0-1 1,0 1 0,0 0 0,0 1 0,0 0 0,0 0-1,12 2 1,-10 0 13,0 0 0,0 1-1,-1 0 1,1 0-1,-1 1 1,0 0 0,0 1-1,0 0 1,0 0 0,-1 0-1,12 12 1,-10-8 0,-1-1 0,-1 1 1,1 0-1,-1 1 0,-1 0 0,0 0 1,0 0-1,-1 1 0,0 0 0,-1 0 1,0 0-1,-1 0 0,0 1 0,-1 0 0,0-1 1,-1 1-1,0 0 0,-1 0 0,-1-1 1,-1 16-1,-4-8-2,0 0 1,-1 0-1,0-1 1,-15 24-1,-44 64-103,59-100-109,6-13 4,7-16 78,6 8 123,0 0 1,1 1-1,1 1 1,0 0-1,1 1 1,0 0-1,0 2 1,32-17-1,-37 22-2,1 0 0,0 1 0,0 0 0,0 1 0,1 0 0,-1 0 0,1 2 0,-1-1 0,1 1 0,0 1 0,-1 0 0,1 1 0,0 0 0,-1 1 0,17 4 0,-23-4 4,22 5 4,-1 2 0,0 2-1,0 0 1,25 16 0,-44-24 8,-1 1 1,-1 1-1,1-1 0,0 1 1,-1 0-1,0 0 0,0 1 1,-1-1-1,1 1 0,-1 0 1,0 0-1,-1 1 0,0-1 1,0 1-1,0 0 0,-1 0 1,1-1-1,-2 2 0,1-1 1,-1 0-1,0 7 1,0 0 32,-1 0 0,-1-1 0,0 1 1,-1 0-1,-1-1 0,0 0 1,-1 1-1,0-1 0,-1-1 0,0 1 1,-1-1-1,-1 0 0,-14 22 1,8-18 20,-1-1 1,0 0-1,-1-1 1,0-1-1,-1 0 1,-1-1 0,0 0-1,-31 14 1,16-10 17,0-1 0,0-2 0,-51 13 0,63-22-80,0 0 0,0-2 0,0 0 0,0-1 0,0-1 0,0-1 0,-31-5 0,44 5 10,4 1-358,1 0 1,-1-1-1,0 1 0,0-1 1,0 0-1,0 0 1,1 0-1,-1 0 1,0-1-1,1 1 0,-5-4 1,2-2-1643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45:22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7107,'20'36'0,"-12"-15"-64,-12-17-704,-8-8-481,-3 19 241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46:50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1277 54 2945,'-13'-11'1091,"9"8"-867,0 0 0,1 0-1,-1 0 1,1-1 0,0 1 0,0-1 0,-3-4 0,5 6-166,0 1 1,0 0-1,0 0 1,-1 0-1,1 1 1,0-1-1,-1 0 1,1 0-1,-1 1 1,1-1 0,-1 1-1,1-1 1,-1 1-1,0 0 1,1-1-1,-1 1 1,1 0-1,-3 0 1,-37 0 195,27 1-182,-28 0 8,0 3 0,0 1 0,1 2 0,0 2 0,-56 19 0,68-17-61,1 2 0,1 1 1,0 1-1,-47 35 0,-91 90 15,135-113-31,-8 8 0,2 0 0,1 3-1,2 1 1,-38 57 0,18-4 4,-52 130 0,74-154-8,20-44-2,1 1-1,1 0 1,1 1 0,1 0 0,1 1 0,1-1-1,2 1 1,1 0 0,1 0 0,1 0-1,1 0 1,1-1 0,8 33 0,5 5-4,40 103 1,-43-138 3,1-1 0,1-1 1,2 0-1,0-1 0,37 43 0,-17-30 9,2-1 0,1-2 0,2-2 0,2-2 0,1-2 0,1-1 0,1-3 0,50 21 0,289 106 50,-293-123-37,1-4-1,125 18 1,555 27 245,-381-72-147,-55-2 3,-201 5-53,0-6 0,0-5-1,-1-7 1,-1-6 0,134-39-1,-207 43-17,-1-3 0,0-3 0,79-44 0,-105 47-17,-1 0 0,0-2 0,-2-1 0,-1-2 0,-1-1-1,45-53 1,-26 20 25,65-87 97,-95 120-114,-1-1-1,-1 0 0,20-52 0,-24 50 5,-2 1 0,-1-1 0,-2-1 1,-1 0-1,-1 0 0,-1 0 0,-2-56 0,-3 51 6,-2 0 0,-1 0 0,-2 0 0,-2 0 0,-1 1 1,-2 0-1,-1 1 0,-1 1 0,-26-46 0,18 42-11,-2 2 0,-1 1 0,-2 0 0,-1 2 0,-1 1 0,-2 1 0,-56-43 0,-211-128 135,219 154-93,-162-69 0,165 86-61,-2-3 7,-1 4 1,-108-25-1,52 31 30,-227-11 1,-138 32-29,4 30-8,359-18-18,43-1-338,-177 41 1,-85 58-3423,199-51 409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48:13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924 36 1985,'0'-1'94,"-1"1"1,1-1-1,-1 0 1,1 0-1,0 0 1,-1 1-1,1-1 1,0 0-1,-1 0 1,1 0-1,0 0 1,0 0-1,0 0 1,0 0-1,0 0 1,0 0-1,0 1 1,0-1-1,1 0 1,-1 0-1,0 0 1,0 0-1,1 0 1,-1 0-1,0 1 1,1-1-1,-1 0 1,1 0-1,-1 0 1,1 1-1,0-1 1,-1 0-1,1 1 1,0-1-1,0 0 1,2-5 2275,-25 14-1424,-17 9-759,1 2 0,0 2 1,2 2-1,-62 49 1,-119 130 201,143-124-260,-108 145 1,156-185-108,1 2 0,2 0 1,1 1-1,3 2 1,1 0-1,-18 68 1,30-87-21,1 1 0,1 0 0,2 0 0,1 1 0,0-1 0,2 0 0,7 44 0,-6-56-2,1 0 0,1 0 0,0 0-1,1-1 1,0 1 0,1-1 0,0 0 0,1-1 0,1 1-1,-1-2 1,2 1 0,0-1 0,0 0 0,0-1-1,1 0 1,13 9 0,-4-6 4,1-2 1,0 0-1,0-1 1,1 0-1,0-2 0,1-1 1,-1-1-1,45 6 0,12-5 20,94-4-1,-153-2-18,232-8 28,374-60 1,-545 54-52,-1-3 1,151-56 0,-187 54 10,0-1 1,0-3-1,-2-1 0,-1-1 0,-2-3 1,54-48-1,-49 33 17,-1-1 1,-3-3-1,-1-1 0,-2-2 1,-3-1-1,-2-2 1,-3-1-1,-1-1 0,25-80 1,-44 111 6,-2 0 1,0 0-1,-2 0 0,-1-1 1,0 0-1,-2-36 1,-2 51-14,0-1 1,-1 1 0,0 0-1,0 0 1,-1 0 0,-1 0-1,1 0 1,-1 1 0,-1-1-1,0 1 1,0 0 0,-1 0-1,0 1 1,-1 0 0,0 0 0,0 1-1,0-1 1,-11-6 0,3 3 0,0 2 1,-1-1 0,-1 2 0,1 0 0,-34-10-1,4 6 5,-56-9-1,-31 2-225,0 7 0,-1 5 0,-1 5 0,-246 31-1,331-21-568,-84 22-1,95-15-505,-62 30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54:33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32 4338,'-3'-6'407,"-5"-10"134,7 15-505,1 1 0,0 0-1,0 0 1,0 0 0,0-1-1,0 1 1,-1 0 0,1 0 0,0 0-1,0-1 1,0 1 0,0 0-1,0 0 1,0-1 0,0 1 0,0 0-1,0 0 1,0 0 0,0-1-1,0 1 1,0 0 0,0 0 0,0-1-1,0 1 1,0 0 0,0 0-1,0-1 1,0 1 0,1 0 0,-1 0-1,0 0 1,0-1 0,0 1 0,0 0-1,0 0 1,1 0 0,-1-1-1,0 1 1,0 0 0,0 0 0,0 0-1,1 0 1,-1 0 0,0 0-1,0-1 1,1 1 0,-1 0 0,3 6 189,0 0 0,-1 1 0,0-1 0,0 0 0,-1 1 0,0-1 0,1 8 0,106 778 773,-105-763-972,8 110 58,-11-139-93,0 0 1,0 0-1,0 0 1,0 0-1,0-1 1,0 1-1,-1 0 1,1 0 0,0 0-1,0 0 1,0 0-1,0 0 1,0 0-1,0 0 1,0 0 0,0 0-1,-1 0 1,1 0-1,0 0 1,0 0-1,0 0 1,0 0-1,0 0 1,0 0 0,0 0-1,-1 0 1,1 0-1,0 0 1,0 0-1,0 0 1,0 0 0,0 0-1,0 1 1,0-1-1,0 0 1,-1 0-1,1 0 1,0 0-1,0 0 1,0 0 0,0 0-1,0 0 1,0 0-1,0 0 1,0 1-1,0-1 1,0 0 0,0 0-1,0 0 1,0 0-1,0 0 1,0 0-1,0 0 1,0 1-1,0-1 1,0 0 0,0 0-1,0 0 1,0 0-1,0 0 1,0 0-1,0 1 1,-9-13-1456,3 4-1364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54:34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576 6 2705,'-10'-6'2969,"9"15"-1216,12 26-581,-6-20-1095,12 58 56,-2 2 0,-4 0 0,-4 0 0,-2 1 0,-7 96 0,-2-113-96,-2 1 1,-24 101 0,20-124-19,-1-1-1,-2-1 0,-1 0 1,-2 0-1,-30 47 1,40-73-2,0 0 0,-1 0-1,0-1 1,0 0 0,-1 0 0,0-1 0,0 0 0,-1 0 0,0-1 0,0 0-1,0-1 1,-1 0 0,-19 7 0,18-9-4,-1 0 0,0-1-1,0-1 1,0 0 0,0 0 0,0-1 0,0-1 0,0 0-1,0 0 1,1-1 0,-1-1 0,-15-5 0,17 5-18,-1-1 1,1 0 0,0-1 0,0 0 0,0-1-1,1 0 1,0-1 0,0 1 0,0-2 0,1 1-1,0-1 1,1-1 0,0 1 0,0-1 0,1 0-1,0-1 1,0 1 0,1-1 0,1-1 0,-1 1-1,2 0 1,-1-1 0,2 0 0,-1 0 0,1 0-1,1 0 1,0 0 0,1 0 0,0 0 0,0 0-1,1-1 1,1 1 0,0 0 0,1 1 0,0-1-1,0 0 1,1 1 0,0-1 0,11-17 0,-7 15-3,1 0 0,1 1 1,0 0-1,1 0 0,0 1 1,1 1-1,0 0 0,0 0 1,1 1-1,0 1 0,1 0 1,25-10-1,-27 14 6,1-1 0,-1 2 0,1 0 0,1 0 0,-1 1 0,0 1 1,0 0-1,1 1 0,-1 0 0,0 1 0,1 0 0,-1 2 0,0-1 0,0 2 0,17 5 0,-7 2 15,-1 0-1,0 1 1,-1 0-1,0 2 1,-1 1-1,-1 1 0,20 20 1,111 137 75,-8-9-35,-131-153-44,0-1 1,2-1-1,-1-1 0,1 1 1,0-2-1,1 0 0,-1 0 1,2-2-1,-1 1 0,0-2 1,1 0-1,0-1 0,22 3 1,-28-5-58,0-1 0,0 1 1,0-2-1,0 1 1,0-1-1,0 0 0,0-1 1,0 0-1,-1-1 1,1 0-1,-1 0 0,1 0 1,-1-1-1,0-1 1,-1 1-1,1-1 0,-1-1 1,0 1-1,0-1 1,0 0-1,-1-1 0,0 0 1,8-12-1,-3-6-1185,-9 0-593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54:35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25 3650,'-1'1'79,"1"-1"0,-1 1 0,1 0 0,0-1 0,-1 1 0,1 0 0,0 0 0,-1-1 0,1 1-1,0 0 1,0 0 0,0 0 0,0 0 0,-1-1 0,1 1 0,0 0 0,1 0 0,-1 0 0,0-1 0,0 1 0,0 0 0,0 0 0,1 0 0,-1-1 0,0 1 0,1 0 0,-1 0 0,0-1 0,1 1 0,0 1 0,2-1 78,-1-1-1,1 0 1,-1 1-1,1-1 1,-1 0 0,1 0-1,0 0 1,-1 0-1,4-1 1,10-1-124,-4 2 79,330-34 1040,-325 31-1157,-10 3-19,0-2 0,0 1 0,0-1 0,12-4 0,-31 16-4506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54:35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4290,'0'1'71,"1"0"0,0 0-1,0 0 1,0 0 0,0 0 0,0 0-1,0 0 1,0 0 0,0 0 0,0-1-1,0 1 1,0 0 0,0-1 0,1 1 0,-1-1-1,0 1 1,1-1 0,-1 1 0,0-1-1,1 0 1,-1 0 0,0 0 0,2 0 0,35-6 835,-27 4-760,4-1-19,312-54 978,-307 58-951,-9 1-3373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54:37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12 875 3298,'0'0'114,"-1"1"1,1 0 0,0-1 0,0 1 0,-1-1-1,1 1 1,0-1 0,-1 1 0,1-1 0,-1 1 0,1-1-1,-1 1 1,1-1 0,-1 0 0,1 1 0,-1-1 0,1 0-1,-1 1 1,1-1 0,-1 0 0,0 0 0,1 1 0,-2-1-1,6-6 131,0 1 0,1-1-1,-1 1 1,1 0 0,7-5-1,23-26-146,41-68-33,-5-4-1,88-180 0,-157 283-63,14-25 20,13-42 0,-26 65-13,0-1 1,-1 1 0,0-1 0,-1 1 0,0-1-1,0 0 1,0 1 0,-1-1 0,0 0 0,-1 1-1,0-1 1,-2-8 0,0 9 33,-1 0-1,0 0 1,0 0-1,-1 1 1,0 0 0,0 0-1,0 0 1,-1 0-1,0 1 1,0 0-1,0 0 1,0 1 0,-1 0-1,0 0 1,0 0-1,-13-4 1,23 93 604,80 919 213,-75-944-821,1 79 1,-9-137-36,0-4-1,-1 1 9,-9-3-23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54:39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21 2833,'16'-20'4551,"-17"38"-3379,-58 363-233,-47 322-702,104-689-251,0 0-69,0 0-1,-1 0 1,0-1-1,-1 0 1,-8 20 0,11-33 31,1 1 0,0-1 1,-1 0-1,1 1 0,0-1 1,-1 1-1,1-1 1,0 0-1,-1 1 0,1-1 1,-1 0-1,1 0 1,0 1-1,-1-1 0,1 0 1,-1 0-1,1 0 0,-1 0 1,1 0-1,-1 1 1,1-1-1,-1 0 0,1 0 1,-1 0-1,1 0 0,-1 0 1,1 0-1,-1-1 1,1 1-1,-1 0 0,1 0 1,-1 0-1,1 0 1,-1-1-1,1 1 0,-1 0 1,1 0-1,0-1 0,-1 0 1,-17-14-1419,17 14 1326,-19-18-1433,-3-11-608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54:39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29 2449,'-5'-2'30,"-4"-1"405,0 1 0,-1 0 0,0 0 0,-11-1 0,19 3-392,1 0 0,-1 0 0,0 0 0,1 0 0,-1 0 0,0 0 0,1 0 0,-1 1 0,1-1 0,-1 1 0,0-1 0,1 1 0,-1 0 0,1-1 0,0 1 0,-1 0 0,1 0 0,0 0 0,-1 0 0,1 0 0,0 0-1,0 0 1,0 1 0,0-1 0,0 0 0,0 1 0,0-1 0,0 1 0,1-1 0,-1 1 0,0-1 0,0 3 0,-1 7-8,1-1-1,0 1 1,0-1-1,1 1 1,1-1-1,-1 1 1,2-1-1,-1 0 1,5 14-1,-4-18-36,0 1 1,1 0-1,0 0 0,0-1 0,0 1 0,1-1 0,0 0 1,0 0-1,1 0 0,-1-1 0,1 1 0,1-1 0,-1-1 0,8 6 1,-11-9 4,-1 0 1,1 0 0,0 0 0,0 0 0,0 0 0,0-1 0,0 1-1,-1-1 1,1 0 0,0 1 0,0-1 0,0 0 0,0 0 0,0 0 0,0-1-1,0 1 1,0 0 0,0-1 0,0 1 0,0-1 0,0 0 0,0 1-1,-1-1 1,1 0 0,0 0 0,0 0 0,-1-1 0,1 1 0,-1 0-1,1 0 1,-1-1 0,0 1 0,1-1 0,-1 0 0,0 1 0,1-3 0,4-4 9,-1 0 1,-1-1 0,0 1 0,0-1 0,0 0 0,2-12 0,-4 13 6,0-1 0,-1 0 1,0 0-1,-1 0 0,0 0 1,-1-15-1,0 21 16,1-1 0,-1 0 0,0 0 0,0 0 0,0 1 1,0-1-1,0 1 0,-1-1 0,0 1 0,0-1 0,0 1 0,0 0 0,0 0 1,-1 0-1,1 0 0,-1 0 0,-4-3 0,-5-2 198,-20-9 242,30 21-569,0 0 0,0 0-1,1 0 1,0 0 0,0 0 0,-2 8 0,2-5-152,-10 55-2209,7-18-22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34:4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5 276 1841,'-5'9'3342,"6"-15"-1399,4 2-1904,-1 0 0,0-1-1,1 2 1,0-1 0,0 0 0,0 1 0,0 0 0,1 0-1,8-3 1,8-5 2,20-17-13,-2-2-1,0-2 0,39-41 0,-21 19 41,-51 47-91,-1 3 371,-5 10 204,2 15-101,0 11-213,-2 0 1,0 0-1,-2 0 1,-7 43-1,4-34-123,-4 36 24,-7 131-43,15-208-205,0 0 9,0-1 1,0 0-1,0 0 0,0 0 1,0 1-1,0-1 0,0 0 1,0 0-1,0 0 1,0 1-1,0-1 0,-1 0 1,1 0-1,0 1 0,0-1 1,-1 0-1,0-1 1,0-2-640,-3-12-1091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54:40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3650,'-19'24'1287,"13"-18"-1043,1 0-1,1 0 1,-1 0-1,1 1 1,-4 7-1,7-11-227,0 0-1,0 0 1,1 0 0,-1 0-1,0 0 1,1 0 0,0 0-1,0 1 1,0-1 0,0 0-1,0 0 1,1 0 0,0 0-1,-1 1 1,1-1 0,2 3-1,-1 1-14,1 0 0,1-1 0,-1 1 0,1-1 0,0 0 0,0 0 0,1 0 0,0-1 0,0 0 0,0 0 0,1 0 0,-1 0 0,1-1 0,0 0 0,1 0 0,-1-1 0,0 1 0,1-1 0,0-1 0,0 1 0,0-1 0,0-1 0,0 1 0,0-1 0,1 0 0,13-1 0,-20 0 9,1 0-1,-1 0 0,1 0 1,-1 0-1,1 0 1,-1 0-1,0-1 1,1 1-1,-1-1 1,0 1-1,1-1 1,-1 1-1,0-1 1,1 0-1,-1 0 0,0 1 1,0-1-1,0 0 1,0 0-1,0 0 1,0 0-1,0 0 1,0-1-1,0 1 1,-1 0-1,1 0 1,0-2-1,0 0 11,-1 1 0,0 0 0,0-1-1,0 1 1,-1-1 0,1 1 0,0-1 0,-1 1 0,0 0 0,1-1-1,-1 1 1,0 0 0,0 0 0,-2-3 0,-4-7 158,-1 2 0,1-1 1,-2 1-1,-16-17 0,22 25-123,0-1 0,-1 0-1,1 1 1,-1-1 0,1 1 0,-1 0 0,0 0-1,0 1 1,0-1 0,0 1 0,0 0 0,0 0-1,-1 0 1,-7 0 0,10 1-157,-1 0 1,0 1-1,1-1 1,-1 1-1,1-1 1,-1 1-1,1 0 1,-1 0 0,1 0-1,0 1 1,-1-1-1,1 0 1,0 1-1,0 0 1,0-1-1,0 1 1,0 0-1,0 0 1,1 0-1,-1 0 1,1 0-1,-1 1 1,1-1-1,0 0 1,-1 3-1,-10 19-2240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59:31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0 222 1745,'4'-5'4845,"13"17"-4216,2-2-533,-1-2 0,1 0 0,1-1 0,-1-1 0,1 0 0,0-2 0,1 0 0,-1-2 0,27 1 0,28-3 71,88-11 0,-118 6-87,408-44 414,-64 35-75,-349 10-334,-40 3-63,0 1 0,0-1 0,0 1 0,-1-1 0,1 0 0,0 1 0,0-1 0,0 1 0,-1-1 0,1 0 0,0 1 0,-1-1 0,1 1 0,-1-1 0,1 1 0,-1 0 0,1-1 0,-1 1-1,1-1 1,-1 1 0,1 0 0,-1-1 0,0 1 0,0-2 19,-13-14-35,1 0 0,-2 1 0,0 0 0,-1 1 0,0 1 0,-1 1 0,-1 0 0,0 1 0,0 1 0,-1 1 0,0 0 0,-1 1 0,1 2 0,-2 0 0,1 1 0,-1 0 0,1 2 0,-1 1 0,-33 0 0,41 2 0,7-1-4,0 1 0,1 0 1,-1 1-1,1-1 0,-1 1 1,0 0-1,-10 3 0,15-3-31,139 44-256,6-20 302,16 4 16,-158-29-27,-1 0-1,0 1 0,0-1 0,0 0 0,0 0 1,1 1-1,-1-1 0,0 1 0,0-1 1,0 1-1,0-1 0,0 1 0,0 0 1,0-1-1,0 1 0,0 0 0,0 0 0,-1 0 1,1-1-1,0 1 0,0 0 0,-1 0 1,1 0-1,0 2 0,-1 0 18,0-1 0,-1 0 0,1 0-1,-1 0 1,1 0 0,-1 0 0,0 0 0,0 0 0,0-1-1,0 1 1,-2 2 0,-4 9 31,-15 25-32,-1-1 0,-2-2-1,-2 0 1,-1-2 0,-1-1-1,-44 37 1,48-48-445,16-18-668,10-14-1183,7-12-314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29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22 696 4354,'-1'1'62,"1"0"-1,-1 0 1,0 0 0,0 0 0,0-1-1,0 1 1,-1 0 0,1-1 0,0 1-1,0-1 1,0 1 0,0-1 0,-1 1-1,0-1 1,1 0-32,1 0 0,0 0 0,0 0 0,-1 0 0,1-1 0,0 1-1,0 0 1,-1 0 0,1 0 0,0-1 0,0 1 0,0 0 0,0 0 0,-1-1 0,1 1-1,0 0 1,0-1 0,0 1 0,0 0 0,0 0 0,0-1 0,0 1 0,0 0 0,-1-1-1,1 1 1,0 0 0,0-1 0,0 1 0,1 0 0,-1 0 0,0-1 0,0 1 0,0 0 0,0-1-1,1-4 136,0 1 0,0-1 0,1 1 0,0 0 0,-1-1 0,6-6 0,108-154 386,152-167 0,-224 278-507,28-31 296,-65 79-269,-5 4-41,1 0 0,-1 1 0,1-1 0,0 1 0,0-1 0,0 1-1,-1 0 1,1-1 0,1 1 0,1-1 0,-4 3-8,-1 0 0,1 0 0,0 0-1,0 0 1,0 0 0,0 0 0,0 0 0,0 0 0,0 0 0,0-1 0,1 1-1,-1 0 1,0 0 0,0 0 0,1 0 0,-1 0 0,1 0 0,-1-1-1,0 1 1,2 1 0,14 29 182,-11-22-115,33 68 64,-3 1 0,-3 2-1,-5 1 1,30 142-1,-52-193-150,-3 1 0,0 39 0,-3-69 3,1 1 0,-1 0 0,1-1-1,-1 1 1,0-1 0,0 1 0,0-1 0,0 0 0,0 1 0,0-1 0,0 0 0,-1 0 0,1 0 0,0 0 0,-1 0 0,1 0 0,-1 0 0,1 0 0,-3 1 0,0 0 51,0-1 0,0 1 0,1 0 0,-1-1 0,0 0 0,0 0 0,-4 0 0,-98-3 123,1-5 1,-139-26-1,222 29-119,0 1-1,0 1 1,0 1-1,0 1 1,0 1-1,-23 3 1,-1 7 97,43-13-160,11-6-1147,4 0-3302,-1 5-57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32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18 3394,'0'0'45,"0"1"0,0-1 0,-1 0 0,1 0 1,0 0-1,0 0 0,-1 0 0,1 0 1,0 0-1,0 1 0,-1-1 0,1 0 0,0 0 1,-1 0-1,1 0 0,0 0 0,0 0 1,-1 0-1,1 0 0,0 0 0,-1-1 0,1 1 1,0 0-1,0 0 0,-1 0 0,1 0 1,0 0-1,0 0 0,-1-1 0,1 1 0,0 0 1,0 0-1,-1 0 0,1-1 0,0 1 1,0 0-1,0 0 0,0 0 0,-1-1 0,1 1 1,0 0-1,0 0 0,0-1 0,0 1 1,0 0-1,0-1 0,0 1 0,0 0 0,0 0 1,0-1-1,0 1 0,0 0 0,0-1 0,0 1 1,0 0-1,0 0 0,0-1 0,0 1 1,0 0-1,0-1 0,0 1 0,0 0 0,1-1 1,0-8 2126,0 10-2148,-1-1 1,0 0-1,0 0 1,0 0-1,1 1 0,-1-1 1,0 0-1,0 0 1,0 1-1,0-1 1,0 0-1,0 0 1,0 1-1,0-1 0,0 0 1,0 0-1,0 1 1,0-1-1,0 0 1,0 1-1,0-1 1,0 0-1,0 0 0,0 1 1,0-1-1,0 0 1,0 0-1,0 1 1,0-1-1,0 0 0,-1 0 1,1 1-1,0-1 1,0 0-1,0 0 1,0 0-1,-1 1 1,1-1-1,0 0 0,0 0 1,0 0-1,-1 0 1,1 0-1,0 1 1,0-1-1,-1 0 0,1 0 1,0 0-1,-1 0 1,1 0 156,7 1 201,-8 1-373,0 1 0,1 0 0,-1-1 0,1 1 0,0 0 0,0 0 0,0-1 0,0 1 0,0 0 1,1-1-1,-1 1 0,1 0 0,-1-1 0,2 4 0,1 10 23,8 126 98,-10 207 1,-3-205-122,3-76-3,-15 130 1,6-160-15,5-25-23,0 0 1,-2 28 0,5-38 31,0 1 0,0-1 0,0 1 1,1-1-1,-1 1 0,1-1 0,0 0 1,0 1-1,0-1 0,4 6 0,-3-4 16,6 14-1,-8-19-13,1 0-1,-1 1 1,0-1-1,0 0 1,0 0-1,0 1 1,1-1-1,-1 0 1,0 1-1,0-1 1,0 0-1,0 0 1,0 1-1,0-1 1,0 0-1,0 1 1,0-1-1,0 0 1,0 1-1,0-1 1,0 0-1,0 1 1,0-1-1,0 0 1,0 1-1,0-1 1,0 0-1,0 1 1,-1-1-1,1 0 1,0 0-1,0 1 1,0-1-1,-1 0 1,1 0-1,0 1 1,0-1-1,-1 0 1,0 0 13,1 7-8,0-1-19,0 0 1,0 0 0,0 1-1,1-1 1,0 0 0,0 0 0,0 0-1,1 0 1,0 0 0,0 0-1,0 0 1,1 0 0,0-1-1,7 11 1,-9-15-3,1 1-1,-1-1 1,0 1-1,1-1 1,-1 1-1,1-1 1,0 0-1,-1 0 1,1 0-1,0 0 1,0 0-1,0 0 0,0 0 1,0-1-1,0 1 1,2 0-1,-1-1 4,0-1 0,0 1 1,0-1-1,0 1 0,0-1 0,-1 0 0,1 0 0,0 0 0,0 0 0,-1-1 0,3-1 0,7-3-30,-1 0 0,-1-1 0,0 0 0,0 0 1,0-1-1,-1-1 0,0 1 0,0-2 0,-1 1 0,0-1 1,-1 0-1,0-1 0,8-17 0,62-167-405,-66 152 695,-10 38 43,-7 30-103,0 5-132,1 1-1,1 0 1,1 44-1,3-64-65,1 0 0,0 0 0,1 1 0,0-1 0,1-1 0,0 1 0,1 0 0,0-1 0,1 0 0,0 1 0,0-2 0,1 1 0,8 9 0,-11-15 0,1 0 1,0 0 0,0 0 0,1-1 0,-1 0 0,1 0-1,-1 0 1,1 0 0,0-1 0,0 0 0,0 0 0,0 0-1,1-1 1,-1 1 0,0-1 0,1 0 0,-1-1 0,1 0-1,-1 0 1,1 0 0,-1 0 0,1-1 0,-1 0 0,1 0-1,-1 0 1,6-3 0,11-3-3,-1-1-1,0-2 1,-1 0 0,38-25-1,-48 29 16,0-1 0,-1 0 0,1-1-1,-1 0 1,-1-1 0,1 0 0,-2 0 0,9-12-1,-14 17 5,1-1 0,-1 1 0,0 0 0,-1-1 0,1 0 0,-1 1 0,0-1 0,0 0 0,0 0 0,0 0 0,-1 0 0,0 0 0,0 0 0,-1 1 0,1-1 0,-1 0 0,0 0 0,0 0 0,-1 1 0,1-1 0,-1 0 0,0 1 0,-4-7 0,-1 0 15,-1 0 1,0 1-1,0 0 1,-1 1-1,-1-1 0,1 2 1,-1-1-1,-1 1 0,0 1 1,0 0-1,0 1 1,-1 0-1,0 0 0,0 1 1,0 1-1,-1 0 1,0 1-1,1 0 0,-1 1 1,-23-1-1,31 4-15,-1 0 0,1 0 0,-1 0-1,1 1 1,0 0 0,-1 0 0,1 1 0,0-1-1,0 1 1,1 0 0,-1 0 0,0 1-1,1-1 1,0 1 0,0 0 0,0 0 0,1 0-1,-1 1 1,1 0 0,-5 8 0,-2 5-9,1 1 0,0 0-1,2 1 1,-7 26 0,10-34-19,2 0 1,-1 0-1,1 0 0,1 0 0,0 0 1,1 21-1,1-28 1,0 1 1,0-1-1,0 0 1,1 0-1,-1 0 1,1 0-1,1-1 1,-1 1-1,0 0 1,1-1-1,0 1 1,0-1-1,1 0 1,-1 0-1,1 0 1,0-1-1,0 1 1,6 3-1,0-1-26,0 0-1,1-1 1,0-1-1,0 0 1,0 0-1,0-1 1,0-1-1,1 0 1,-1 0-1,1-1 1,0 0 0,-1-1-1,1-1 1,0 0-1,-1 0 1,13-4-1,-2 0-65,1-1-1,-1-1 0,0-1 1,-1-1-1,0 0 1,0-2-1,21-15 0,-26 14 56,0 0-1,-1-1 1,0 0-1,-2-2 1,25-30 0,-19 16 230,-1-1 1,22-48 0,-29 64 194,-11 14-355,1-1 0,-1 1 1,0 0-1,1 0 0,-1 0 1,0 0-1,1 0 0,-1 0 0,1 0 1,-1 0-1,0 0 0,1 0 1,-1 0-1,0 0 0,1 0 0,-1 0 1,1 0-1,-1 0 0,0 0 1,1 0-1,-1 1 0,0-1 1,1 0-1,-1 0 0,0 0 0,1 1 1,19 28 304,-19-27-334,15 28 57,55 88-13,-63-107-60,0-1 1,1 1-1,0-2 1,0 1-1,1-1 1,1-1-1,-1 1 1,13 6-1,-20-14 28,0 0 0,0 0-1,0 0 1,0 0-1,0 0 1,0 0-1,0-1 1,0 1-1,0-1 1,1 0 0,-1 0-1,0 0 1,0-1-1,0 1 1,0-1-1,0 0 1,0 0-1,0 0 1,0 0 0,0 0-1,0 0 1,0-1-1,0 0 1,-1 1-1,1-1 1,-1 0-1,1 0 1,2-4 0,7-6-3,0-1 1,-2 0 0,19-30 0,-21 31 3,5-7 41,-1-1 0,-2 1 0,18-43 0,-26 56-27,-1 0-1,1 0 1,-1 0 0,0 0 0,-1 0 0,1 0-1,-1-1 1,-1-10 0,0 13-10,0 1 1,0 0-1,0 0 1,0 0-1,0 1 0,0-1 1,-1 0-1,1 0 0,-1 1 1,0-1-1,0 1 1,0-1-1,0 1 0,0 0 1,-1 0-1,1 0 1,-1 0-1,-3-2 0,-5-2 20,-1 0-1,1 1 0,-1 1 0,0 0 1,-1 1-1,1 0 0,0 1 0,-22-2 1,15 3 21,-1 2 0,0-1 0,1 2 1,-34 7-1,50-9-45,-1 1-1,1 0 1,0-1 0,0 1 0,0 0-1,0 0 1,0 1 0,0-1-1,1 1 1,-1-1 0,0 1 0,1 0-1,-1 0 1,1 0 0,-1 0 0,1 1-1,0-1 1,0 1 0,0-1 0,0 1-1,1 0 1,-2 3 0,2-2-6,0 0 0,1 0 0,0 1 0,0-1 1,0 0-1,0 0 0,1 0 0,0 0 0,0 0 0,0 0 0,0 0 1,0 0-1,1 0 0,0 0 0,4 6 0,11 20-65,2-1 0,1-1 0,1-1 0,1-1 0,1 0 0,36 29 0,-33-33 34,-1 1 1,-1 1 0,-1 1-1,-1 1 1,19 31 0,-39-53 52,0 0-1,-1 0 1,1 0 0,-1 0 0,0 0 0,1 1-1,-2-1 1,1 0 0,-1 1 0,1-1 0,-1 1 0,0-1-1,-1 0 1,1 1 0,-1-1 0,0 1 0,0-1 0,0 0-1,-1 0 1,1 0 0,-1 0 0,0 0 0,0 0-1,-4 5 1,-6 7 94,0-1 0,-1-1 0,0-1-1,-22 17 1,27-22-65,-64 53 134,-2-4 1,-2-2 0,-120 63-1,183-111-194,-50 22-5,57-26-29,0-1-1,0 0 1,0-1-1,-1 0 1,1 0 0,0 0-1,0-1 1,-9 0 0,14 0 5,0 0 0,1 0 0,-1 0 0,0 0 0,0-1 0,0 1 0,1 0 0,-1-1 0,0 1 0,0-1 0,1 1 0,-1-1 0,0 1 0,1-1 0,-1 1 0,1-1 0,-1 0 0,1 1 0,-1-1 0,1 0 0,-1 0 0,1 1 0,0-1 0,-1 0 0,1 0 0,0 1 0,0-1 0,-1 0 0,1 0 0,0 0 0,0 0 0,0 1 0,0-1 0,0-1 0,5-29-2238,5-4-1273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33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4546,'-2'0'156,"0"0"0,0 1-1,0-1 1,1 1 0,-1-1-1,0 1 1,0 0 0,0 0-1,1 0 1,-1 0 0,0 0 0,1 0-1,-1 0 1,1 1 0,-1-1-1,1 0 1,0 1 0,0-1 0,-1 1-1,1 0 1,0-1 0,0 1-1,1 0 1,-2 2 0,-3 8 80,0 1 0,-4 21-1,2-10 159,-18 53-154,3 1-1,4 1 1,-14 141-1,31-183-232,1 1 1,9 60-1,-7-79-24,2 0 0,1 0-1,0-1 1,1 0 0,1 0 0,18 34-1,-21-46 8,1 0 0,-1 0-1,1 0 1,0-1-1,1 0 1,-1 0 0,1 0-1,0-1 1,0 0-1,1 0 1,-1 0 0,1-1-1,7 3 1,9 2 40,-1-2 1,42 7-1,-46-10-5,-6 1 6,-13 0 98,-1 2 18,2-8-314,0 2 156,0 1-1,0-1 1,0 0 0,-1 0 0,1 0 0,0 0-1,0 0 1,0 0 0,0 0 0,0 0-1,0 0 1,0 0 0,0 0 0,0 0 0,-1 0-1,1 0 1,0 0 0,0 0 0,0 0 0,0 0-1,0 0 1,0-1 0,0 1 0,0 0-1,0 0 1,0 0 0,-1 0 0,1 0 0,0 0-1,0 0 1,0 0 0,0 0 0,0 0 0,0 0-1,0 0 1,0 0 0,0-1 0,0 1 0,0 0-1,0 0 1,0 0 0,0 0 0,0 0-1,0 0 1,0 0 0,0 0 0,0 0 0,0-1-1,0 1 1,0 0 0,0 0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34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11 2401,'-17'-11'3417,"17"11"-3360,0 0 0,-1 0 1,1 0-1,0 0 0,0 0 1,-1 0-1,1 0 1,0 0-1,0 0 0,-1 0 1,1 1-1,0-1 0,0 0 1,-1 0-1,1 0 0,0 0 1,0 0-1,-1 0 0,1 1 1,0-1-1,0 0 1,0 0-1,0 0 0,-1 0 1,1 1-1,0-1 0,0 0 1,0 0-1,0 1 0,0-1 1,-1 0-1,1 0 1,0 1-1,0-1 0,0 0 1,0 1-1,3 37 1346,-1-24-1488,29 431 683,-42 1-548,10-408-116,2-32 1,1-23 118,12-144-103,-6 119 22,2 1 1,1 0-1,3 0 1,1 1-1,2 1 0,1 1 1,3 0-1,42-60 1,-42 70 30,0 0 0,2 1 0,47-42 0,-58 59-28,1 0 0,0 2 0,0-1 0,1 1 0,0 1-1,1 1 1,-1 0 0,1 0 0,0 2 0,28-5 0,-43 8 17,0 1 1,1 0-1,-1 0 1,1 0-1,-1 0 1,0 0 0,1 0-1,-1-1 1,0 1-1,1 0 1,-1 0 0,1 0-1,-1 0 1,0 0-1,1 1 1,-1-1-1,0 0 1,1 0 0,-1 0-1,1 0 1,-1 0-1,0 0 1,1 1 0,-1-1-1,0 0 1,1 0-1,-1 0 1,0 1-1,0-1 1,1 0 0,-1 1-1,0-1 1,0 0-1,1 0 1,-1 1-1,0-1 1,0 1 0,-6 14-100,-23 18 67,28-31 31,-171 153-17,106-100 52,-69 75 1,128-122-15,0 0 1,0 0-1,1 1 0,0 0 1,0 0-1,-7 18 1,12-24-7,0 1 0,0-1 1,0 0-1,0 0 0,1 1 1,0-1-1,0 1 0,0-1 1,0 0-1,0 1 1,1-1-1,-1 0 0,1 1 1,0-1-1,0 0 0,0 0 1,1 0-1,-1 0 0,1 0 1,-1 0-1,1 0 0,0 0 1,0-1-1,5 6 0,6 4 39,0-1-1,0 0 1,1-1 0,1 0-1,-1-1 1,2-1-1,23 10 1,121 35 297,-91-32-235,164 60 130,-209-74-681,-50-12-3468,11 4-34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34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28 2641,'-19'-14'1913,"17"12"-1567,1 1 0,-1 0 1,1 0-1,-1-1 0,1 1 0,-1 0 1,0 0-1,0 1 0,1-1 0,-5-1 1,2 8 1041,5 14-852,43 485 588,-43-462-1143,0 13-290,15 106-1,-16-161 242,0-1 1,0 1-1,0 0 1,0-1-1,0 1 1,0 0-1,0 0 1,0-1-1,1 1 1,-1 0-1,0-1 1,0 1-1,1 0 1,-1-1 0,0 1-1,1-1 1,-1 1-1,0 0 1,1-1-1,-1 1 1,1-1-1,-1 1 1,2 0-1,0-19-2920,-2 0 585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35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2001,'8'-2'518,"1"-1"0,-1 1 1,1 0-1,0 0 0,0 1 0,16 0 1,-1 0-65,137-13 648,189-7-249,-386 21-876,-199 6 727,224-5-611,-6 2 495,17-2-564,0 0 0,-1-1 1,1 1-1,0 0 0,-1 0 0,1 0 0,0 0 1,0 0-1,0 0 0,0-1 0,0 1 1,0 0-1,0 0 0,0 0 0,0 0 0,0 0 1,0 0-1,0 0 0,1-1 0,-1 1 0,1 1 1,69 355 1168,-47-217-1026,13 165-212,-35-284-833,0-38-2425,2-3 606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35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26 3730,'9'-8'373,"4"-4"2792,-13 12-3119,-1 0 1,1-1-1,0 1 1,0-1 0,0 1-1,-1 0 1,1-1-1,0 1 1,-1 0 0,1-1-1,0 1 1,-1 0 0,1 0-1,0-1 1,-1 1-1,1 0 1,-1 0 0,1 0-1,0 0 1,-1-1-1,1 1 1,-1 0 0,1 0-1,0 0 1,-1 0-1,1 0 1,-1 0 0,1 0-1,-1 0 1,1 0 0,0 0-1,-1 0 1,1 0-1,-1 1 1,1-1 0,-1 0-1,0 0 1,-16 1 139,-1 0-1,1 2 1,-1 0 0,1 0 0,0 2-1,0 0 1,1 1 0,-18 8 0,11-2-165,0 1 0,1 1 0,0 1 0,-33 29 0,49-39-32,0 1 0,0 0 0,0 0 0,1 1 0,0 0 0,0 0 0,1 0 0,0 0 0,-4 9 0,7-12-6,0 0-1,0 0 0,0 0 1,0 0-1,1 0 0,0 0 1,0 0-1,0 0 0,0 0 1,0 0-1,1 0 0,0 0 1,0 0-1,0 0 0,0 0 1,1 0-1,-1 0 0,1 0 1,0-1-1,3 5 0,2 2-1,0-1 0,1 0 0,0-1 0,0 0-1,0 0 1,1-1 0,0 0 0,1-1-1,10 6 1,16 6-8,50 18 1,-59-26 24,0 1 0,-1 1 0,44 27 0,-63-34 30,0 1 0,0-1 0,-1 1 0,1 1 0,-1-1 0,-1 1 0,1 0 0,-1 0 0,6 12 0,-10-16-14,0-1 1,0 1-1,0 0 1,0-1 0,-1 1-1,1 0 1,-1 0 0,0-1-1,0 1 1,0 0-1,0 0 1,0 0 0,0-1-1,-1 1 1,1 0-1,-1-1 1,0 1 0,0 0-1,0-1 1,0 1-1,-1-1 1,1 1 0,0-1-1,-1 0 1,0 1-1,0-1 1,1 0 0,-1 0-1,0 0 1,-1-1-1,1 1 1,0 0 0,-5 2-1,-10 6 59,0-1-1,-1 0 1,0-1 0,-1-1-1,-28 8 1,-102 15 97,106-23-194,24-4-85,-1-1 0,-39-2 0,26-1-1437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36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5907,'1'-19'1854,"3"39"-208,-1 0-1678,30 194 519,15 232 0,-46-375-743,-3-109-44,-8-53-1,-1-31 176,4 13 39,1 16-2,5-171 1,1 256 84,0 1 0,-1 0 0,1-1 0,0 1 0,1 0 0,-1 0 0,1 0 0,0 1 0,1-1 0,-1 1 0,1-1 0,0 1 0,6-9 0,-7 12 2,0-1-1,1 1 1,-1 0-1,1 0 1,0 1-1,-1-1 1,1 1-1,0 0 0,0 0 1,0 1-1,1-1 1,-1 1-1,0 0 1,0 1-1,0-1 1,1 1-1,-1-1 1,0 2-1,0-1 1,1 0-1,2 2 1,0 0 18,0 1-1,0 0 1,0 0 0,-1 1 0,1 0 0,0 0 0,-1 1-1,0 1 1,1-1 0,-2 1 0,1 0 0,0 0-1,-2 1 1,2 0 0,-1 1 0,-1-1 0,1 1 0,-1 0-1,0 0 1,0 1 0,0-1 0,-1 1 0,2 11-1,-1-6 53,-1 0 0,0 1 0,0 0 0,-1-1 0,0 1 0,-1 0 0,0 0 0,-1 0 0,0-1 0,-1 1 0,1 0 0,-1-1 0,-1 0 0,-4 16 0,1-10-67,-2-1 1,1 0 0,-2-1-1,1 0 1,-1 0 0,-1-2-1,0 0 1,-1-1 0,1 0-1,-2-1 1,0-1 0,-19 16-1,29-27-146,-1 1 0,0-1-1,0 0 1,0 0 0,0 0-1,-1-1 1,2 1 0,-2-1-1,-3 0 1,6-10-3810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34:5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4 973 1793,'0'0'485,"-4"-27"3346,4 9-3702,1 0 0,1-1 0,0 1-1,2 0 1,0 1 0,1-1 0,8-21-1,-9 28-113,0 1-1,1 0 0,0 0 1,1 0-1,0 0 1,0 1-1,1 0 1,0 0-1,16-14 0,-2 3 21,1 0 0,1 2-1,0 1 1,2 1 0,48-25-1,-39 32 20,0 0-1,1 3 1,0 0 0,68 0-1,-69 4-24,12 2 98,-1 2 1,84 14 0,16 2-2,38-16 24,280-30-1,-286 6-101,-143 19-51,-1-1 1,1-1-1,-1-2 0,-1-1 1,58-23-1,-69 21 1,-1 0 1,-1-1-1,0 0 1,0-2-1,-1 0 0,-1-1 1,0-1-1,-2-1 1,25-29-1,-25 27 2,-2-1 0,0-1 0,-1 0 0,-1 0 0,-1-1 0,-1 0 0,0-1 0,-2 0 0,8-38 0,-14 33 97,-1 26-23,0 2-10,-1 16-32,4 19 69,0 0 0,3 0 1,19 69-1,-22-92-102,1-1-1,1 0 1,0 0 0,0 0-1,1-1 1,1 1-1,0-1 1,0-1-1,1 1 1,1-1-1,0-1 1,15 13 0,-16-14 1,1-1 0,1 0 1,-1 0-1,1-1 0,1 0 1,-1-1-1,1-1 0,-1 1 1,1-2-1,1 1 0,-1-1 1,0-1-1,1 0 1,20 0-1,117 6 109,-92-3-94,85-3 0,29-9 16,87-8 20,-212 9-47,2 2-1,-1 1 0,0 3 0,73 9 0,-90-4-11,1 0-1,-1 2 0,-1 1 0,0 1 1,0 2-1,38 19 0,-61-26 16,0 0-1,0 1 1,0-1 0,0 1-1,-1 0 1,0 1 0,0-1-1,0 1 1,-1 0 0,0 0-1,0 1 1,0-1 0,4 12-1,-5-8 27,0 0 0,-1 0 0,0 0 0,0 0-1,-1 0 1,-1 0 0,0 0 0,0 1 0,-2 10 0,5 43 36,-3-63-93,-4-24-1286,0 6 123,-4-4-483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37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4786,'12'3'403,"-1"1"1,0 1-1,0 0 0,-1 0 1,11 7-1,3 4-180,-1 1 0,-1 1 0,0 1 0,-2 1 0,0 1 0,-1 0 0,-1 1 0,-1 1 0,-1 1 0,25 51 1,-20-28-64,-1 1 1,-3 0 0,-2 2-1,-2-1 1,8 66 0,-18-90-108,-1 0 0,-1 0 0,-1 0 0,-1 0 0,-2 1 0,0-1 0,-2-1 0,0 1 0,-18 45 0,18-57-91,-1 0 1,0 0 0,-1-1-1,0 1 1,-1-2 0,-1 1-1,0-1 1,0 0 0,-1-1 0,0 0-1,-1-1 1,0 0 0,-1 0-1,0-1 1,0-1 0,-1 0-1,1-1 1,-26 9 0,31-15-1756,12-6-204,-5 6 1980,8-7-2699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39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4834,'-13'12'1368,"14"-13"-1314,1 0 0,-1 1 0,1-1-1,-1 0 1,1 1 0,-1 0 0,1-1 0,-1 1 0,1 0 0,-1 0 0,1 0 0,-1 0 0,1 0 0,0 0 0,1 0 0,48 8 415,0 1 0,60 20 0,31 7-513,-126-34-250,-1 0 0,27-1 0,-25-2-692,-8 4-1012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39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4002,'-4'0'560,"0"0"529,16 3-161,4 1-176,8 3-223,11 0-177,1 0-112,11 0-48,-7 1-128,12-5-64,-13 1-16,1-1-48,-13 4-144,-7-3-256,-8 7-593,-8-1-1472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40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1 479 4866,'12'-4'476,"1"0"0,-1 0 0,0-1 0,15-9 0,19-11-389,-2-2 1,0-2-1,-2-2 0,-1-1 0,-2-3 1,59-65-1,-92 92-83,44-59 43,-47 61-5,1 0-1,-1 0 0,-1-1 1,1 1-1,-1 0 1,0-1-1,0 0 1,-1 1-1,0-1 0,1-8 1,-4 0 583,-2 26-37,-2 27-83,-47 642 709,42-588-1147,11-91-68,-3 31-86,-2 1 0,-14 54 0,14-79-244,1-9-1229,-3-18-1626,3-1-53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40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0 4242,'-5'17'4805,"-49"161"-4113,8 2 0,-32 253-1,61-348-897,7-44-745,9-36-87,-2-10-418,3 5 1455,-4-10-2139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41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 4850,'-7'0'256,"1"1"0,0 0-1,-1 1 1,1 0 0,0 0-1,0 0 1,-9 5 0,13-6-192,0 1 0,0 0 0,0 0 1,0 0-1,0 0 0,1 0 0,-1 0 0,1 0 0,0 0 1,-1 0-1,1 1 0,0-1 0,0 1 0,1-1 0,-1 1 1,0-1-1,1 1 0,0-1 0,-1 1 0,1-1 0,0 1 1,1 3-1,-1 5-39,0 0 1,1 0 0,1 0-1,0 0 1,0 0 0,6 15-1,-7-23-32,0 0-1,0 1 0,1-1 1,0 0-1,-1 0 1,1 0-1,0 0 0,1-1 1,-1 1-1,0 0 1,1-1-1,0 0 0,-1 1 1,1-1-1,0 0 1,0 0-1,0-1 0,0 1 1,0-1-1,1 1 1,-1-1-1,0 0 0,1 0 1,4 0-1,-4-1 14,0-1-1,1 1 1,-1-1-1,0 0 1,0 0-1,0 0 1,0-1 0,0 1-1,-1-1 1,1 0-1,0 0 1,-1 0-1,0-1 1,1 1-1,-1-1 1,0 0 0,0 0-1,0 0 1,-1 0-1,1-1 1,2-4-1,0 1 44,0 0 0,-1-1 0,1 1 0,-2-1 0,1 0 0,-1 0-1,-1-1 1,1 1 0,1-12 0,-4 18-4,0 0-1,0-1 1,0 1-1,0 0 1,0 0-1,0-1 1,-1 1-1,1 0 1,-1 0-1,0 0 1,1-1-1,-1 1 1,0 0-1,0 0 1,0 0-1,-1 0 1,1 0-1,0 1 1,-1-1-1,-2-2 1,1 2-23,0 0 0,0 0 0,1 0 0,-1 1 0,-1-1 1,1 1-1,0 0 0,0 0 0,0 0 0,-1 1 0,1-1 0,-7 0 0,5 1-127,-1 0 0,1 0 0,-1 1 0,1-1 0,0 1 0,-1 0 0,1 1 0,0-1-1,0 1 1,0 0 0,0 0 0,0 1 0,0 0 0,0 0 0,1 0 0,-1 0 0,-5 6-1,-4 16-1182,4 9-636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41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2945,'8'-25'4869,"-6"34"-3068,-1 1-1945,2 7 182,1-1 0,0 1-1,1-1 1,12 24 0,-16-37-47,0 0 1,1 0-1,0 1 1,0-1-1,0 0 1,0 0-1,0-1 1,0 1-1,1 0 1,0-1-1,-1 0 0,1 1 1,0-1-1,0 0 1,0 0-1,0-1 1,0 1-1,1-1 1,-1 1-1,0-1 1,1 0-1,-1 0 1,1-1-1,-1 1 0,1-1 1,0 0-1,-1 1 1,6-2-1,-4 0 24,1-1 0,0 0 0,-1 0-1,1-1 1,-1 0 0,0 1 0,0-2-1,0 1 1,0-1 0,0 1 0,-1-1 0,0-1-1,0 1 1,0 0 0,0-1 0,-1 0-1,1 0 1,-1 0 0,-1 0 0,1-1 0,-1 1-1,3-9 1,-4 11 24,1-1 0,-1 1 0,0-1 1,-1 1-1,1-1 0,0 1 0,-1-1 0,0 0 0,0 1 0,0-1 0,0 0 1,-1 1-1,0-1 0,1 1 0,-1-1 0,0 1 0,-1-1 0,1 1 0,-1 0 1,1-1-1,-1 1 0,0 0 0,0 0 0,0 0 0,-1 1 0,1-1 1,-1 0-1,1 1 0,-1 0 0,0-1 0,0 1 0,0 0 0,0 0 0,-1 1 1,1-1-1,-6-1 0,-2-1 20,-1 1-1,1 0 1,-1 1 0,0 1 0,-16-1 0,25 1-91,1 1 0,-1 0 0,0 0 0,0 0 0,1 1 0,-1-1 0,0 1 0,0-1 0,1 1 0,-1 0 0,1 0 0,-1 0 0,1 0 0,-1 1 1,1-1-1,-1 1 0,1-1 0,0 1 0,0 0 0,0 0 0,0 0 0,0 0 0,0 0 0,1 0 0,-1 1 0,1-1 0,-1 0 0,0 5 0,-11 40-3233,5-16-510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46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84 129 3474,'-55'1'992,"26"-2"1905,36-2-2025,13 1-583,47 8 80,119-8 0,-39 0-211,-54 4-104,62 2 116,273-26 1,-291-5-83,22-2 11,-90 22-30,-62 10-25,-7-3-39,0 0 1,0 0 0,0 0-1,0 0 1,0 0-1,0 0 1,0 0-1,-1 0 1,-7 0 110,0-1 0,-1 1 1,1-2-1,0 1 0,-14-5 0,-30-5-184,-279-11 114,320 22-40,1 0 1,0-1 0,-16-4-1,17 4-19,7 1-24,5 0-27,23 12-86,22 7 154,-17-7 6,47 13 0,-67-23-9,70 17-2,93 34 1,-118-27-10,-55-25 11,-1-1 1,1 0 0,-1 1 0,0-1 0,1 0 0,-1 1 0,0-1 0,1 1-1,-1-1 1,0 0 0,1 1 0,-1-1 0,0 1 0,0-1 0,0 1 0,0-1-1,1 1 1,-1-1 0,0 1 0,0-1 0,0 1 0,0-1 0,0 1 0,0-1 0,0 1-1,0-1 1,-1 1 0,1-1 0,0 1 0,0-1 0,0 1 0,0-1 0,-1 1-1,1-1 1,0 1 0,0-1 0,-1 1 0,-13 18 93,12-16-72,-27 32 50,-2-1-1,0-2 1,-2 0-1,-57 40 1,67-55-78,10-7-29,0-1 0,0 0-1,0-1 1,-1-1-1,-17 7 1,31-14 6,0 0-1,0 0 1,0 0-1,0 0 1,0 0-1,0 0 1,0-1-1,0 1 1,0 0-1,0 0 1,0 0-1,0 0 1,0 0-1,0 0 1,0-1-1,0 1 1,0 0-1,0 0 1,0 0-1,0 0 1,0 0-1,0 0 1,0-1-1,0 1 1,0 0-1,0 0 1,0 0-1,0 0 1,-1 0-1,1 0 1,0 0-1,0 0 1,0-1-1,0 1 1,0 0-1,0 0 1,0 0-1,0 0 1,-1 0-1,1 0 1,0 0-1,0 0 1,0 0-1,0 0 1,0 0-1,0 0 1,-1 0-1,1 0 1,0 0-1,0 0 1,0 0-1,0 0 1,0 0-1,0 0 1,-1 0-1,1 0 1,0 0-1,0 0 1,0 0-1,0 0 1,0 0-1,0 0 1,0 0-1,-1 1 0,10-12-2128,8-2-964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47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375 4 4482,'0'0'52,"0"-1"1,-1 1-1,1 0 0,0-1 1,-1 1-1,1 0 0,0 0 1,-1 0-1,1-1 0,-1 1 1,1 0-1,0 0 0,-1 0 1,1 0-1,-1 0 0,1-1 1,0 1-1,-1 0 0,1 0 1,-1 0-1,1 0 0,0 0 1,-1 0-1,1 0 0,-1 1 1,1-1-1,-1 0 0,1 0 1,0 0-1,-1 0 0,1 0 1,0 1-1,-1-1 0,1 0 1,0 0-1,-1 1 0,1-1 1,0 0-1,-1 1 0,1-1 1,0 0-1,0 1 0,-1-1 1,1 0-1,0 1 0,0-1 1,0 0-1,-1 1 0,1-1 1,0 1-1,0 0 0,-12 27 561,-2 0-1,-20 30 1,-3 7-308,-63 147 78,54-111-292,4-5-51,-31 62-93,187-397-512,-6 48 453,-30 55 125,-68 119 7,1 1 0,1-1 0,14-14 0,-25 30-14,0 1 1,0-1 0,-1 1-1,1-1 1,0 1-1,0-1 1,0 1 0,0 0-1,0-1 1,0 1-1,-1 0 1,1 0 0,0-1-1,0 1 1,0 0-1,0 0 1,0 0 0,0 0-1,0 1 1,0-1-1,0 0 1,0 0-1,0 0 1,0 1 0,0-1-1,0 0 1,-1 1-1,1-1 1,0 1 0,0-1-1,0 1 1,-1 0-1,1-1 1,0 1 0,0 0-1,-1-1 1,1 1-1,0 1 1,30 37 195,-24-29-157,246 369 422,-233-348-445,-13-22-6,-1 0 0,0 0 0,0 1 0,-1-1 0,0 1 0,-1 1 0,0-1 0,-1 0 0,0 1 0,-1 0 0,2 14-1,-6-23 46,-1-1-1,0 1 0,0-1 0,0 0 0,0 0 0,0 0 0,0 0 0,0 0 0,0-1 0,0 1 1,-4-1-1,-11 4 0,-45 12 74,15-3-27,-72 9-1,70-19-61,1-3 0,-1-2 1,-69-11-1,55 5-29,61 8-16,-29-3-48,22 5 14,10-2 33,0 0 1,0 0-1,-1 0 1,1 0-1,0 0 1,0 0-1,0 0 1,0 0-1,0 0 1,0 1-1,0-1 1,0 0-1,0 0 1,0 0-1,0 0 1,0 0-1,0 0 1,-1 0-1,1 1 1,0-1-1,0 0 1,0 0-1,0 0 1,0 0-1,0 0 1,0 0-1,0 0 1,0 1-1,0-1 1,1 0-1,-1 0 1,0 0-1,0 0 1,0 0-1,0 0 1,0 0-1,0 1 1,0-1-1,0 0 1,0 0-1,0 0 1,0 0-1,0 0 1,0 0-1,1 0 1,-1 0-1,0 0 1,0 0-1,0 0 1,0 1-1,0-1 1,0 0-1,1 0 1,34-5-4749,-20 2 1988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50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38 1825,'0'-1'95,"-1"1"0,0-1 1,1 1-1,-1-1 0,1 0 0,-1 0 0,1 1 1,0-1-1,-1 0 0,1 0 0,0 0 1,-1 1-1,1-1 0,0 0 0,0 0 1,0 0-1,0 0 0,-1 0 0,1 1 0,1-1 1,-1 0-1,0 0 0,0 0 0,0 0 1,0 0-1,1-1 0,4-13 2968,3 619-91,1-345-3121,-8-253 119,-1 1 0,1-1 0,1 0 0,-1 0 0,1 0 0,0 0-1,0 0 1,0-1 0,6 10 0,-6-13 11,0 1-1,0-1 1,0 0-1,0 0 0,1 0 1,-1 0-1,1 0 1,-1-1-1,1 1 1,0-1-1,-1 0 1,1 1-1,0-1 0,0 0 1,0-1-1,0 1 1,0 0-1,0-1 1,0 0-1,0 0 1,3 0-1,9-1 4,-1-1 1,0 0-1,1-1 0,-1-1 1,0 0-1,-1-1 0,1-1 0,-1 0 1,0 0-1,-1-1 0,1-1 1,-1 0-1,-1-1 0,0 0 1,0-1-1,0 0 0,-2-1 0,1 0 1,-1 0-1,-1-1 0,0 0 1,-1-1-1,0 0 0,-1 0 1,5-14-1,-9 20 47,0 0 1,0-1-1,-1 1 0,0 0 1,-1 0-1,0-1 0,0 1 1,0 0-1,-1-1 0,0 1 1,-3-8-1,4 14-26,0 1 0,0 0 0,0 0 0,0 0 0,0-1 0,0 1 0,0 0 0,0 0 1,-1 0-1,1-1 0,0 1 0,0 0 0,0 0 0,0 0 0,-1 0 0,1-1 0,0 1 0,0 0 0,0 0 0,-1 0 0,1 0 0,0 0 0,0 0 0,0 0 0,-1-1 0,1 1 0,0 0 1,0 0-1,-1 0 0,1 0 0,0 0 0,0 0 0,-1 0 0,1 0 0,0 0 0,0 0 0,0 0 0,-1 1 0,-5 8 140,0 14 7,6 2-110,1-1-1,1 1 1,2-1 0,0 0 0,1 0 0,15 38 0,-18-57-50,1 1 0,-1-1 0,1 0 0,0 0 0,1 0 0,0 0 0,-1-1 0,1 1 0,1-1 0,-1 0 0,1 0 0,-1 0-1,1-1 1,0 0 0,9 5 0,-6-5 3,0 0-1,0-1 0,0 0 1,1 0-1,-1 0 0,0-1 0,1-1 1,-1 0-1,1 0 0,10-1 1,-6-1 3,0 0 0,0-1 0,-1 0 0,1-1 0,-1-1 0,0 0 0,0 0 0,0-1 0,-1-1 0,0 0 0,0-1 0,-1 1 0,0-2 0,11-11 0,-12 9 3,-1 0 0,-1 0 0,0-1 0,0 0 0,-2-1 0,1 1 0,-1-1 0,-1 0 0,0 0 0,-1-1 0,-1 1 0,2-22 0,-4 28 7,1 1-1,-1-1 0,-1 0 0,1 1 1,-1-1-1,0 1 0,-1-1 0,0 1 0,0-1 1,0 1-1,-1 0 0,1 0 0,-1 0 1,-1 1-1,1-1 0,-1 1 0,0-1 0,-1 1 1,1 0-1,-1 1 0,0-1 0,0 1 1,0 0-1,0 0 0,-1 1 0,0 0 0,-9-5 1,1 3 24,-1 0 0,1 2-1,0-1 1,-1 2 0,0 0 0,0 0 0,1 1 0,-1 1 0,0 1 0,-23 3 0,30-2-25,-1-1 1,1 1-1,0 1 1,0 0-1,-1 0 1,2 0-1,-1 1 1,0 0 0,1 1-1,0 0 1,0 0-1,0 0 1,1 1-1,-1 0 1,1 0-1,1 1 1,-1-1-1,1 1 1,-6 12-1,4-4-11,1 0-1,0 0 0,1 0 1,1 1-1,0 0 1,1 0-1,1 0 0,1 1 1,0-1-1,1 0 1,2 20-1,-1-24-19,1 0 1,1 0-1,0-1 0,0 1 0,1-1 1,0 1-1,1-1 0,1 0 0,-1-1 1,2 1-1,-1-1 0,2-1 1,-1 1-1,1-1 0,18 15 0,-19-19-3,0 0-1,1-1 1,0 0-1,-1 0 1,2 0-1,-1-1 1,0-1-1,1 1 1,-1-1 0,1-1-1,0 1 1,0-2-1,-1 1 1,1-1-1,9-1 1,-1-1-26,0 0 0,0-1 1,-1-1-1,0-1 0,1 0 1,29-15-1,-26 9-6,-1-1 1,0-1-1,19-17 0,126-111-213,-113 90 98,-34 23 41,-10 15 99,4-9 158,13-42 0,-23 62-105,-1 1 1,1-1-1,-1 1 1,0-1-1,0 1 0,1-1 1,-1 0-1,0 1 1,0-1-1,0 1 1,-1-4-1,1 5-6,0-1 1,-1 1-1,1-1 0,0 1 1,0-1-1,0 1 0,-1 0 0,1-1 1,0 1-1,-1 0 0,1-1 1,0 1-1,-1 0 0,1-1 0,0 1 1,-1 0-1,1-1 0,-1 1 1,1 0-1,0 0 0,-1 0 1,1 0-1,-1-1 0,1 1 0,-1 0 1,-1 0 2,1 0 0,0 1 1,0-1-1,-1 0 0,1 1 1,0-1-1,0 1 0,-1-1 1,1 1-1,0-1 0,0 1 0,0 0 1,0 0-1,0-1 0,0 1 1,0 0-1,0 0 0,0 0 1,1 0-1,-1 0 0,0 0 1,1 1-1,-1-1 0,0 0 1,0 2-1,-4 11 19,0 0-1,1 1 1,1-1 0,0 1 0,1 0 0,1 0-1,0 0 1,2 23 0,0-20-47,1 0 1,1 0-1,0 0 1,2 0-1,0-1 1,12 28-1,-13-38-1,0 0 1,0 0-1,1 0 1,0-1-1,0 1 0,1-1 1,0 0-1,0-1 1,0 0-1,1 0 0,-1 0 1,1-1-1,0 1 1,1-2-1,-1 1 1,12 3-1,-14-5 6,0-1 0,0 0 0,0 0 0,0 0 0,0-1 0,0 0 0,0 0 0,0 0 1,0 0-1,0-1 0,0 0 0,0 0 0,0 0 0,0 0 0,-1-1 0,1 0 0,0 0 0,-1 0 0,1-1 0,-1 1 0,0-1 0,0 0 0,0 0 1,0-1-1,-1 1 0,1-1 0,4-6 0,0-2 24,0 0-1,-1-1 1,-1 1 0,0-1 0,0-1 0,-2 1-1,1-1 1,-2 0 0,0 0 0,-1 0 0,0 0 0,-1-1-1,0 1 1,-3-23 0,2 28-5,-2 0 1,1 1-1,-1-1 0,-1 0 1,1 0-1,-1 1 0,-1-1 1,0 1-1,0 0 0,0 0 1,-1 1-1,0-1 0,-1 1 0,0 0 1,0 0-1,0 1 0,-1 0 1,0 0-1,0 1 0,-1-1 1,1 2-1,-1-1 0,0 1 1,-9-4-1,2 3 33,0 1 0,-1 0-1,1 0 1,-1 2 0,0 0 0,0 1-1,0 0 1,-24 3 0,38-2-48,1 1 0,-1-1 0,1 0 0,-1 1 0,1 0 0,0-1 0,-1 1 0,1 0 0,0-1 1,0 1-1,-1 0 0,1 0 0,0 0 0,0 0 0,0 0 0,0 1 0,0-1 0,0 0 0,0 0 0,1 1 0,-1-1 0,0 0 0,1 1 0,-1-1 0,1 1 0,-1-1 1,1 1-1,0-1 0,0 1 0,-1-1 0,1 1 0,0-1 0,1 3 0,-1 7-6,0 1 0,1 0 0,4 16 0,-3-15-15,2 11-16,0 0-1,2 0 1,1 0 0,0-1-1,2 0 1,1-1 0,0 0-1,24 36 1,4-10-70,52 51 1,-57-67 91,-3 1 0,-1 2 0,46 70 0,-71-97 35,0-1 1,0 1-1,-1 0 0,0 0 0,-1 0 0,0 0 0,2 16 1,-3-20 0,-1 0 0,0 0 0,0 0 0,-1 0 0,1 0 0,-1 0 0,0 0 0,0 0 0,-1 0 0,1 0 0,-1 0 0,1-1 0,-1 1 0,0-1 0,-1 1 0,1-1 0,-1 0 0,-3 4 0,-5 2 32,0 0 0,-1 0 0,0-2-1,0 1 1,-1-1 0,0-1-1,0-1 1,-1 1 0,-26 5-1,-15 1 47,-60 5 0,64-11-135,0-2 0,0-2 1,-56-7-1,103 5-35,1 0 1,0 0-1,-1-1 1,1 1-1,0-1 1,0 0-1,0 0 1,-1-1-1,1 1 1,-4-3-1,6 4 13,1-1 0,0 1 0,-1-1 0,1 1 1,0 0-1,-1-1 0,1 1 0,0-1 0,0 1 0,-1-1 0,1 1 0,0-1 0,0 1 0,0-1 0,0 1 0,0-1 0,-1 1 0,1-1 1,0 1-1,0-1 0,0 1 0,0-1 0,1 0 0,11-18-1526,10-1-606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34:5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1144 3938,'-3'6'333,"2"-5"-290,1-1-1,0 0 1,0 0-1,0 0 1,0 0-1,-1 0 1,1 0-1,0 0 1,0 1-1,0-1 1,0 0-1,0 0 1,-1 0-1,1 0 0,0 0 1,0 1-1,0-1 1,0 0-1,0 0 1,0 0-1,0 1 1,0-1-1,0 0 1,0 0-1,0 0 1,0 1-1,0-1 1,0 0-1,0 0 1,0 0-1,0 1 1,0-1-1,0 0 1,0 0-1,0 0 1,0 0-1,0 1 1,0-1-1,0 0 1,0 0-1,1 0 1,-1 0-1,0 1 1,0-1-1,0 0 1,0 0-1,0 0 1,1 0-1,-1 0 1,0 0-1,0 1 1,0-1-1,0 0 1,1 0-1,-1 0 1,0 0-1,0 0 1,1 0-1,18 14 557,-11-8-559,0 0 0,1-1 0,0 0 0,0 0 0,0-1 0,0 0 0,1-1 0,-1 0 0,1-1 0,0 1 0,11 0 0,2-1-16,-1 0-1,0-2 0,0 0 1,26-4-1,-33 2 3,0-1 0,0 0 0,-1-1 0,27-11 0,-35 12-16,0 0 0,0 0 0,0-1 0,0 0 0,-1 0 0,0 0 0,0-1 0,0 1 0,0-1 0,-1-1 0,0 1 0,0 0 0,5-11 0,6-17-7,-2 0 0,-1-1 0,12-53 0,7-109 1,-16 2-12,-2 7-8,-8 146 13,2 0-1,17-58 0,-17 80 2,-1 1-1,2 0 1,1 1-1,14-24 1,-20 36-1,0 0 1,0 1-1,0-1 0,1 1 1,-1 0-1,1 0 1,0 1-1,1-1 0,-1 1 1,0 0-1,1 0 1,0 0-1,0 0 1,0 1-1,0 0 0,0 0 1,0 0-1,0 1 1,1 0-1,7-1 0,-9 2 7,0 1-1,0 0 0,0 0 0,0 0 1,0 0-1,0 1 0,0 0 0,0-1 1,-1 2-1,1-1 0,-1 0 0,1 1 1,-1-1-1,0 1 0,0 0 0,0 0 1,0 0-1,-1 0 0,1 1 0,-1-1 1,0 1-1,3 5 0,1 4 33,0 0-1,-1 0 1,0 0-1,-1 0 1,4 22 0,-3-11-18,-2 0 1,0 1 0,-2-1-1,0 1 1,-2 0 0,-1 0-1,-5 25 1,-18 93 21,13-92-22,2-33 12,2-6-25,-5 2-40,13-14 31,0 0-1,-1 0 0,1 1 0,0-1 0,-1 0 0,1 0 0,0 0 1,0 0-1,-1 0 0,1 0 0,0 0 0,-1 0 0,1 0 1,0 0-1,-1 0 0,1 0 0,0 0 0,-1 0 0,1 0 0,0 0 1,-1 0-1,1 0 0,0 0 0,0-1 0,-1 1 0,1 0 1,0 0-1,-1 0 0,1 0 0,0-1 0,-2-1-14,1 0-1,0-1 1,0 1 0,0 0-1,1-1 1,-1 1 0,0-1-1,1 1 1,0-1 0,-1 1-1,1-1 1,0 0-1,1-2 1,-1-2 10,1-1-1,0 1 1,0 0 0,1 0 0,0 0-1,0 0 1,1 0 0,0 0-1,0 0 1,0 1 0,1 0-1,0-1 1,0 1 0,1 1-1,0-1 1,0 1 0,0 0-1,0 0 1,1 0 0,0 1 0,0-1-1,11-4 1,-10 5 14,1 0-1,0 0 1,0 1 0,0 1-1,0-1 1,0 1 0,0 0 0,1 1-1,-1 0 1,1 1 0,-1-1-1,1 1 1,-1 1 0,1 0 0,-1 0-1,1 1 1,-1 0 0,0 0-1,11 5 1,-6 0 21,-1 0 0,1 1 0,-2 0 0,1 1 0,-1 0-1,-1 0 1,1 2 0,-2-1 0,0 1 0,0 0 0,-1 1 0,0 0 0,8 17 0,-12-21 17,-1 0-1,0 0 1,0 0 0,0 0 0,-1 1 0,-1-1 0,1 1 0,-1-1 0,-1 1 0,0 0 0,0-1 0,0 1 0,-1-1 0,-1 1-1,1-1 1,-1 1 0,-1-1 0,1 0 0,-2 0 0,1 0 0,-1 0 0,0 0 0,-6 8 0,-1-4 27,0 0 0,0 0-1,-1-1 1,0-1 0,-1 0 0,-1 0 0,1-1 0,-1-1 0,-1-1 0,1 0 0,-1 0 0,-19 4 0,-23 6 204,-114 16 0,162-32-261,-21 2 57,25-3-445,1 0 1,-1 0-1,1 0 1,-1 1-1,1 0 0,-1 0 1,-4 2-1,9 0-1543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50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11 4594,'1'0'42,"-1"-1"0,0 1 0,0 0 0,0-1 0,0 1 0,0-1 0,0 1 0,0 0 0,0-1 0,-1 1 0,1 0 0,0-1 0,0 1 0,0 0 0,0-1 0,0 1 0,-1 0 0,1-1 0,0 1 0,0 0 0,0-1 0,-1 1 0,1 0 0,0 0 0,-1-1 0,1 1 0,0 0 0,0 0 0,-1 0 0,1-1 0,0 1 0,-1 0 0,1 0 0,-1 0 0,1 0 0,0 0 0,-1 0 0,1 0 0,0 0 0,-1 0 0,1 0 0,0 0 0,-1 0 0,1 0 0,-1 0 0,1 0 0,0 0 0,-1 0 0,1 0 0,0 0 0,-1 1 0,1-1 0,0 0 0,-1 0 0,1 0 0,0 1 0,0-1 0,-1 0 0,1 0 0,0 1 0,-1-1 0,1 1 0,-22 17 1181,-9 17-890,2 1 1,2 1 0,1 1 0,2 2 0,1 0 0,-28 75 0,41-90-316,1 0 0,1 0-1,2 1 1,0-1 0,2 2 0,1-1 0,1 0 0,1 28 0,2-35-22,1 0-1,1 0 1,1 0 0,0-1-1,2 1 1,0-1 0,1 0-1,0-1 1,2 0 0,0 0-1,21 29 1,-15-27-311,0 0 0,1-1 0,1-1 0,0 0-1,1-2 1,1 0 0,1-1 0,39 22 0,-46-34-1707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51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4450,'0'-1'37,"0"1"-1,0-1 1,1 1 0,-1-1-1,0 1 1,0-1 0,0 1-1,0 0 1,1-1-1,-1 1 1,0-1 0,1 1-1,-1 0 1,0-1 0,0 1-1,1 0 1,-1-1 0,1 1-1,-1 0 1,0-1-1,1 1 1,-1 0 0,1 0-1,-1 0 1,1 0 0,-1-1-1,0 1 1,1 0 0,-1 0-1,1 0 1,-1 0-1,1 0 1,0 0 0,22 1 534,-12-1-304,136 1 1067,377-14-574,-520 12-1059,-6 0-10,-19-2-291,-46-4-233,37 5 782,-247-16 1279,277 21-1116,0-1 1,0 0-1,0 0 1,1 1 0,-1-1-1,1 0 1,-1 0-1,1 1 1,0-1-1,1 2 1,1 3 100,12 52 282,-2 1 0,6 73 0,-7-46-289,3 143-48,-5-51-652,-6-161-449,-4-18 868,0 0-1,1 1 1,-1-1 0,0 0 0,0 0-1,1 0 1,-1 0 0,0 1 0,0-1 0,1 0-1,-1 0 1,0 0 0,0 0 0,1 0 0,-1 0-1,0 0 1,1 0 0,-1 1 0,0-1-1,0 0 1,1 0 0,-1 0 0,0-1 0,1 1-1,-1 0 1,0 0 0,0 0 0,1 0 0,-1 0-1,0 0 1,1 0 0,-1 0 0,0 0-1,0-1 1,1 1 0,-1 0 0,0 0 0,0 0-1,0-1 1,1 1 0,-1 0 0,0 0 0,0 0-1,0-1 1,0 1 0,1 0 0,-1-1-1,0 1 1,0 0 0,0 0 0,0-1 0,0 1-1,0-1 1,11-12-3713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52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4402,'5'4'3160,"18"30"-1635,25 79-568,-33-73-850,1-1-1,30 50 0,-38-76-106,0-2 0,1 1 0,0-1 0,0 0 0,2-1 0,-1 0-1,1-1 1,0 0 0,1-1 0,0 0 0,14 6 0,-14-8-4,0-1-1,1 0 1,-1-1 0,1 0 0,0-1-1,0-1 1,0 0 0,0-1-1,1 0 1,-1-1 0,0-1-1,0 0 1,1 0 0,-1-1 0,0-1-1,0 0 1,-1-1 0,1-1-1,-1 0 1,0 0 0,0-1-1,0-1 1,-1 0 0,0 0 0,-1-1-1,1-1 1,-2 0 0,1 0-1,-1-1 1,11-14 0,-7 6 28,0-1-1,-1 0 1,0 0 0,-2-2 0,14-37 0,-21 50-14,0 0 1,-1-1-1,0 1 0,0-1 1,-1 0-1,0 1 0,-1-1 0,0 0 1,0 0-1,-1 1 0,0-1 1,0 0-1,-1 1 0,0-1 0,-1 1 1,0 0-1,0 0 0,-5-9 1,0 5 20,-1-1 0,0 1 0,-1 1 0,0 0 0,-1 0 0,0 1 0,-1 0 0,0 1 0,0 0 0,-1 1 1,0 1-1,0 0 0,-1 1 0,0 0 0,0 1 0,-1 0 0,0 1 0,1 1 0,-1 1 0,0 0 1,0 0-1,0 2 0,-1 0 0,1 1 0,0 0 0,0 1 0,0 1 0,1 0 0,-1 1 0,1 1 1,-25 11-1,15-4-71,-1 1 1,2 1-1,0 1 1,1 1-1,-31 29 1,46-38-131,-1 1 1,1-1-1,0 1 1,0 1-1,1-1 1,0 1 0,1 0-1,0 0 1,0 1-1,1 0 1,0-1-1,1 2 1,0-1 0,1 0-1,0 0 1,0 1-1,0 12 1,3-18-83,-1-1 1,1 0-1,-1 1 1,1-1 0,1 0-1,-1 0 1,3 6-1,20 26-2907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52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5827,'13'-1'939,"15"0"-547,0 1 0,0 1 0,33 6 0,-13-2-186,28 3-21,168 9-45,-304-33-299,13 3 185,28 9 107,0 1-1,0 0 1,-1 2-1,1 0 1,-27 3-1,43-1-96,0-1-1,0 1 1,1 0-1,-1 0 1,0 0-1,1 0 1,-1 1-1,1-1 1,-1 1-1,1-1 1,0 1-1,0 0 1,0 0-1,0 0 1,0 0-1,0 0 1,0 1-1,1-1 1,-1 0-1,1 1 1,-1-1-1,1 1 1,0 0-1,0-1 1,0 1-1,1 0 1,-1 0-1,0 3 1,-2 13 93,0 0 0,2 0 0,0 24 0,1-19-50,17 485 350,-17-507-441,4 30-47,-3-31 30,-1 1 1,0-1-1,0 1 1,1 0-1,-1-1 0,1 1 1,0-1-1,-1 0 1,1 1-1,0-1 0,0 0 1,0 1-1,0-1 1,0 0-1,0 0 0,2 2 1,-2-4-87,0 0 0,0 0-1,0 0 1,0 0 0,0 0 0,-1 0 0,1 0 0,0 0 0,-1-1 0,1 1 0,0 0 0,-1 0 0,0-1-1,1 1 1,-1 0 0,0-2 0,1 1-68,8-28-1492,6-6-1020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53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58 4050,'5'-3'350,"-1"-1"-1,0 1 1,0-1 0,0 0-1,0 0 1,-1-1 0,4-5-1,-6 10-280,-1-1-1,0 1 1,0-1-1,1 1 1,-1-1-1,0 1 0,0-1 1,0 1-1,1-1 1,-1 1-1,0-1 1,0 1-1,0-1 0,0 0 1,0 1-1,0-1 1,0 1-1,0-1 1,0 1-1,0-1 0,-1 1 1,1-1-1,0 1 1,0-1-1,0 1 1,-1-1-1,1 1 0,0-1 1,-1 0-1,-1 0-12,1 1-1,-1-1 1,1 1-1,-1-1 1,0 1-1,1-1 1,-1 1-1,0 0 1,1 0-1,-1 0 1,0 0-1,1 0 1,-1 0-1,0 0 1,-2 1-1,-28 7 124,-1 1-1,1 1 0,1 2 1,0 1-1,-52 31 0,64-33-176,1 0 0,-21 17 0,33-24-16,1 1-1,0-1 1,0 1 0,0 0-1,1 1 1,0-1 0,0 1-1,0 0 1,1 0 0,-5 12-1,7-15 2,0 1 0,1 0 0,0 0 0,0-1 0,0 1 0,0 0 0,0 0 0,1 0 0,0 0 0,-1-1 0,1 1 0,1 0 0,-1-1 0,1 1 0,-1-1 0,1 0 0,0 1 0,0-1 0,0 0 0,5 5 0,4 4-34,1 0 1,0 0 0,18 12-1,12 6-42,2-3 0,52 25-1,-51-29 63,0 2 0,50 38 0,-88-58 42,-1 1 0,0 0 0,0 0 0,0 0-1,0 1 1,-1 0 0,0 0 0,-1 0 0,5 10 0,-7-14-1,-1 0 0,-1-1 0,1 1 0,0 0 0,-1-1 0,1 1 0,-1 0-1,0 0 1,0 0 0,0-1 0,0 1 0,0 0 0,0 0 0,-1 0 0,0-1 0,1 1 0,-1 0 0,0-1 0,-1 1 0,1 0 0,0-1-1,-1 0 1,1 1 0,-1-1 0,0 0 0,1 0 0,-1 0 0,0 0 0,0 0 0,-1 0 0,-2 2 0,-6 2 30,1 0 1,-1 0-1,0-1 1,-1 0-1,1-1 1,-1-1-1,-21 4 1,-88 7 154,114-13-189,0 0-9,-27 2-48,0-1 0,0-2 1,-49-5-1,68 1 69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53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24 6147,'-13'-20'1332,"6"16"126,6 7-1277,0 0 0,0-1-1,0 1 1,0 0 0,1 0 0,0 0 0,-1 0 0,1 6 0,-1 7-381,-19 626 694,20-533-553,0-101 30,-1-7 16,1 1-1,0 0 0,0-1 1,0 1-1,1 0 0,-1-1 1,0 1-1,0 0 0,1-1 1,-1 1-1,2 2 1,3-26-158,30-510-392,-34 527 563,1-20-5,2 0 1,1 0 0,11-35-1,-14 54 8,0 0-1,0 1 0,1-1 1,0 0-1,0 1 0,1-1 1,0 1-1,-1 0 0,2 0 1,-1 1-1,0-1 0,1 1 1,0 0-1,0 0 0,0 0 1,1 1-1,-1 0 1,1 0-1,7-3 0,2 2 12,0 1 0,1 1 1,-1 0-1,1 0 0,-1 2 0,1 0 0,-1 0 0,0 2 0,1 0 0,17 5 1,-18-4 12,-1 1 1,0 0-1,-1 2 1,1-1 0,-1 2-1,0-1 1,0 2-1,-1 0 1,0 0-1,21 20 1,-30-24 0,1 0 0,-1 0-1,1 1 1,-1-1 0,0 1 0,-1-1-1,1 1 1,-1 0 0,0 0 0,0 0-1,-1 0 1,1 1 0,-1-1 0,0 0-1,0 9 1,-2-7 1,1 0 1,-1 0-1,0 0 0,-1 0 0,0 0 0,0 0 1,0 0-1,-1 0 0,0-1 0,-6 9 0,-3 3 9,-1-1-1,0 0 1,-1-1-1,-1-1 0,-1 0 1,-32 23-1,15-15-90,0-3-1,-2 0 1,0-2 0,-2-2-1,-70 21 1,102-35-39,-1 0 0,1-1-1,-1 0 1,0-1 0,0 1 0,-9-1-1,15 0 48,-1 0-1,0 0 0,1-1 1,-1 1-1,1 0 0,-1 0 1,1 0-1,-1 0 0,1-1 1,-1 1-1,1 0 0,-1 0 1,1-1-1,-1 1 0,1 0 1,-1-1-1,1 1 0,-1-1 1,1 1-1,0-1 0,-1 1 1,1 0-1,0-1 0,0 1 1,-1-1-1,1 1 0,0-2 1,0 1-78,0-1 0,0 1 0,0-1 0,1 0 0,-1 1 1,0-1-1,1 1 0,0 0 0,-1-1 0,1 1 0,0-1 1,0 1-1,-1 0 0,1-1 0,2 0 0,18-22-2254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54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6035,'125'105'2969,"-101"-82"-2816,-1 2 0,0 0 1,-2 2-1,-1 0 0,-2 2 0,0 0 0,-2 0 1,-1 2-1,-2 0 0,-1 1 0,12 45 0,-11-19-10,-1 2-1,-4-1 0,2 81 0,-9-112-118,-2 0-1,-1 0 1,-1 0-1,-2-1 0,-1 0 1,0 1-1,-2-2 1,-2 1-1,-16 35 0,19-50-62,1 0-1,-2 0 0,1 0 1,-2-1-1,1-1 0,-2 1 1,1-1-1,-1-1 0,-1 0 0,0 0 1,0-1-1,0 0 0,-1-1 1,0-1-1,-26 11 0,23-16-855,14-1 826,1 0 0,0-1 1,-1 1-1,1 0 1,-1-1-1,1 1 0,0-1 1,-1 1-1,1 0 1,0-1-1,0 1 0,-1-1 1,1 1-1,0-1 1,0 1-1,0 0 0,0-1 1,-1 1-1,1-1 1,0 1-1,0-1 0,0 1 1,0-1-1,0 1 1,0-1-1,1 0 0,1-13-1790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55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23 3698,'0'0'124,"-1"-1"1,0 1-1,1 0 1,-1-1-1,1 1 1,-1-1-1,1 0 1,-1 1-1,1-1 1,-1 1-1,1-1 1,-1 0-1,1 1 1,0-1-1,-1 0 1,1 1-1,0-1 1,0 0-1,-1 0 0,1 1 1,0-1-1,0 0 1,0-1-1,0 1-56,1 1-1,-1-1 1,1 1-1,0-1 1,-1 1-1,1 0 1,-1-1-1,1 1 1,0 0-1,-1-1 1,1 1-1,0 0 1,-1 0-1,1-1 1,0 1-1,-1 0 1,1 0-1,0 0 1,0 0-1,0 0 0,51 3 472,-40-2-376,79 5 295,145 6-169,-227-13-416,10 0 312,-18 0-226,-1 1-1,0 0 1,0 0 0,0 0 0,0 0-1,1 0 1,-1 0 0,0 0 0,0 0 0,0 0-1,1 0 1,-1 0 0,0 0 0,0 0-1,0 0 1,1 0 0,-1 0 0,0 0-1,0 0 1,0 0 0,1 0 0,-1 0-1,0 0 1,0 0 0,0 0 0,0 1-1,1-1 1,-1 0 0,0 0 0,0 0 0,0 0-1,0 0 1,1 0 0,-1 1 0,0-1-1,0 0 1,0 0 0,0 0 0,0 0-1,0 1 1,0-1 0,0 0 0,0 0-1,0 0 1,1 1 0,-1-1 0,0 0-1,0 0 1,0 0 0,0 1 0,0-1 0,0 0-1,-1 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1:56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 3810,'-16'8'1693,"44"-16"119,18 6-1433,0 2 1,48 7-1,-67-5-265,84 15 98,-19-3-163,-88-13-140,11 0 127,-12 1-599,-10 2-897,-1-4-920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2:02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210 141 3201,'0'0'47,"-1"0"0,1 0 0,-1 0 0,1 0-1,-1 0 1,1 0 0,-1 0 0,1 0 0,-1-1-1,1 1 1,-1 0 0,1 0 0,-1-1 0,1 1-1,-1 0 1,1-1 0,-1 1 0,1 0 0,0-1-1,-1 1 1,1 0 0,0-1 0,-1 1 0,1-1-1,0 1 1,-1-1 0,1 1 0,0-1-1,0 1 1,0-1 0,0 1 0,-1-1 0,1 1-1,0-1 1,0 0 0,0 1 0,0-1 0,0 1-1,0-1 1,1 0 0,-1-8 1561,0 8-1424,5-27 662,-4 23-836,1 0-1,0 0 1,0 0 0,0 0-1,0 1 1,1-1 0,0 1-1,0-1 1,0 1-1,0 0 1,1 0 0,-1 0-1,1 1 1,0 0 0,0-1-1,1 1 1,8-4-1,-9 5 8,0 0 0,1 1 0,-1 0 0,0 0 0,1 0 0,-1 1-1,1-1 1,-1 1 0,1 0 0,-1 0 0,1 1 0,-1-1 0,0 1 0,1 0-1,-1 0 1,0 1 0,1-1 0,-1 1 0,0 0 0,0 0 0,4 3-1,-1-1 14,-1 1 0,0-1 1,-1 1-1,0 0 0,1 1 0,-1-1 0,-1 1 0,1 0 0,-1 0 0,0 1 0,-1-1 0,1 1 0,-1 0 0,-1 0 0,1 0 0,-1 0 0,0 0 0,-1 0 0,0 1 0,0-1 0,0 0 0,-1 1 0,-1 7 0,-1 12 15,-2 0 0,0 0 0,-2 0-1,-1-1 1,-11 26 0,0-1-39,-2-2 0,-2 0-1,-3-1 1,-1-1 0,-3-2 0,-65 81-1,88-119-8,0-1 0,-1 1 1,0-1-1,0-1 0,0 1 0,-1-1 0,-14 8 0,19-12 2,1 0 0,0-1 1,-1 1-1,1 0 0,0-1 0,-1 1 0,1-1 0,-1 0 1,1 0-1,-1 0 0,1 0 0,-1-1 0,1 1 1,-1 0-1,1-1 0,0 0 0,-1 0 0,1 1 1,0-1-1,-1-1 0,1 1 0,0 0 0,0 0 1,0-1-1,0 0 0,0 1 0,1-1 0,-1 0 1,0 0-1,1 0 0,-1 0 0,1 0 0,-2-2 1,0-3-8,-1 1 0,1-1 1,0 0-1,1 0 0,0 0 0,0 0 1,1-1-1,-1 1 0,1 0 1,1-1-1,0-6 0,0 9 10,0 1 0,0 0-1,0 0 1,1 0-1,-1 0 1,1-1 0,0 1-1,1 0 1,-1 0-1,1 1 1,0-1 0,0 0-1,0 0 1,0 1-1,0-1 1,1 1-1,0 0 1,-1 0 0,1 0-1,7-5 1,-7 6 11,1 1 0,-1 0 1,1 0-1,-1 0 0,1 1 1,-1-1-1,1 1 0,-1 0 0,1 0 1,-1 0-1,1 0 0,0 1 0,5 1 1,52 15 226,-49-12-197,29 8 59,375 139 637,-407-147-738,19 4-80,-27-9 50,0 0 1,0 0-1,0 0 1,1-1-1,-1 1 1,0 0 0,0-1-1,0 1 1,1 0-1,-1-1 1,0 0-1,0 1 1,0-1 0,0 0-1,0 1 1,0-1-1,0 0 1,-1 0 0,1 0-1,0 0 1,0 0-1,0 0 1,0-1-1,7-13-858,0 0-1,7-18 1,4-12-1693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34:5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161 102 3217,'-2'-2'99,"1"0"-1,-1 0 0,1 0 0,0 0 0,0-1 0,0 1 0,0 0 1,0 0-1,0 0 0,1-1 0,-1 1 0,1-1 0,0 1 1,-1 0-1,1-1 0,0 1 0,0-1 0,1 1 0,-1 0 0,0-1 1,1 1-1,0 0 0,-1-1 0,1 1 0,0 0 0,0 0 0,0 0 1,0-1-1,1 1 0,-1 0 0,1 1 0,-1-1 0,1 0 0,0 0 1,2-1-1,-3 1-77,1 0 0,0 0 0,0 0 1,0 1-1,0-1 0,0 1 0,0-1 1,0 1-1,0 0 0,1 0 0,-1 0 1,1 0-1,-1 0 0,0 1 0,1-1 1,-1 1-1,1-1 0,-1 1 0,1 0 1,-1 0-1,1 0 0,0 0 0,-1 1 1,1-1-1,-1 1 0,0-1 0,1 1 1,-1 0-1,1 0 0,-1 0 0,0 0 1,0 1-1,1-1 0,-1 0 0,0 1 1,3 3-1,4 4 72,0 1 1,-1 1-1,0-1 1,0 2-1,-1-1 0,-1 1 1,0 0-1,-1 0 1,0 0-1,0 1 1,2 16-1,-4-11-33,0 0-1,-2 0 1,0 1-1,-1-1 0,-1 0 1,-1 0-1,-5 27 1,-5-4-41,-1 0 0,-1-1-1,-3 0 1,-1-2 0,-2 0 0,-30 44 0,40-66-23,-34 47-18,40-58 23,1-1-1,-1 0 1,0 0 0,0-1-1,0 1 1,-1-1-1,1 0 1,-1 0 0,0 0-1,-9 4 1,12-7 6,0 0 1,0 0-1,0-1 1,1 1-1,-1 0 1,0-1-1,0 1 0,0-1 1,1 1-1,-1-1 1,0 0-1,0 0 1,1 0-1,-1 0 0,1 0 1,-1 0-1,1 0 1,0-1-1,-1 1 1,1 0-1,-1-2 0,-25-32-55,25 32 42,0 0 1,0 0 0,0 0-1,0 0 1,1 0 0,-1-1-1,1 1 1,0 0-1,0-1 1,0 1 0,1-1-1,-1 1 1,1-1 0,0 0-1,0 1 1,0-1 0,0 1-1,1-1 1,-1 1 0,1-1-1,0 1 1,0-1 0,0 1-1,1 0 1,-1-1 0,1 1-1,-1 0 1,1 0 0,0 0-1,1 0 1,-1 1-1,0-1 1,1 0 0,4-3-1,0 2 5,-1 0 0,1 0 0,-1 0 0,1 1 0,0 0 0,1 1-1,-1-1 1,0 1 0,1 1 0,-1-1 0,1 2 0,-1-1 0,1 1-1,0 0 1,12 1 0,8 6 25,0 0-1,-1 2 1,0 1 0,0 1-1,43 25 1,11 4 45,-70-36-58,0-1 0,0 0 0,1 0 0,-1-1 0,1-1 0,-1 0 0,1-1 0,0 0 0,-1 0 0,1-1 0,0-1 0,-1 0 0,1-1 0,-1 0 0,0 0 0,20-10 0,-25 9-9,0 1 0,-1-1 0,1 0 0,-1 0 0,0-1 0,0 0 0,-1 1 0,0-2 1,1 1-1,-1 0 0,-1-1 0,1 0 0,3-9 0,-3 7-267,-1 0 1,-1 0-1,1 0 1,-1 0-1,0-1 0,-1 1 1,0 0-1,0-1 1,-1 1-1,-1-10 0,-2 5-2421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2:03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0 3410,'0'0'24,"0"0"1,0 0-1,0 0 1,0 0-1,0 1 1,0-1-1,0 0 1,0 0-1,0 0 1,0 0-1,0 0 1,0 0-1,0 0 1,0 0-1,0 0 1,-1 0-1,1 0 1,0 0-1,0 0 1,0 0-1,0 1 1,0-1-1,0 0 1,0 0-1,0 0 1,0 0 0,0 0-1,0 0 1,0 0-1,-1 0 1,1 0-1,0 0 1,0 0-1,0 0 1,0 0-1,0 0 1,0 0-1,0 0 1,0 0-1,0 0 1,0 0-1,0 0 1,-1 0-1,1 0 1,0 0-1,0 0 1,0 0-1,0-1 1,0 1-1,0 0 1,0 0-1,0 0 1,0 0-1,0 0 1,0 0-1,0 0 1,0 0 0,0 0-1,0 0 1,-1 0-1,1 0 1,0 0-1,0 0 1,0-1-1,1 15 797,-1-12-746,31 61 1049,-29-61-1104,-1 1 0,1 0 0,0-1 0,-1 1 0,1-1 0,0 0 0,0 0 0,1 1 0,-1-1 0,0-1-1,1 1 1,-1 0 0,1 0 0,-1-1 0,1 0 0,0 1 0,0-1 0,0 0 0,5 1 0,-8-2-9,1 0 1,-1 0-1,0 0 1,0 0-1,0 0 1,0 0-1,0-1 0,0 1 1,1 0-1,-1 0 1,0 0-1,0 0 1,0 0-1,0 0 0,0 0 1,0 0-1,1 0 1,-1 0-1,0-1 1,0 1-1,0 0 0,0 0 1,0 0-1,0 0 1,0 0-1,0 0 1,0-1-1,0 1 0,0 0 1,0 0-1,0 0 1,0 0-1,0 0 1,0-1-1,0 1 0,0 0 1,0 0-1,0 0 1,0 0-1,0 0 1,0-1-1,0 1 0,0 0 1,0 0-1,0 0 1,0 0-1,-5-12 196,-9-10-80,14 21-110,-4-4 18,0 1 0,0-1 0,0 1 0,0-1 0,-1 1 0,0 0 0,1 1-1,-2-1 1,1 1 0,0 0 0,-1 0 0,1 1 0,-1-1 0,0 1 0,0 0-1,1 1 1,-1 0 0,-1 0 0,1 0 0,0 0 0,0 1 0,0 0 0,0 1-1,0-1 1,0 1 0,0 0 0,0 1 0,-9 2 0,3 0 14,-1 1 0,1 1 1,0 0-1,0 0 0,0 1 0,1 0 0,0 1 1,1 1-1,-1-1 0,2 2 0,-1-1 1,-8 13-1,9-9-41,1 0 0,0 0 0,1 1-1,1 0 1,0 0 0,1 0 0,0 1 0,2 0 0,-1 0 0,2 0 0,-2 26 0,4-32-16,0 0 1,0 0-1,1-1 1,0 1-1,0 0 1,1 0-1,0-1 1,1 1 0,0-1-1,0 0 1,1 0-1,0 0 1,1 0-1,-1-1 1,1 1-1,1-1 1,-1 0-1,1-1 1,1 1-1,-1-1 1,11 7 0,-13-10-1,1-1 0,-1 0 1,0 0-1,1 0 1,-1 0-1,1-1 0,0 0 1,0 0-1,-1 0 0,1 0 1,0-1-1,0 0 1,0 0-1,-1 0 0,1-1 1,0 1-1,0-1 1,0 0-1,-1-1 0,1 1 1,-1-1-1,1 0 1,-1 0-1,0 0 0,1-1 1,5-4-1,7-6-21,0-1 1,0 0-1,-2-2 0,22-25 0,36-55-37,-63 81 75,-1 0 1,-1-1-1,0 0 1,10-31-1,-15 37 8,-2 1-1,1 0 0,-2-1 1,1-11-1,-1 18-1,0-1-1,0 1 1,0-1 0,-1 1 0,1 0-1,-1-1 1,0 1 0,0 0 0,0 0-1,0-1 1,-1 1 0,1 0 0,-1 0-1,0 0 1,-2-2 0,3 6-18,1 0 1,-1 0-1,1 0 1,-1 0-1,1 0 1,0 0-1,-1 0 1,1 0-1,0 0 1,0 0-1,0 0 1,0 0-1,0 0 1,0 0-1,0 2 1,14 168 140,0-40-105,-11-76-9,1-10 22,-2-1 0,-2 1 0,-2 0-1,-10 60 1,11-98-8,-1 0 0,0-1 0,0 1 0,-1-1 0,0 1 0,-5 8 0,6-12-19,0-1 0,0 0 0,0 0 0,0 0 0,0 0 0,0 0 0,-1 0 0,1 0 0,0-1 0,-1 1 0,0-1 0,1 0 0,-1 0 0,0 0 0,0 0 0,0 0 0,-3 0 0,-31 3 93,-1-2 0,-69-4 1,23-1-50,57 3-57,8 1-48,-1-1 0,1-1 1,0-1-1,-31-6 1,48 7-191,35-4-4533,-7-4 2508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2:03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14 2561,'12'-14'4949,"-13"19"-3936,-2 6-732,-144 414 2245,-5 19-2387,122-316-952,30-127 783,0-1 0,0 0 1,0 0-1,0 0 0,0 0 1,0 0-1,0 0 0,0 0 1,0 1-1,0-1 0,0 0 1,0 0-1,0 0 0,0 0 1,0 0-1,0 0 0,0 0 1,0 1-1,0-1 0,0 0 1,0 0-1,0 0 1,0 0-1,0 0 0,0 0 1,0 0-1,0 0 0,0 1 1,0-1-1,0 0 0,-1 0 1,1 0-1,0 0 0,0 0 1,0 0-1,0 0 0,0 0 1,0 0-1,0 0 0,0 0 1,-1 0-1,1 0 0,0 0 1,0 0-1,0 0 1,0 0-1,0 0 0,0 0 1,0 0-1,-1 0 0,1 0 1,0 0-1,0 0 0,0 0 1,0 0-1,0 0 0,0 0 1,0 0-1,-1 0 0,-2-7-1707,3-9-600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2:04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46 1921,'-8'-6'553,"-1"0"1,0 0-1,0 1 1,0 0-1,0 1 1,-1 0-1,0 1 0,-12-4 1,19 7-472,1 0 1,0 1-1,-1-1 0,1 0 1,-1 1-1,1-1 0,0 1 1,0 0-1,-1 0 0,1 0 1,0 0-1,0 0 0,0 1 1,0-1-1,0 0 0,0 1 1,1 0-1,-1-1 0,-3 5 1,-29 41 367,27-35-333,-1-2-97,1 1-1,0 1 1,1-1-1,1 1 1,0 0-1,0 1 1,-4 19-1,9-28-25,-1 1 0,1-1 0,0 1-1,0-1 1,0 1 0,0-1 0,1 0 0,0 1-1,0-1 1,0 0 0,0 1 0,1-1-1,0 0 1,0 0 0,0 0 0,0 0 0,1 0-1,-1-1 1,1 1 0,0-1 0,0 0 0,0 0-1,0 0 1,1 0 0,6 4 0,-6-4 6,0-1-1,0 1 1,1-1 0,-1-1 0,0 1-1,1-1 1,-1 1 0,1-1-1,0 0 1,-1-1 0,1 1 0,0-1-1,-1 0 1,1 0 0,0-1 0,-1 1-1,1-1 1,0 0 0,-1 0 0,1-1-1,-1 1 1,0-1 0,1 0-1,-1 0 1,0 0 0,0-1 0,0 1-1,0-1 1,-1 0 0,1 0 0,-1-1-1,4-4 1,-2 3 26,-1 0 0,1 0 0,-1 0 0,-1-1 0,1 1 0,-1-1 0,0 0 0,0 0 0,-1-1 0,0 1 0,0 0 0,0-1 0,-1 1 0,0-1 0,0 1 0,0-1 0,-1 0 0,0 1 0,-1-1 0,1 0 0,-1 1 0,-3-10 0,3 12-43,-1 0 0,0 0 0,1 0 0,-2 1 0,1-1 0,0 1 0,-1 0 0,1 0 0,-1-1 0,0 2 0,0-1 0,0 0 0,0 1 0,-1-1 0,1 1 0,-1 0 0,0 0 0,1 0 0,-1 1 0,0-1 0,0 1 0,0 0 0,0 0 0,0 0 0,0 1 0,0-1 0,0 1 0,0 0 0,-1 0 0,1 1 0,0-1 0,0 1 0,0 0 0,0 0 0,0 0 0,0 0 0,0 1 0,1 0 0,-1 0-1,0 0 1,-5 4 0,5-1-226,-1-1 0,1 1-1,0 1 1,1-1 0,-1 0-1,1 1 1,0 0-1,-3 9 1,-7 29-1862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2:0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62 3890,'0'-5'30,"-3"-15"4877,-2 32-4596,0 4-194,1 0 1,1 1-1,-2 26 1,5-35-119,-1 1 0,2-1 1,-1 1-1,1 0 0,0-1 1,1 1-1,0-1 0,6 15 1,-7-20-3,0-1 0,1 1 0,0 0 0,-1 0 0,1-1 0,0 1 0,0-1 0,1 0 0,-1 1 0,0-1 0,1 0 0,-1-1 0,1 1 0,0 0 0,0-1 0,-1 1 0,1-1 0,5 2 0,-2-2 2,-1 0 0,1 0 0,0-1 0,-1 0 0,1 0 0,-1 0 0,1-1 0,0 1 0,10-4 0,-4 0 5,0 0-1,-1-1 0,1 0 0,-1 0 0,0-2 1,0 1-1,0-1 0,15-14 0,-23 18 19,0 1-1,0-1 1,-1 0-1,1 0 0,-1 0 1,1 0-1,-1-1 1,0 1-1,0-1 0,0 1 1,-1-1-1,1 1 1,-1-1-1,0 0 0,0 0 1,0 0-1,-1 0 1,1 0-1,-1 0 0,0 0 1,0 0-1,0 0 1,-1 0-1,1 0 0,-1 0 1,0 1-1,0-1 1,-1 0-1,1 0 0,-1 1 1,1-1-1,-1 1 1,0-1-1,-1 1 1,1 0-1,-4-5 0,-1 1 18,1 1 0,-1 0 0,0 0 0,-1 0-1,0 1 1,1 0 0,-1 0 0,-1 1 0,1 0-1,-1 1 1,0 0 0,1 0 0,-1 1 0,-17-3-1,17 4-55,-1 1 0,1 0 0,-1 0-1,1 1 1,0 0 0,-1 1 0,-13 4-1,19-5-78,0 1-1,0-1 1,0 1-1,0 1 1,1-1-1,-1 0 1,0 1-1,1 0 1,0 0-1,-1 0 1,1 0-1,0 0 1,1 1-1,-1-1 1,1 1-1,-1 0 1,1 0-1,-2 4 1,-6 28-2212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16:04:06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4402,'5'4'3160,"18"30"-1635,25 79-568,-33-73-850,1-1-1,30 50 0,-38-76-106,0-2 0,1 1 0,0-1 0,0 0 0,2-1 0,-1 0-1,1-1 1,0 0 0,1-1 0,0 0 0,14 6 0,-14-8-4,0-1-1,1 0 1,-1-1 0,1 0 0,0-1-1,0-1 1,0 0 0,0-1-1,1 0 1,-1-1 0,0-1-1,0 0 1,1 0 0,-1-1 0,0-1-1,0 0 1,-1-1 0,1-1-1,-1 0 1,0 0 0,0-1-1,0-1 1,-1 0 0,0 0 0,-1-1-1,1-1 1,-2 0 0,1 0-1,-1-1 1,11-14 0,-7 6 28,0-1-1,-1 0 1,0 0 0,-2-2 0,14-37 0,-21 50-14,0 0 1,-1-1-1,0 1 0,0-1 1,-1 0-1,0 1 0,-1-1 0,0 0 1,0 0-1,-1 1 0,0-1 1,0 0-1,-1 1 0,0-1 0,-1 1 1,0 0-1,0 0 0,-5-9 1,0 5 20,-1-1 0,0 1 0,-1 1 0,0 0 0,-1 0 0,0 1 0,-1 0 0,0 1 0,0 0 0,-1 1 1,0 1-1,0 0 0,-1 1 0,0 0 0,0 1 0,-1 0 0,0 1 0,1 1 0,-1 1 0,0 0 1,0 0-1,0 2 0,-1 0 0,1 1 0,0 0 0,0 1 0,0 1 0,1 0 0,-1 1 0,1 1 1,-25 11-1,15-4-71,-1 1 1,2 1-1,0 1 1,1 1-1,-31 29 1,46-38-131,-1 1 1,1-1-1,0 1 1,0 1-1,1-1 1,0 1 0,1 0-1,0 0 1,0 1-1,1 0 1,0-1-1,1 2 1,0-1 0,1 0-1,0 0 1,0 1-1,0 12 1,3-18-83,-1-1 1,1 0-1,-1 1 1,1-1 0,1 0-1,-1 0 1,3 6-1,20 26-2907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16:05:5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24575,'-9'0'0,"-4"4"0,-3 7 0,-3 0 0,0 4 0,1 4 0,2 2 0,4 3 0,4 2 0,-1 0 0,-3-3 0,0-2 0,1 0 0,0 2 0,0-4-8191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6:13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0 5058,'36'0'1745,"-32"0"-1745,-8 11-384,-12 0-96,-12 10 384,12 11 48,28-11-481,8-17-751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6:32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2437 47 1665,'4'-21'1110,"-2"14"631,-5 7-94,-49 33-367,-258 170-1010,260-172-259,17-10-9,-403 258 65,317-194-42,-167 154 1,-67 118-22,246-234 1,-99 145-1,-33 101 10,185-274-1,5 2 0,-39 105 0,74-162-8,3 1 0,1 0 0,2 0-1,1 1 1,0 79 0,8-47 6,4 0 0,21 108 0,46 146-22,-39-218 37,4-1 0,62 124 1,-68-172-13,3-1 1,3-2-1,1-2 0,4-1 1,50 52-1,33 13 22,235 176 0,-282-242-16,2-3-1,169 79 0,195 38 49,-315-129-18,2-7 0,191 24 0,275-13 69,266-49 68,-492-20-88,256-24-27,252-114-10,-598 101-50,324-81 31,-455 99-11,284-126 0,-251 80-4,315-210 0,-452 266-34,-1-3 1,-2-1-1,67-80 0,94-151 11,-158 206-3,0-1 10,-4-1 0,-2-2 0,-3-2 0,-4-2 0,31-94 0,-49 119 14,-3 0-1,-1-1 1,-3 0 0,-2-1-1,-1 0 1,-4 0 0,-1 0-1,-2 0 1,-14-77-1,-6 24 41,-5 1 0,-4 1 0,-5 2 0,-3 1-1,-99-171 1,107 222-28,-2 1 0,-1 2 0,-3 2 0,-1 1-1,-2 2 1,-1 1 0,-2 3 0,-66-41 0,-47-17 83,-199-85 0,282 142-93,-470-198 197,489 211-183,-124-54 63,-104-41 41,-69 16-29,-8 31-53,-8 14-29,-152-31 26,-404-134-138,786 189-29,-233-24 1,276 50-592,0 3 1,0 5 0,-138 20 0,76 5-1097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06:35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1791 146 5106,'-68'-4'97,"54"2"38,1 1 0,0 0-1,-1 1 1,1 0-1,0 1 1,-1 0 0,1 1-1,0 1 1,-22 7 0,15-1-74,0 2 0,1 0 0,1 0 1,-27 23-1,-67 65 52,107-94-105,-161 159 56,8 7 1,7 7-1,8 6 1,-204 349-1,286-420-48,5 3-1,5 2 1,5 2 0,5 2-1,-45 240 1,75-284-7,4 0 0,3 0 0,4 1 0,3 0-1,4-1 1,31 146 0,-1-78 40,6-2-1,102 226 1,-125-324-35,3-2-1,1 0 1,2-2 0,2 0-1,2-2 1,1-2 0,2 0 0,2-3-1,1 0 1,2-3 0,1-1-1,1-2 1,70 38 0,-40-33 27,1-3 0,114 34 0,158 21 90,-269-69-100,622 104 231,-558-108-168,0-7 0,0-6 0,153-19 0,-83-12 7,-2-9 1,250-82-1,373-204 78,-663 245-152,251-164-1,-309 165-26,-4-5 0,107-112 0,-170 154 9,-1-2-1,-3-2 1,-1-1 0,-3-1-1,42-85 1,-45 70 13,-3-1 0,-3-1 1,-2-1-1,17-97 0,-31 107 4,-2-1 1,-3 1-1,-2-1 1,-3 0-1,-15-98 1,-6 36 19,-64-193 0,70 258-26,-3 0 0,-2 0 1,-3 2-1,-38-61 0,-38-32 118,-6 3 0,-6 6 0,-222-209 0,275 295-91,-2 4 0,-3 2-1,-100-53 1,-223-87 220,162 82-203,197 89-62,-82-40 76,-230-77-1,252 108-122,-1 5 1,-1 3-1,-95-4 0,62 16-865,-217 21 1,119 13-1012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10:51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24 101 4338,'-24'-8'3612,"37"13"-3444,-1-1 0,1 0 0,0-1 0,-1 0 0,2-1 0,-1 0 0,19-1 0,95-10 121,-87 4-140,267-39 173,-4 1-163,-176 32 27,196 10 1,-222 5 304,-98-4-443,-3 0-55,0 0 0,0 0 1,0 0-1,0 0 0,0-1 1,0 1-1,0 0 0,0 0 1,0 0-1,0 0 0,0 0 1,0 0-1,0 0 0,0 0 1,0-1-1,0 1 0,0 0 1,0 0-1,0 0 0,0 0 1,0 0-1,0 0 1,0 0-1,0 0 0,0 0 1,0-1-1,0 1 0,0 0 1,0 0-1,0 0 0,0 0 1,0 0-1,1 0 0,-1 0 1,0 0-1,0 0 0,0 0 1,0 0-1,0 0 0,-3-3-129,2 2-680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34:5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1016 2609,'-1'-21'3637,"3"-1"-3349,12-21-187,35-77 0,-42 107-79,0 0 0,0 1 0,1 0 0,1 1 1,0 0-1,0 0 0,1 1 0,1 0 0,0 0 0,16-10 0,21-6 74,2 3 0,0 2 0,102-29 0,-134 45-39,1 1 0,0 1 0,0 1 0,36-1-1,78 13 137,4 0-48,-5-8-11,132-4-92,-110-6-29,-73 6-2,104-17 0,-159 14-8,-1-2 1,1 0 0,-1-2-1,0-1 1,-1 0-1,0-2 1,27-18-1,-35 19 0,-1 0 0,-1 0 0,1-2 0,-2 0 0,0 0 0,-1-1 0,0-1 0,-1 0 0,0-1 0,15-32 0,-18 28-1,10-40-1,0-3-1,-13 49 16,-1 0 0,-1 0 0,0-1 0,-1 1 0,0-1 0,-1-16 0,-9 77 288,7-6-209,0-20-88,1 0-1,0 0 1,2 0 0,0 0-1,1-1 1,8 28-1,-6-36-8,1 0 0,0-1 0,0 0-1,2 0 1,-1-1 0,1 0 0,0 0-1,1-1 1,0 0 0,0 0 0,1-1-1,-1 0 1,2-1 0,-1 0 0,1-1-1,0 0 1,0-1 0,22 6 0,52 13 53,-50-11-63,1-3 1,0-1-1,0-1 0,0-2 1,64 0-1,-20-6 29,-48 2-7,-1-2-1,35-5 0,196-19 12,-262 25-20,351 5 39,-113 4-80,-210-8 28,46 8 1,-46-4-4,45 1-1,-60-6 12,0 1 1,0 0-1,0 0 0,-1 2 0,1-1 0,0 2 0,-1 0 0,0 0 0,0 1 1,16 9-1,-10-3 3,-9-7-2,-1 0-1,-1 1 1,1 0 0,-1 1-1,0 0 1,0 0-1,0 0 1,-1 1-1,9 11 1,-6-5 3,-4-5 3,1 0-1,-1 0 0,-1 1 0,1-1 1,-2 1-1,5 11 0,-2 0 202,-2-17-385,-3-13-1373,-1 4-789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11:0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 2673,'-8'-1'396,"7"-1"807,2-3 200,-1 25-350,19 270 357,-9-185-1198,-10-100-204,30 295 355,-17-216-310,34 125 1,-38-183-43,-14-41 175,-12-37-236,2 0-1,2 0 0,-8-75 1,21 122 52,0 1-1,0-1 1,0 0 0,0 1 0,1-1 0,1-6-1,2-16-19,25 45-40,-5-5 68,0-2 1,1 0-1,1-1 1,-1-1 0,43 8-1,-52-15-17,0 1-1,0-2 1,1 0-1,-1-1 1,0-1-1,1 0 1,-1-1-1,0-1 1,0 0-1,23-9 1,-30 8-6,-1 0 1,0-1-1,0 0 0,0-1 1,-1 0-1,0 0 0,0 0 1,0-1-1,-1 0 0,0 0 1,0-1-1,-1 1 0,0-1 1,0 0-1,-1-1 0,0 1 1,-1-1-1,1 0 0,-2 0 1,3-11-1,0-3-38,-1 0 0,-1 0 1,-1-1-1,-2 1 0,0 0 0,-6-47 0,2 52 48,-1-1 0,0 1-1,-1 0 1,-1 0-1,-11-20 1,-52-80 141,55 95-64,9 16 135,3 9-22,6 22 123,12 36 57,80 231 440,-34-111-582,9 14-277,-45-127-400,-25-67 328,0 1 0,1-1 0,-1 1 0,0 0 0,0-1 0,0 1-1,1-1 1,-1 1 0,0 0 0,0-1 0,0 1 0,0 0 0,0-1 0,0 1 0,-1 0 0,1-1-1,0 1 1,0 0 0,0-1 0,0 1 0,-1 0 0,1-1 0,0 1 0,-1-1 0,1 1 0,0-1-1,-1 1 1,0 0 0,-3 0-1898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11:02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3426,'2'14'3681,"28"68"-2600,-24-70-1027,1 0-1,1 0 1,0-1 0,0 0 0,1 0 0,16 14 0,-20-21-59,-1 0 1,1 0 0,0-1-1,0 0 1,0 0 0,0 0-1,1 0 1,-1-1 0,1 0-1,0 0 1,0-1 0,-1 1-1,1-1 1,0-1 0,0 1-1,0-1 1,8 0 0,-11-1 7,0 1 1,0-1-1,0 0 1,0-1-1,0 1 1,0 0-1,-1-1 0,1 1 1,0-1-1,-1 0 1,1 0-1,-1 0 1,0 0-1,1 0 1,-1-1-1,0 1 1,-1-1-1,1 1 1,0-1-1,-1 0 1,1 0-1,-1 0 1,0 1-1,0-1 1,0 0-1,0-4 1,2-2 22,-1-1-1,-1 0 1,0 0 0,0 1 0,-1-1 0,-1-18-1,0 20 39,0 1-1,0 0 0,-1-1 0,1 1 1,-1 0-1,-1 0 0,0 0 0,0 0 1,0 0-1,-1 1 0,0 0 0,0-1 1,0 1-1,-1 1 0,0-1 0,-8-7 1,11 12-58,0 1 1,0-1-1,0 0 1,0 1 0,0-1-1,0 1 1,-1-1 0,1 1-1,0 0 1,0 0 0,0 0-1,0 0 1,0 1 0,0-1-1,-1 0 1,1 1 0,0-1-1,0 1 1,0 0 0,0 0-1,-2 1 1,-40 25-407,39-24 139,0 1 0,0 0 0,0 0 0,1 1 0,0-1 0,-1 1 0,2 0 0,-1 0 0,0 0 0,-2 7 0,1 9-2481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11:0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53 182 2721,'-5'-3'310,"1"0"-1,0-1 1,0 1-1,0-1 1,0 0-1,1 0 1,-1 0-1,1 0 1,0 0-1,0-1 0,1 0 1,-1 1-1,1-1 1,-2-7-1,6 56 1399,194 596-585,-191-625-1127,-3-8-3,1 1 1,0-1 0,0 1-1,0-1 1,6 8-1,-7-15 79,-4-7-17,-8-12-27,-4-4-50,0-1 0,2 0 0,0-1-1,2 0 1,1-1 0,1 0 0,1-1 0,1 0 0,-3-49 0,8 69 21,1-27-37,1 33 36,-1 1 0,0-1 0,0 0 0,0 0 0,1 0-1,-1 0 1,0 1 0,1-1 0,-1 0 0,1 0 0,-1 1-1,1-1 1,-1 0 0,1 1 0,0-1 0,-1 0 0,1 1 0,0-1-1,-1 1 1,1-1 0,0 1 0,0-1 0,-1 1 0,1 0-1,0-1 1,0 1 0,0 0 0,0 0 0,0 0 0,-1-1 0,1 1-1,2 0 1,9 0 0,182-7-91,-172 5 39,-1-2 0,0 0-1,1-1 1,-2-1 0,1-1 0,37-18-1,-51 20 30,1-1-1,-1 0 1,0 0 0,0 0-1,-1-1 1,0 0-1,0 0 1,-1-1-1,1 1 1,-2-1 0,1 0-1,-1-1 1,4-11-1,-2 4 3,-1 0 0,0-1 0,-1 1 0,-1-1 0,-1 0 0,1-24 0,-4 30 27,0-1 0,-1 1 0,0-1 0,0 1 0,-1 0 0,-5-12 0,6 17 22,-1 1-1,1-1 0,-1 1 1,0 0-1,0-1 1,0 1-1,-1 1 1,0-1-1,0 0 0,0 1 1,0 0-1,-1 0 1,-6-4-1,11 8-15,0-1 0,-1 1 0,1 0 0,0 0 0,-1-1 0,1 1 0,0 0 0,-1 0 0,1 0 0,-1-1 0,1 1 0,0 0 0,-1 0 0,1 0 0,-1 0 0,1 0 0,-1 0 0,1 0 0,-1 0 0,1 0 0,0 0 0,-1 0 0,1 0 0,-1 0 0,1 0 0,-1 1 0,1-1 0,0 0 0,-1 0 0,1 0 0,0 1 0,-1-1 0,1 0 0,-1 0 0,1 1 0,-2 18 218,13 29 35,-10-46-239,56 212 540,15 50-298,9-22-605,-68-216-294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11:0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3602,'5'1'115,"0"0"0,0-1 0,0 0 1,1 0-1,-1 0 0,0-1 0,0 1 1,0-1-1,1 0 0,-1-1 0,0 1 1,0-1-1,-1 0 0,10-6 0,8-4 267,34-26-1,-49 32-362,7-4 173,-1 0 0,0-2-1,-1 0 1,0 0 0,0-1-1,17-26 1,-26 31 1130,-3 23-427,71 298-494,-68-301-580,-2-1-2898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11:05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4 148 3458,'0'-1'389,"-4"-18"1809,6 13-1068,4 11-200,-3 0-832,-1-1-1,1 1 1,-1 0-1,-1-1 1,1 1-1,-1 0 1,0 0-1,0 0 1,0 0-1,0 10 1,4 20 131,115 538 721,-108-518-1001,-28-112-17,3-1 0,2-1 0,-5-89 0,16 143 57,0-1 0,0 1 0,1-1-1,0 1 1,2-10 0,-3 14 10,1 0-1,-1 0 0,1 0 1,-1 0-1,1 0 1,-1 0-1,1 1 0,0-1 1,-1 0-1,1 0 1,0 1-1,0-1 0,0 0 1,-1 1-1,1-1 1,0 0-1,0 1 0,0 0 1,0-1-1,0 1 1,0-1-1,0 1 0,0 0 1,0 0-1,0 0 1,0 0-1,0-1 0,1 1 1,-1 1-1,0-1 1,0 0-1,0 0 0,0 0 1,1 1-1,22 3 2,0 0 0,1-2 0,-1 0 0,1-2 0,0-1 0,-1-1-1,37-7 1,-52 7-13,0-1 0,-1 1-1,1-2 1,-1 1 0,0-1 0,0 0-1,0-1 1,0 0 0,-1 0-1,0 0 1,0-1 0,0 0-1,-1-1 1,0 0 0,0 0-1,0 0 1,-1 0 0,0-1 0,-1 0-1,0 0 1,0 0 0,-1 0-1,4-14 1,-1 0-19,-1 0 1,-1 0-1,-2 0 1,0 0-1,-1-33 0,-2 46 50,1-1-1,-1 1 0,-1 0 0,0 0 0,0 0 0,-1 0 1,0 0-1,0 1 0,-1-1 0,0 1 0,-1 0 1,1 0-1,-2 0 0,1 1 0,-12-12 0,17 18-4,-1 0-1,0 0 1,0 1-1,0-1 0,1 0 1,-1 1-1,0-1 1,0 0-1,0 1 0,0-1 1,0 1-1,0 0 0,0-1 1,0 1-1,0 0 1,0-1-1,-2 1 0,2 0-4,1 1-1,-1-1 1,1 0-1,0 0 0,-1 1 1,1-1-1,0 1 1,-1-1-1,1 0 0,0 1 1,0-1-1,-1 1 1,1-1-1,0 0 0,0 1 1,0-1-1,0 1 1,0-1-1,-1 1 0,1-1 1,0 1-1,0-1 1,0 1-1,0-1 0,0 1 1,1 0-1,7 42 325,-8-41-313,200 626 539,-196-612-1472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11:0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3362,'10'-3'369,"1"-2"0,-1 1 1,0-1-1,-1-1 0,1 0 1,14-11-1,48-51 263,-46 43-440,-14 13-3,0-1 0,-1 0 0,0 0 0,-1-1 0,12-23 0,-21 35-110,-1 1 1,1 0-1,0 0 0,-1 0 1,1-1-1,-1 1 0,0 0 1,1-1-1,-1 1 0,0 0 1,0-1-1,0 1 0,0 0 1,0-2-1,0 3-21,-1 1-1,1 0 1,-1-1-1,1 1 0,-1-1 1,1 1-1,0 0 1,0-1-1,-1 1 1,1 0-1,0-1 1,0 1-1,0 0 1,0-1-1,-1 1 0,1 0 1,0 0-1,0-1 1,1 1-1,-1 0 1,0-1-1,0 1 1,0 1-1,2 41 181,1 1 1,14 64-1,11 20-3735,-27-125 3307,4 20-3438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11:06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36 224 4434,'-9'-13'327,"5"8"102,0 0-1,0-1 1,1 1-1,0-1 1,0 1-1,-3-9 1,35 65 1372,1 29-1639,-3 1 1,-3 2 0,-4 0 0,15 141-1,-26-99-199,-13-137-78,-31-101-23,21 44 105,3-1 0,-4-103 0,23 173 22,-1 1 1,0 0-1,0 1 0,1-1 1,12 6-1,38 13 12,-26-8-13,0-1 0,1-2-1,35 5 1,-63-14 3,1 1 0,-1-2 0,0 1 0,1 0 0,-1-1 0,0 0 0,0 0 0,0-1 0,0 0 0,0 1 0,0-2 0,0 1 0,-1 0 0,1-1 0,-1 0 0,1 0 0,-1-1 0,6-5 0,4-6-43,-1 0 1,0-1 0,15-27 0,-15 24-51,-7 9 95,1-1-1,-2 0 0,1 0 1,-2-1-1,1 1 1,-2-1-1,1 0 0,-2 0 1,1 0-1,-2-1 1,0 1-1,0 0 0,-1-1 1,-1 1-1,0 0 1,0-1-1,-1 1 0,-1 0 1,0 0-1,-1 0 1,0 1-1,-1-1 0,0 1 1,0 0-1,-2 0 0,-8-11 1,5 4 68,8 14-14,0 0-1,0 1 1,0-1 0,0 1 0,-1 0-1,0-1 1,1 1 0,-1 0-1,0 1 1,0-1 0,-6-4-1,8 20 267,104 723 877,-101-726-1204,15 73 5,-15-74-52,1 1 0,0-1 0,1-1-1,0 1 1,0 0 0,6 8 0,-9-17 24,-1 0 0,0 0 0,0 0 1,0 0-1,1 0 0,-1 0 1,0 0-1,0 0 0,0 0 0,1 0 1,-1 0-1,0 0 0,0 0 1,0-1-1,1 1 0,-1 0 0,0 0 1,0 0-1,0 0 0,0 0 1,0-1-1,1 1 0,-1 0 0,0 0 1,0 0-1,0-1 0,0 1 0,0 0 1,0 0-1,0 0 0,0-1 1,0 1-1,0 0 0,0 0 0,0 0 1,0-1-1,0 1 0,0 0 1,0 0-1,0 0 0,0-1 0,0 1 1,0 0-1,0 0 0,0 0 1,0-1-1,0 1 0,0 0 0,0 0 1,-1-1-1,3-22-1250,-1 9-43,6-20-2531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11:0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0 246 3746,'10'-5'508,"-1"0"-1,0-1 1,0 0 0,0 0 0,-1-1 0,15-15-1,38-55-193,-41 51 6,-10 13-47,-1 0 1,0-1-1,-1 0 0,8-17 0,-17 72 1438,2-5-1506,-4 11 1,0 3-132,1-1-1,10 89 1,1-94-728,-6-41-326,-4-10-1911,-2-3-129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11:49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6771,'20'3'128,"0"4"-128,-16-7-336,-16 18 224,8 11 112,8-19 0,0-10-304,0 0-513,8 0-431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14:20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76 207 4514,'-18'0'813,"12"1"-584,0-1 0,0 1 0,1-2 0,-1 1-1,0-1 1,0 1 0,-10-4 0,17 3-183,0 0-1,0 0 1,0 0-1,0 0 1,0 0 0,1 0-1,-1 1 1,0-1-1,1 0 1,-1 1 0,0-1-1,1 1 1,-1-1-1,1 1 1,-1 0 0,0 0-1,1 0 1,-1 0-1,1 0 1,1 0 0,2 2-22,1-1 0,-1 0 1,1 0-1,-1 0 0,11 0 0,2 0 23,260 3 203,3-23-168,-143 9-35,-123 9-43,338-16 192,-211 11-97,-93 2-46,-1 2 0,1 2 1,68 9-1,-73-3-34,82 2-1,-126-8-10,1 0 1,-1 0-1,0 0 0,0 0 0,1 0 1,-1 0-1,0 0 0,0 0 1,1 0-1,-1 0 0,0 0 0,0 0 1,1 0-1,-1 0 0,0 0 0,0 0 1,1 0-1,-1 0 0,0 0 0,0 0 1,1 0-1,-1-1 0,0 1 0,0 0 1,1 0-1,-1 0 0,0 0 0,0-1 1,0 1-1,1 0 0,-1 0 0,0 0 1,0-1-1,0 1 0,0 0 0,0 0 1,1-1-1,-1 1 0,-8-9 243,-17-7-151,-30-9-94,-1 2 0,0 3 1,-2 2-1,-114-20 1,132 32-34,-1 1 0,-50 1 1,156 30-199,-6-9 225,242 58 0,-296-75 21,0 1-1,0 0 0,0 0 0,0 1 0,-1-1 0,1 1 0,7 4 0,-11-5-15,-1-1-1,1 1 1,0 0 0,-1 0-1,1-1 1,0 1-1,-1 0 1,1 0 0,-1 0-1,1 0 1,-1-1-1,0 1 1,1 0 0,-1 0-1,0 0 1,0 0-1,1 0 1,-1 0 0,0 0-1,0 0 1,0 0-1,0 0 1,0 0 0,-1 0-1,1 0 1,0 0-1,0 0 1,-1 0 0,1 0-1,0 0 1,-1 0-1,1 0 1,-1-1 0,1 1-1,-1 0 1,1 0-1,-1 0 1,0-1 0,0 1-1,-1 1 1,-15 19 23,-2 0 0,0-1 0,-1-1 0,-1-1 0,-1 0 0,0-2 0,-38 21 0,49-29-166,-13 7 421,24-15-331,-1 0 0,1 0 0,-1 0-1,1 0 1,0 0 0,-1 0 0,1 0 0,-1 0-1,1 0 1,-1 0 0,1 0 0,0 0 0,-1 0-1,1 0 1,-1 0 0,1 0 0,-1-1 0,1 1-1,0 0 1,-1 0 0,1 0 0,0-1 0,-1 1 0,1 0-1,0-1 1,-1 1 0,1 0 0,0 0 0,0-1-1,-1 1 1,1-1 0,0 1 0,0 0 0,-1-1-1,1 1 1,0-1 0,0 1 0,0 0 0,0-1-1,0 1 1,0-1 0,0 1 0,0-1 0,0 1-1,0 0 1,0-1 0,0 1 0,0-1 0,0 1-1,0 0 1,0-1 0,1 0 0,2-10-2084,4-5-1024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34:5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1010 4434,'23'20'1901,"-13"-10"-1417,11 7-371,0-1 1,1-1-1,1-1 0,0-1 0,1-1 1,0-1-1,0-1 0,2-2 0,-1 0 1,29 5-1,-49-12-105,1 0 1,-1 0-1,1-1 1,-1 0-1,1 0 0,-1 0 1,1 0-1,-1-1 0,1 0 1,-1 0-1,1-1 0,-1 1 1,0-1-1,0 0 1,0-1-1,0 1 0,7-6 1,-5 2 1,-1 0 0,0 0 0,0-1 0,0 1 0,-1-2 0,0 1 0,-1 0 0,0-1 0,0 0 0,4-12 0,22-61-23,28-118 0,2-91-94,-47 227 96,11-80 8,17-74 4,-39 207-4,1 2 1,0-1-1,8-16 1,-11 24 2,1 0 0,-1-1 0,1 1 0,-1 0 0,1 0 0,-1 0 0,1 0 0,0 0 0,0 0 0,0 0 0,0 0 0,0 0 0,-1 0 0,2 0 1,-1 0-1,0 1 0,0-1 0,0 0 0,0 1 0,0-1 0,1 1 0,-1-1 0,0 1 0,0-1 0,1 1 0,-1 0 0,0 0 0,0 0 0,1 0 0,-1 0 0,0 0 0,1 0 0,-1 0 1,0 0-1,1 1 0,-1-1 0,2 1 0,7 5 21,-1 1 1,0-1 0,0 2-1,-1-1 1,1 1 0,-2 1-1,1-1 1,-1 1 0,-1 0 0,1 1-1,-2 0 1,1 0 0,-1 0-1,-1 1 1,0-1 0,0 1-1,-1 0 1,-1 0 0,0 0-1,0 0 1,0 16 0,-1-8-8,-2 1 0,0 0 0,0-1 0,-2 1 0,-1-1 0,0 0 0,-1 0 0,-1 0 0,-1-1 0,-1 0 0,-15 27 0,23-44-14,-6 8-26,1 1 0,-2-1 0,1 0 1,-1 0-1,0-1 0,-13 11 0,20-19 19,0 1-1,0-1 1,0 0-1,0 0 1,-1 0-1,1 0 1,0 0-1,0 1 1,0-1 0,0 0-1,0 0 1,0 0-1,-1 0 1,1 0-1,0 0 1,0 1-1,0-1 1,0 0 0,-1 0-1,1 0 1,0 0-1,0 0 1,0 0-1,0 0 1,-1 0-1,1 0 1,0 0 0,0 0-1,0 0 1,-1 0-1,1 0 1,0 0-1,0 0 1,0 0-1,0 0 1,-1 0 0,1 0-1,0 0 1,0 0-1,0-1 1,0 1-1,-1 0 1,1 0-1,0 0 1,0 0 0,0 0-1,0 0 1,0-1-1,2-10-141,12-17 113,5 7 41,0 1-1,2 1 0,0 0 0,1 2 1,1 0-1,0 1 0,1 2 1,1 1-1,33-14 0,-51 24-3,0 1 0,0 0 0,1 0 1,-1 0-1,1 1 0,-1 0 0,1 0 0,-1 1 0,1 0 0,0 0 0,-1 1 1,12 2-1,-14-1 12,0 0 1,1 0-1,-1 1 1,0-1 0,0 1-1,-1 0 1,1 0-1,-1 1 1,1 0-1,-1-1 1,0 2-1,0-1 1,-1 0 0,1 1-1,-1-1 1,0 1-1,4 8 1,0 4 48,0-1-1,-2 1 1,0 0 0,0 1-1,-2-1 1,0 1 0,-1 0 0,-1 0-1,0-1 1,-1 1 0,-2 0-1,1 0 1,-2 0 0,0-1 0,-2 1-1,0-1 1,-9 21 0,9-24-4,-1 0 0,0-1 1,-2 0-1,1 0 0,-1-1 0,-1 0 1,0 0-1,-1-1 0,0 0 1,-1-1-1,0 0 0,-1-1 0,0 0 1,0-1-1,0 0 0,-1-1 1,-1-1-1,1 0 0,-1 0 0,0-1 1,-16 3-1,-1-5-14,0 0 0,-1-2-1,1-2 1,0-1 0,-45-8 0,20 3-120,49 6 6,7 1 31,0 0 0,-1-1 0,1 1 0,0 0 0,0 0 0,-1 0-1,1 0 1,0 0 0,0-1 0,-1 1 0,1 0 0,0 0 0,0 0 0,-1 0-1,1 0 1,0 0 0,0 0 0,-1 0 0,1 0 0,0 0 0,-1 0 0,1 0-1,0 0 1,0 0 0,-1 0 0,1 1 0,0-1 0,0 0 0,-1 0-1,1 0 1,0 0 0,0 0 0,0 1 0,-1-1 0,1 0 0,0 0 0,0 0-1,0 1 1,0-1 0,-1 0 0,1 0 0,0 0 0,0 1 0,0-1 0,0 0-1,0 0 1,0 1 0,0-1 0,0 0 0,-1 0 0,1 1 0,0-1 0,0 1-1,8-4-3687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14:44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666 5 3538,'-7'0'448,"-6"0"224,14 0-652,-1 0 0,0 0 0,0 0 0,0 0 0,0 0 0,0 0-1,0 0 1,0 0 0,0 0 0,0 0 0,0 0 0,1 0-1,-1-1 1,0 1 0,0 0 0,0 0 0,0 0 0,0 0 0,0 0-1,0 0 1,0 0 0,0 0 0,0 0 0,0 0 0,0 0 0,0-1-1,0 1 1,0 0 0,0 0 0,0 0 0,0 0 0,0 0 0,0 0-1,0 0 1,0 0 0,0 0 0,0-1 0,0 1 0,0 0 0,0 0-1,0 0 1,0 0 0,0 0 0,0 0 0,0 0 0,0 0-1,0 0 1,0 0 0,0 0 0,0-1 0,0 1 0,-1 0 0,1 0-1,0 0 1,0 0 0,0 0 0,0 0 0,0 0 0,0 0 0,0 0-1,0 0 1,0 0 0,0 0 0,-1 0 0,1 0 0,0 0 0,0 0-1,0 0 1,0 0 0,-10 2 552,0-1 1,1 0-1,-1-1 1,-13 0-1,18 0-358,-9 1-173,1 0 1,0 1-1,0 1 0,0 0 1,0 0-1,-21 10 0,0 2 7,-37 23-1,54-27-29,1 1 0,0 0 0,1 1 0,0 0 0,1 2 0,-19 23-1,3 3 26,-35 61 0,53-79-24,1 0-1,0 2 0,2-1 1,1 1-1,-6 32 1,-14 131 106,22-133-97,3-17-11,1 1 1,1 0-1,3 0 0,1 0 0,2-1 0,18 72 0,-10-60 14,-9-29-27,1-1 1,1 0-1,13 29 0,-10-30-3,9 14 32,-2 1 1,21 68 0,-34-92-23,-1 1 0,0-1 0,0 1 0,-1 0 0,-1 0 0,1 0 0,-2 0 0,0-1 0,0 1 0,-1 0 0,0 0 0,-1-1 0,0 0 0,-7 17 0,2-12-6,0 0 0,-1 0 0,0-1 0,-1 0 0,-1-1 1,0 0-1,0-1 0,-2 0 0,-18 15 0,27-25-2,-23 13 13,26-14-17,0-1 0,0 0 0,0 0 0,1 0 0,-1 0 0,0 0 0,0 0 0,0 0 0,0 0 0,0 0-1,0 0 1,1 0 0,-1 0 0,0 0 0,0-1 0,0 1 0,0 0 0,1-1 0,-1 1 0,0-1 0,0 1 0,1-1 0,-1 1-1,0-1 1,1 1 0,-1-1 0,1 1 0,-1-1 0,1 0 0,-1 0 0,1 1 0,-1-2 0,-1-2-2,1-1 1,0 1 0,1-1-1,-1 1 1,1-1 0,-1 1-1,2-7 1,32 24-123,-24-9 132,1 0 0,-1 0 0,0 1 0,-1 1 0,1 0 0,-1 0 0,0 0 0,-1 1 0,0 0 0,0 1 0,0-1 0,-1 1 0,0 1 0,7 11 0,-7-8 13,0 0 0,-1 0-1,0 0 1,0 1 0,-1-1 0,-1 1-1,-1 0 1,1 0 0,-2 1 0,0 22 0,-6 18 9,-3 0 0,-28 100 0,3-19-10,29-117-17,-25 163-8,27-161 2,1 1 0,1 0 0,1 0 0,1 0 0,1-1 0,8 35 0,-6-43 7,0 1 0,1-1 0,0 0 0,1-1 0,0 1 0,0-1 0,2-1 0,-1 1 0,1-1 1,1-1-1,0 0 0,13 10 0,-5-6 3,1 0 0,1-2 0,1 0 0,-1-1 1,1 0-1,28 6 0,-49-16-24,0 0 0,0 0 1,0 0-1,0 0 0,0 0 0,1 0 0,-1 0 0,0 0 1,0 0-1,0 0 0,0 0 0,0 0 0,0 0 1,1 1-1,-1-1 0,0 0 0,0 0 0,0 0 1,0 0-1,0 0 0,0 0 0,1 0 0,-1 0 0,0 0 1,0 0-1,0 1 0,0-1 0,0 0 0,0 0 1,0 0-1,0 0 0,0 0 0,0 0 0,0 1 1,0-1-1,0 0 0,0 0 0,0 0 0,0 0 0,1 0 1,-1 0-1,-1 1 0,1-1 0,0 0 0,0 0 1,0 0-1,0 0 0,0 0 0,0 1 0,0-1 1,0 0-1,0 0 0,0 0 0,0 0 0,0 0 1,0 0-1,0 0 0,0 1 0,0-1 0,-1 0 0,1 0-33,0 0 0,0 0 0,0 0 1,-1 0-1,1 0 0,0 0 0,0 0 0,0 0 0,0 0 0,-1 0 0,1 0 0,0 0 0,0 0 0,0 0 0,0 0 0,-1 0 0,1-1 0,0 1 0,0 0 0,0 0 0,0 0 0,-1 0 0,1 0 0,0 0 0,0 0 0,0-1 0,0 1 0,0 0 0,0 0 0,0 0 0,0 0 0,-1-1 0,1 1 0,0 0 0,0 0 0,0 0 0,0 0 0,0-1 0,0 1 0,0 0 0,0 0 0,0 0 0,0-1 0,0 1 0,0 0 0,0 0 0,0 0 0,0 0 0,0-1 0,0 1 0,1 0 0,1-13-3767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16:30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1665 379 3282,'11'-8'318,"-4"3"-142,-1 0-1,0 0 0,0 0 0,9-11 22,-12 20 1342,-3-3-1508,0-1 0,-1 0 0,1 1 0,0-1 0,0 0-1,-1 1 1,1-1 0,0 0 0,0 0 0,-1 1 0,1-1 0,0 0 0,0 0-1,-1 0 1,1 1 0,0-1 0,-1 0 0,1 0 0,0 0 0,-1 0 0,1 0-1,0 0 1,-1 0 0,1 0 0,-1 0 0,1 0 0,0 0 0,-1 0 0,1 0 0,0 0-1,-1 0 1,1 0 0,0 0 0,-1 0 0,-22-1 72,1 1 0,-1 1 0,1 1 0,-1 1-1,1 1 1,-43 14 0,19 2-21,0 2 0,2 1 0,-45 32-1,-121 99 138,179-130-202,-76 61 62,4 4-1,4 4 0,4 4 1,-137 184-1,55-16-50,134-191-13,-59 144 0,84-169-11,1 0 1,3 1 0,3 1 0,-7 60-1,15-74-2,1 0-1,2 0 1,2 0-1,1 1 0,2-2 1,15 60-1,-12-69 5,2 0 0,1 0-1,1-1 1,1-1 0,1 0-1,23 31 1,-12-24 17,2-2-1,0 0 1,63 50-1,-34-39 3,1-2 0,1-4 0,3-1 0,0-4 0,68 24 0,7-9 45,1-5-1,3-7 0,0-5 1,174 10-1,-127-27 18,1-8-1,238-27 1,365-104 91,-46-40-79,-14-52-17,-490 134-66,359-134 19,-548 199-25,-1-2 1,-1-2 0,89-60-1,-118 69 4,0-1 0,-1-1 0,-1-1 0,0-1-1,-2 0 1,0-1 0,-1-1 0,-2-1 0,0 0 0,12-29-1,-3-5 3,-3 0-1,-3-1 1,18-107-1,-23 68-4,1-155-1,-15 159 20,-4 0-1,-25-131 1,16 155 52,-2 0-1,-4 2 1,-54-119 0,59 154-54,-3 2-1,0 0 1,-2 2-1,-1 0 0,-1 1 1,-1 1-1,-2 2 1,0 0-1,-1 2 1,-2 0-1,0 3 0,-46-24 1,8 10-27,-2 3 0,-1 3 1,-2 3-1,-137-27 0,47 25-101,-1 8-1,0 6 0,-211 12 1,-487 88-1275,413-9-792,-526 164-1,619-129-504,268-85 1932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6:16:3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5651,'-5'10'17,"1"0"0,-2-1 0,1 1 0,-2-1 0,1-1 0,-1 1 0,0-1 0,-1 0 0,0-1 0,0 0 0,-14 10 0,11-9 89,0 0 0,1 1 0,1 1 0,-1 0 0,1 0 1,-14 21-1,14-9-13,0 0 1,1 1-1,2-1 0,0 1 1,2 1-1,-3 23 1,3-17-36,-13 101 93,6 2 0,7 144 1,5-230-147,3-1 0,1 1 1,2-1-1,3 0 0,1-1 1,34 86-1,-36-115-7,0 0 1,0 0 0,2-1-1,0-1 1,1 0-1,0 0 1,1-1-1,0 0 1,1-2-1,1 1 1,0-2 0,0 0-1,1-1 1,0 0-1,20 7 1,26 7 27,1-2 1,119 22-1,-148-36-7,137 27-10,196 15-1,-289-44 24,0-4-1,1-2 0,-1-5 0,153-30 0,-145 13 4,-1-4 0,-2-4 0,0-3 0,-3-4 0,-1-4 0,87-59 0,-140 83-19,0-1 0,-1-1 0,0-2 0,-2 0 0,-1-1-1,-1-1 1,-1-2 0,24-36 0,-32 39 4,0-1 1,-1 0-1,-2 0 0,0-1 1,-2-1-1,-1 1 0,-1-1 1,-1 0-1,-1 0 1,-1 0-1,-3-40 0,-10-77 20,11 132-30,-2 0 0,1 0-1,-1 0 1,-1 1-1,0-1 1,0 1-1,-1-1 1,0 1 0,-9-14-1,-7-15 50,5 8-24,-2 1 0,-1 1 0,-1 0 0,-1 2 0,-2 0 0,-1 1 0,-1 1 0,-1 2 0,-41-31 0,31 27 7,-1 2 0,-2 1 0,0 2 1,-2 1-1,0 3 0,-1 1 0,-1 2 0,-1 2 1,1 1-1,-2 3 0,-73-7 0,22 14-44,1 4 0,0 4 0,0 4 0,0 5 0,-180 52-1,154-28-776,3 6 0,1 4 0,3 6 0,-108 70 0,84-36-1475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8T16:06:1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5:35:0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74 4274,'-1'1'8,"1"-1"-1,0 1 1,-1-1 0,1 0-1,0 1 1,-1-1 0,1 0-1,0 1 1,-1-1 0,1 0 0,-1 0-1,1 1 1,-1-1 0,1 0-1,-1 0 1,1 0 0,0 1-1,-1-1 1,1 0 0,-1 0-1,1 0 1,-1 0 0,1 0-1,-1 0 1,1 0 0,-1 0-1,1 0 1,-1-1 0,1 1 0,-1 0-1,1 0 1,-1 0 0,1 0-1,-1-1 1,1 1 0,0 0-1,-1 0 1,1-1 0,-1 1-1,1 0 1,0-1 0,-1 1-1,0-1 1,1 0 30,0 0 0,0 1 1,0-1-1,0 0 0,0 0 0,-1 1 0,1-1 0,0 0 0,1 0 0,-1 1 0,0-1 1,0 0-1,0 0 0,0 1 0,1-1 0,-1 0 0,0 1 0,0-1 0,1 0 1,-1 1-1,1-1 0,-1 1 0,1-1 0,-1 0 0,1 1 0,-1-1 0,1 1 1,-1-1-1,1 1 0,-1-1 0,2 1 0,8-7 82,0 0-1,0 1 1,0 0-1,1 1 1,0 0-1,0 1 1,0 0-1,1 1 1,19-3-1,-28 6-91,-1 0 0,0 1 0,0-1 1,0 1-1,0 0 0,0 0 0,0 0 0,0 0 0,0 0 0,0 0 0,0 0 0,0 1 0,-1-1 0,1 0 0,0 1 1,-1 0-1,0-1 0,1 1 0,-1 0 0,0 0 0,0 0 0,0 0 0,0 0 0,0 0 0,0 0 0,0 0 0,0 4 1,1 2 58,0 0 1,0 1 0,-1-1-1,0 0 1,-1 16 0,-1-5-45,0 0 1,-2 0 0,0 0-1,-2-1 1,0 1-1,0-1 1,-2 0-1,0-1 1,-2 1 0,1-1-1,-12 15 1,19-31-42,1 0 0,-1 0 0,1-1 0,-1 1 0,1 0 0,-1 0 0,0-1 0,1 1 0,-1 0 0,0-1 0,0 1 0,0-1 0,1 1 0,-1-1 0,0 1 0,0-1 0,0 0 0,0 1 0,-1-1 0,2 0 0,-1 0 1,1 0 0,-1-1 0,1 1 0,-1 0 0,1 0 0,0-1-1,-1 1 1,1 0 0,0-1 0,-1 1 0,1 0 0,0-1 0,0 1-1,-1-1 1,1 1 0,0 0 0,0-1 0,0 1 0,-1-1-1,1 1 1,0-1 0,0 1 0,0-1 0,0 1 0,0-1 0,0-2-18,-1 0 1,1 0 0,0 0-1,1 0 1,-1 0 0,0 1-1,1-1 1,0 0 0,-1 0-1,1 0 1,0 1 0,2-5-1,2 2 5,-1-1 0,1 1 0,-1 1 0,2-1 0,-1 1 0,0-1 0,1 2 0,0-1-1,-1 1 1,2-1 0,-1 2 0,0-1 0,0 1 0,1 0 0,8-2 0,-11 3 14,0 0 0,0 1 0,0-1 0,0 1 0,0 0 0,1 0 0,-1 0 1,0 1-1,0-1 0,0 1 0,0 0 0,0 0 0,0 0 0,0 1 0,-1 0 0,1-1 1,0 1-1,-1 0 0,1 1 0,-1-1 0,0 1 0,0-1 0,0 1 0,0 0 0,0 0 1,2 5-1,0 0 47,0 0 0,-1 1 0,0 0 0,-1-1 1,0 2-1,0-1 0,-1 0 0,0 0 1,-1 1-1,0-1 0,0 1 0,-1-1 0,-2 18 1,1-20-8,0 0 1,-1 0 0,0 0-1,0-1 1,0 1 0,-1-1 0,0 0-1,0 1 1,0-1 0,-1 0 0,0-1-1,-1 1 1,1-1 0,-1 0-1,0 0 1,0 0 0,0-1 0,-1 0-1,-8 6 1,-19 7 19,-1-1-1,-1-1 1,0-2-1,-1-1 1,-50 9 0,63-21-136,23 1-32,-1-1 1,1 0-1,-1 0 1,1 0-1,-1 0 1,1 0 0,-1 0-1,1 0 1,-1 0-1,1 0 1,0 0-1,-1-1 1,1 1-1,-1 0 1,1 0-1,-1 0 1,1 0-1,0-1 1,-1 1 0,1 0-1,0 0 1,-1-1-1,1 1 1,0 0-1,-1-1 1,1 1-1,0 0 1,-1-1-1,1 1 1,0-1 0,0 1-1,0 0 1,-1-1-1,1 1 1,0-1-1,0 1 1,0-1-1,0 1 1,0 0-1,0-1 1,0 1-1,0-1 1,0 1 0,0-2-1,3-4-3439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50BAF-2AC4-EA73-A66C-7B0C6CE2F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B00E03-F48D-09AD-C18C-E821F4814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7A90B6-1AE3-7CB7-3A7A-28C84EE2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94A8-978C-4086-A94C-89C822CE277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3A2ABC-5768-8C1B-3EDC-C400AE63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A6CBB3-38FB-8AFD-F286-40262FB1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8012-DF1F-45C7-B40F-BFD6ACE6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0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F8FAC-437F-C679-3BD5-19E04B50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300683-EE98-E4C8-4122-8C87B92AE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02F03-A59D-8C71-8383-79978D74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94A8-978C-4086-A94C-89C822CE277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456AF-B334-CA53-4800-A46F342D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D2792-813D-6E7A-B382-1F630858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8012-DF1F-45C7-B40F-BFD6ACE6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776ED4-B54F-0D28-E9B2-2D640A201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A3CF60-6063-B211-C3BD-9DF5DC41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36BA86-90AA-C0B4-B0D8-5BE84744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94A8-978C-4086-A94C-89C822CE277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FA1182-D3AA-369F-2F0B-07D11ABA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CF70B-45DE-F198-9D2E-5483D56B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8012-DF1F-45C7-B40F-BFD6ACE6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5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5B390-C7AC-A264-4743-3DF5CB59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62CC5-F793-854F-8A57-FA3BF082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4A91C9-80E2-7010-28D2-57C22470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94A8-978C-4086-A94C-89C822CE277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35F12-25EC-A716-1E6A-CDD80C9B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09ABD5-DC9C-177D-CB81-0E7839A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8012-DF1F-45C7-B40F-BFD6ACE6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2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F56A3-6D21-AE60-CA19-FBD0674D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CE52DC-A7B6-AC49-2F8A-1FC20762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CFB9CD-F1E0-E596-1788-74571365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94A8-978C-4086-A94C-89C822CE277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E4E226-3BF0-89CC-5793-11D6B955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877FD7-4D0F-2868-C92A-E1AC270F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8012-DF1F-45C7-B40F-BFD6ACE6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0B72A-6A30-66E5-2EE6-B10832A9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E14DD9-3318-F12D-F29B-183B42597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624FE8-5355-569D-E7D0-59792577C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C45F07-C1C0-0BD4-8797-12C27F66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94A8-978C-4086-A94C-89C822CE277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E6EBD1-B983-9153-437D-29B652CB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118DBE-DDF6-B083-85C3-E0F52D26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8012-DF1F-45C7-B40F-BFD6ACE6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1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6A4A3-799F-E481-2B93-AB683D9B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D44B30-9DB6-DBAF-37A5-765D97A4F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C0AF15-DDEF-B52D-CEAA-7EF5C584C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76F17F-E2E8-F0C2-95C9-EAD537DA6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543185-DEAC-4A60-A14A-FD3722956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A061FE-1E70-1834-C822-86A61BED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94A8-978C-4086-A94C-89C822CE277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4D5BC4-0948-55BB-EB51-BBF2F37E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DC68BC-9F2D-316B-1824-E4314BCE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8012-DF1F-45C7-B40F-BFD6ACE6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01C39-59EA-AB27-19F4-EACE8B14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9DD5C8-726F-AC96-7B72-D957305A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94A8-978C-4086-A94C-89C822CE277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7DB7AF-2BA3-63F5-7071-A4C155B1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50E5CA-BDEC-AD5C-A553-7DE34633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8012-DF1F-45C7-B40F-BFD6ACE6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4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2EE2FA-2405-B113-FF00-D20B400A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94A8-978C-4086-A94C-89C822CE277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81F1EF-A49A-21FA-7447-11A6ECC1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1854AE-8C19-5A52-97AF-C6B9A40A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8012-DF1F-45C7-B40F-BFD6ACE6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5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63A70-E541-69CF-3425-D809762A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C2C2B-49A5-3380-173D-099B162F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BCDB56-2CA3-5D07-D27D-85D8CF07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9D3D2D-7164-06A7-9244-6EA44F43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94A8-978C-4086-A94C-89C822CE277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851C94-24A0-5C9D-1FF6-482EFF73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65F353-62D2-1F3C-95F1-E822525D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8012-DF1F-45C7-B40F-BFD6ACE6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E62F-C87C-7CEA-2987-0593410D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6254DA-1540-81EB-A7F6-9E03ADD3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B2B521-F2B2-F4EB-689D-7F9479CD3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82CBC0-CEEC-3A9E-0719-B6D9405F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94A8-978C-4086-A94C-89C822CE277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D665F4-E68A-CE57-3E45-693759B3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EA924D-722C-F1B9-EF6F-C30507FF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8012-DF1F-45C7-B40F-BFD6ACE6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1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087B7-E09F-6EA6-8FF4-0374BD23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33831D-BC82-4315-0028-2AEE15436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C28562-035F-1AA5-7D07-2F23DAE40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94A8-978C-4086-A94C-89C822CE277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88DB8B-2E83-2FB8-F70B-8B6985720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23DF3D-4540-5FF0-BEB0-E7F8BB43C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8012-DF1F-45C7-B40F-BFD6ACE6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4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3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9.xml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34" Type="http://schemas.openxmlformats.org/officeDocument/2006/relationships/customXml" Target="../ink/ink15.xml"/><Relationship Id="rId7" Type="http://schemas.openxmlformats.org/officeDocument/2006/relationships/image" Target="../media/image18.png"/><Relationship Id="rId12" Type="http://schemas.openxmlformats.org/officeDocument/2006/relationships/customXml" Target="../ink/ink6.xml"/><Relationship Id="rId17" Type="http://schemas.openxmlformats.org/officeDocument/2006/relationships/image" Target="../media/image23.png"/><Relationship Id="rId25" Type="http://schemas.openxmlformats.org/officeDocument/2006/relationships/customXml" Target="../ink/ink12.xml"/><Relationship Id="rId33" Type="http://schemas.openxmlformats.org/officeDocument/2006/relationships/image" Target="../media/image3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0.png"/><Relationship Id="rId24" Type="http://schemas.openxmlformats.org/officeDocument/2006/relationships/image" Target="../media/image1.png"/><Relationship Id="rId32" Type="http://schemas.openxmlformats.org/officeDocument/2006/relationships/customXml" Target="../ink/ink14.xml"/><Relationship Id="rId37" Type="http://schemas.openxmlformats.org/officeDocument/2006/relationships/image" Target="../media/image34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image" Target="../media/image29.png"/><Relationship Id="rId36" Type="http://schemas.openxmlformats.org/officeDocument/2006/relationships/customXml" Target="../ink/ink16.xml"/><Relationship Id="rId10" Type="http://schemas.openxmlformats.org/officeDocument/2006/relationships/customXml" Target="../ink/ink5.xml"/><Relationship Id="rId19" Type="http://schemas.openxmlformats.org/officeDocument/2006/relationships/image" Target="../media/image24.png"/><Relationship Id="rId31" Type="http://schemas.openxmlformats.org/officeDocument/2006/relationships/image" Target="../media/image31.png"/><Relationship Id="rId4" Type="http://schemas.openxmlformats.org/officeDocument/2006/relationships/customXml" Target="../ink/ink2.xml"/><Relationship Id="rId9" Type="http://schemas.openxmlformats.org/officeDocument/2006/relationships/image" Target="../media/image1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30" Type="http://schemas.openxmlformats.org/officeDocument/2006/relationships/customXml" Target="../ink/ink13.xml"/><Relationship Id="rId35" Type="http://schemas.openxmlformats.org/officeDocument/2006/relationships/image" Target="../media/image33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19.xml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.xml"/><Relationship Id="rId21" Type="http://schemas.openxmlformats.org/officeDocument/2006/relationships/image" Target="../media/image54.png"/><Relationship Id="rId154" Type="http://schemas.openxmlformats.org/officeDocument/2006/relationships/customXml" Target="../ink/ink36.xml"/><Relationship Id="rId159" Type="http://schemas.openxmlformats.org/officeDocument/2006/relationships/image" Target="../media/image7.png"/><Relationship Id="rId175" Type="http://schemas.openxmlformats.org/officeDocument/2006/relationships/image" Target="../media/image131.png"/><Relationship Id="rId170" Type="http://schemas.openxmlformats.org/officeDocument/2006/relationships/customXml" Target="../ink/ink44.xml"/><Relationship Id="rId191" Type="http://schemas.openxmlformats.org/officeDocument/2006/relationships/image" Target="../media/image139.png"/><Relationship Id="rId196" Type="http://schemas.openxmlformats.org/officeDocument/2006/relationships/customXml" Target="../ink/ink57.xml"/><Relationship Id="rId200" Type="http://schemas.openxmlformats.org/officeDocument/2006/relationships/customXml" Target="../ink/ink59.xml"/><Relationship Id="rId205" Type="http://schemas.openxmlformats.org/officeDocument/2006/relationships/image" Target="../media/image14.png"/><Relationship Id="rId16" Type="http://schemas.openxmlformats.org/officeDocument/2006/relationships/customXml" Target="../ink/ink26.xml"/><Relationship Id="rId11" Type="http://schemas.openxmlformats.org/officeDocument/2006/relationships/image" Target="../media/image49.png"/><Relationship Id="rId149" Type="http://schemas.openxmlformats.org/officeDocument/2006/relationships/image" Target="../media/image118.png"/><Relationship Id="rId5" Type="http://schemas.openxmlformats.org/officeDocument/2006/relationships/customXml" Target="../ink/ink21.xml"/><Relationship Id="rId160" Type="http://schemas.openxmlformats.org/officeDocument/2006/relationships/customXml" Target="../ink/ink39.xml"/><Relationship Id="rId165" Type="http://schemas.openxmlformats.org/officeDocument/2006/relationships/image" Target="../media/image10.png"/><Relationship Id="rId181" Type="http://schemas.openxmlformats.org/officeDocument/2006/relationships/image" Target="../media/image134.png"/><Relationship Id="rId186" Type="http://schemas.openxmlformats.org/officeDocument/2006/relationships/customXml" Target="../ink/ink52.xml"/><Relationship Id="rId216" Type="http://schemas.openxmlformats.org/officeDocument/2006/relationships/image" Target="../media/image39.png"/><Relationship Id="rId211" Type="http://schemas.openxmlformats.org/officeDocument/2006/relationships/image" Target="../media/image29.emf"/><Relationship Id="rId22" Type="http://schemas.openxmlformats.org/officeDocument/2006/relationships/customXml" Target="../ink/ink29.xml"/><Relationship Id="rId27" Type="http://schemas.openxmlformats.org/officeDocument/2006/relationships/image" Target="../media/image57.png"/><Relationship Id="rId150" Type="http://schemas.openxmlformats.org/officeDocument/2006/relationships/customXml" Target="../ink/ink34.xml"/><Relationship Id="rId155" Type="http://schemas.openxmlformats.org/officeDocument/2006/relationships/image" Target="../media/image121.png"/><Relationship Id="rId171" Type="http://schemas.openxmlformats.org/officeDocument/2006/relationships/image" Target="../media/image129.png"/><Relationship Id="rId176" Type="http://schemas.openxmlformats.org/officeDocument/2006/relationships/customXml" Target="../ink/ink47.xml"/><Relationship Id="rId192" Type="http://schemas.openxmlformats.org/officeDocument/2006/relationships/customXml" Target="../ink/ink55.xml"/><Relationship Id="rId197" Type="http://schemas.openxmlformats.org/officeDocument/2006/relationships/image" Target="../media/image142.png"/><Relationship Id="rId206" Type="http://schemas.openxmlformats.org/officeDocument/2006/relationships/customXml" Target="../ink/ink62.xml"/><Relationship Id="rId3" Type="http://schemas.openxmlformats.org/officeDocument/2006/relationships/image" Target="../media/image44.png"/><Relationship Id="rId201" Type="http://schemas.openxmlformats.org/officeDocument/2006/relationships/image" Target="../media/image12.png"/><Relationship Id="rId214" Type="http://schemas.openxmlformats.org/officeDocument/2006/relationships/image" Target="../media/image35.png"/><Relationship Id="rId12" Type="http://schemas.openxmlformats.org/officeDocument/2006/relationships/customXml" Target="../ink/ink24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158" Type="http://schemas.openxmlformats.org/officeDocument/2006/relationships/customXml" Target="../ink/ink38.xml"/><Relationship Id="rId20" Type="http://schemas.openxmlformats.org/officeDocument/2006/relationships/customXml" Target="../ink/ink28.xml"/><Relationship Id="rId153" Type="http://schemas.openxmlformats.org/officeDocument/2006/relationships/image" Target="../media/image120.png"/><Relationship Id="rId161" Type="http://schemas.openxmlformats.org/officeDocument/2006/relationships/image" Target="../media/image8.png"/><Relationship Id="rId166" Type="http://schemas.openxmlformats.org/officeDocument/2006/relationships/customXml" Target="../ink/ink42.xml"/><Relationship Id="rId174" Type="http://schemas.openxmlformats.org/officeDocument/2006/relationships/customXml" Target="../ink/ink46.xml"/><Relationship Id="rId179" Type="http://schemas.openxmlformats.org/officeDocument/2006/relationships/image" Target="../media/image133.png"/><Relationship Id="rId182" Type="http://schemas.openxmlformats.org/officeDocument/2006/relationships/customXml" Target="../ink/ink50.xml"/><Relationship Id="rId187" Type="http://schemas.openxmlformats.org/officeDocument/2006/relationships/image" Target="../media/image137.png"/><Relationship Id="rId195" Type="http://schemas.openxmlformats.org/officeDocument/2006/relationships/image" Target="../media/image141.png"/><Relationship Id="rId20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90" Type="http://schemas.openxmlformats.org/officeDocument/2006/relationships/customXml" Target="../ink/ink54.xml"/><Relationship Id="rId204" Type="http://schemas.openxmlformats.org/officeDocument/2006/relationships/customXml" Target="../ink/ink61.xml"/><Relationship Id="rId212" Type="http://schemas.openxmlformats.org/officeDocument/2006/relationships/image" Target="../media/image30.emf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32.xml"/><Relationship Id="rId10" Type="http://schemas.openxmlformats.org/officeDocument/2006/relationships/customXml" Target="../ink/ink23.xml"/><Relationship Id="rId151" Type="http://schemas.openxmlformats.org/officeDocument/2006/relationships/image" Target="../media/image119.png"/><Relationship Id="rId156" Type="http://schemas.openxmlformats.org/officeDocument/2006/relationships/customXml" Target="../ink/ink37.xml"/><Relationship Id="rId164" Type="http://schemas.openxmlformats.org/officeDocument/2006/relationships/customXml" Target="../ink/ink41.xml"/><Relationship Id="rId169" Type="http://schemas.openxmlformats.org/officeDocument/2006/relationships/image" Target="../media/image128.png"/><Relationship Id="rId177" Type="http://schemas.openxmlformats.org/officeDocument/2006/relationships/image" Target="../media/image132.png"/><Relationship Id="rId185" Type="http://schemas.openxmlformats.org/officeDocument/2006/relationships/image" Target="../media/image136.png"/><Relationship Id="rId198" Type="http://schemas.openxmlformats.org/officeDocument/2006/relationships/customXml" Target="../ink/ink58.xml"/><Relationship Id="rId4" Type="http://schemas.openxmlformats.org/officeDocument/2006/relationships/image" Target="../media/image5.png"/><Relationship Id="rId9" Type="http://schemas.openxmlformats.org/officeDocument/2006/relationships/image" Target="../media/image48.png"/><Relationship Id="rId172" Type="http://schemas.openxmlformats.org/officeDocument/2006/relationships/customXml" Target="../ink/ink45.xml"/><Relationship Id="rId180" Type="http://schemas.openxmlformats.org/officeDocument/2006/relationships/customXml" Target="../ink/ink49.xml"/><Relationship Id="rId193" Type="http://schemas.openxmlformats.org/officeDocument/2006/relationships/image" Target="../media/image140.png"/><Relationship Id="rId202" Type="http://schemas.openxmlformats.org/officeDocument/2006/relationships/customXml" Target="../ink/ink60.xml"/><Relationship Id="rId207" Type="http://schemas.openxmlformats.org/officeDocument/2006/relationships/image" Target="../media/image15.png"/><Relationship Id="rId210" Type="http://schemas.openxmlformats.org/officeDocument/2006/relationships/image" Target="../media/image28.emf"/><Relationship Id="rId215" Type="http://schemas.openxmlformats.org/officeDocument/2006/relationships/customXml" Target="../ink/ink65.xml"/><Relationship Id="rId13" Type="http://schemas.openxmlformats.org/officeDocument/2006/relationships/image" Target="../media/image50.png"/><Relationship Id="rId18" Type="http://schemas.openxmlformats.org/officeDocument/2006/relationships/customXml" Target="../ink/ink27.xml"/><Relationship Id="rId167" Type="http://schemas.openxmlformats.org/officeDocument/2006/relationships/image" Target="../media/image11.png"/><Relationship Id="rId188" Type="http://schemas.openxmlformats.org/officeDocument/2006/relationships/customXml" Target="../ink/ink53.xml"/><Relationship Id="rId7" Type="http://schemas.openxmlformats.org/officeDocument/2006/relationships/image" Target="../media/image6.png"/><Relationship Id="rId162" Type="http://schemas.openxmlformats.org/officeDocument/2006/relationships/customXml" Target="../ink/ink40.xml"/><Relationship Id="rId183" Type="http://schemas.openxmlformats.org/officeDocument/2006/relationships/image" Target="../media/image135.png"/><Relationship Id="rId213" Type="http://schemas.openxmlformats.org/officeDocument/2006/relationships/customXml" Target="../ink/ink64.xml"/><Relationship Id="rId2" Type="http://schemas.openxmlformats.org/officeDocument/2006/relationships/customXml" Target="../ink/ink20.xml"/><Relationship Id="rId29" Type="http://schemas.openxmlformats.org/officeDocument/2006/relationships/image" Target="../media/image60.png"/><Relationship Id="rId24" Type="http://schemas.openxmlformats.org/officeDocument/2006/relationships/customXml" Target="../ink/ink30.xml"/><Relationship Id="rId157" Type="http://schemas.openxmlformats.org/officeDocument/2006/relationships/image" Target="../media/image122.png"/><Relationship Id="rId178" Type="http://schemas.openxmlformats.org/officeDocument/2006/relationships/customXml" Target="../ink/ink48.xml"/><Relationship Id="rId152" Type="http://schemas.openxmlformats.org/officeDocument/2006/relationships/customXml" Target="../ink/ink35.xml"/><Relationship Id="rId173" Type="http://schemas.openxmlformats.org/officeDocument/2006/relationships/image" Target="../media/image130.png"/><Relationship Id="rId194" Type="http://schemas.openxmlformats.org/officeDocument/2006/relationships/customXml" Target="../ink/ink56.xml"/><Relationship Id="rId199" Type="http://schemas.openxmlformats.org/officeDocument/2006/relationships/image" Target="../media/image143.png"/><Relationship Id="rId203" Type="http://schemas.openxmlformats.org/officeDocument/2006/relationships/image" Target="../media/image13.png"/><Relationship Id="rId208" Type="http://schemas.openxmlformats.org/officeDocument/2006/relationships/customXml" Target="../ink/ink63.xml"/><Relationship Id="rId19" Type="http://schemas.openxmlformats.org/officeDocument/2006/relationships/image" Target="../media/image53.png"/><Relationship Id="rId14" Type="http://schemas.openxmlformats.org/officeDocument/2006/relationships/customXml" Target="../ink/ink25.xml"/><Relationship Id="rId30" Type="http://schemas.openxmlformats.org/officeDocument/2006/relationships/customXml" Target="../ink/ink33.xml"/><Relationship Id="rId168" Type="http://schemas.openxmlformats.org/officeDocument/2006/relationships/customXml" Target="../ink/ink43.xml"/><Relationship Id="rId8" Type="http://schemas.openxmlformats.org/officeDocument/2006/relationships/customXml" Target="../ink/ink22.xml"/><Relationship Id="rId163" Type="http://schemas.openxmlformats.org/officeDocument/2006/relationships/image" Target="../media/image9.png"/><Relationship Id="rId184" Type="http://schemas.openxmlformats.org/officeDocument/2006/relationships/customXml" Target="../ink/ink51.xml"/><Relationship Id="rId189" Type="http://schemas.openxmlformats.org/officeDocument/2006/relationships/image" Target="../media/image1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48" Type="http://schemas.openxmlformats.org/officeDocument/2006/relationships/image" Target="../media/image350.png"/><Relationship Id="rId251" Type="http://schemas.openxmlformats.org/officeDocument/2006/relationships/image" Target="../media/image45.emf"/><Relationship Id="rId247" Type="http://schemas.openxmlformats.org/officeDocument/2006/relationships/customXml" Target="../ink/ink68.xml"/><Relationship Id="rId2" Type="http://schemas.openxmlformats.org/officeDocument/2006/relationships/image" Target="../media/image42.png"/><Relationship Id="rId250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46" Type="http://schemas.openxmlformats.org/officeDocument/2006/relationships/image" Target="../media/image28.png"/><Relationship Id="rId245" Type="http://schemas.openxmlformats.org/officeDocument/2006/relationships/customXml" Target="../ink/ink67.xml"/><Relationship Id="rId244" Type="http://schemas.openxmlformats.org/officeDocument/2006/relationships/image" Target="../media/image287.png"/><Relationship Id="rId249" Type="http://schemas.openxmlformats.org/officeDocument/2006/relationships/image" Target="../media/image43.emf"/></Relationships>
</file>

<file path=ppt/slides/_rels/slide8.xml.rels><?xml version="1.0" encoding="UTF-8" standalone="yes"?>
<Relationships xmlns="http://schemas.openxmlformats.org/package/2006/relationships"><Relationship Id="rId85" Type="http://schemas.openxmlformats.org/officeDocument/2006/relationships/customXml" Target="../ink/ink71.xml"/><Relationship Id="rId93" Type="http://schemas.openxmlformats.org/officeDocument/2006/relationships/customXml" Target="../ink/ink75.xml"/><Relationship Id="rId98" Type="http://schemas.openxmlformats.org/officeDocument/2006/relationships/image" Target="../media/image379.png"/><Relationship Id="rId117" Type="http://schemas.openxmlformats.org/officeDocument/2006/relationships/image" Target="../media/image60.emf"/><Relationship Id="rId3" Type="http://schemas.openxmlformats.org/officeDocument/2006/relationships/customXml" Target="../ink/ink69.xml"/><Relationship Id="rId84" Type="http://schemas.openxmlformats.org/officeDocument/2006/relationships/image" Target="../media/image372.png"/><Relationship Id="rId89" Type="http://schemas.openxmlformats.org/officeDocument/2006/relationships/customXml" Target="../ink/ink73.xml"/><Relationship Id="rId97" Type="http://schemas.openxmlformats.org/officeDocument/2006/relationships/customXml" Target="../ink/ink77.xml"/><Relationship Id="rId112" Type="http://schemas.openxmlformats.org/officeDocument/2006/relationships/customXml" Target="../ink/ink79.xml"/><Relationship Id="rId92" Type="http://schemas.openxmlformats.org/officeDocument/2006/relationships/image" Target="../media/image376.png"/><Relationship Id="rId116" Type="http://schemas.openxmlformats.org/officeDocument/2006/relationships/image" Target="../media/image59.emf"/><Relationship Id="rId2" Type="http://schemas.openxmlformats.org/officeDocument/2006/relationships/image" Target="../media/image47.png"/><Relationship Id="rId83" Type="http://schemas.openxmlformats.org/officeDocument/2006/relationships/customXml" Target="../ink/ink70.xml"/><Relationship Id="rId88" Type="http://schemas.openxmlformats.org/officeDocument/2006/relationships/image" Target="../media/image374.png"/><Relationship Id="rId91" Type="http://schemas.openxmlformats.org/officeDocument/2006/relationships/customXml" Target="../ink/ink74.xml"/><Relationship Id="rId96" Type="http://schemas.openxmlformats.org/officeDocument/2006/relationships/image" Target="../media/image378.png"/><Relationship Id="rId111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87" Type="http://schemas.openxmlformats.org/officeDocument/2006/relationships/customXml" Target="../ink/ink72.xml"/><Relationship Id="rId110" Type="http://schemas.openxmlformats.org/officeDocument/2006/relationships/image" Target="../media/image385.png"/><Relationship Id="rId115" Type="http://schemas.openxmlformats.org/officeDocument/2006/relationships/image" Target="../media/image470.png"/><Relationship Id="rId82" Type="http://schemas.openxmlformats.org/officeDocument/2006/relationships/image" Target="../media/image371.png"/><Relationship Id="rId90" Type="http://schemas.openxmlformats.org/officeDocument/2006/relationships/image" Target="../media/image375.png"/><Relationship Id="rId95" Type="http://schemas.openxmlformats.org/officeDocument/2006/relationships/customXml" Target="../ink/ink76.xml"/><Relationship Id="rId114" Type="http://schemas.openxmlformats.org/officeDocument/2006/relationships/customXml" Target="../ink/ink80.xml"/><Relationship Id="rId119" Type="http://schemas.openxmlformats.org/officeDocument/2006/relationships/image" Target="../media/image62.emf"/><Relationship Id="rId86" Type="http://schemas.openxmlformats.org/officeDocument/2006/relationships/image" Target="../media/image373.png"/><Relationship Id="rId94" Type="http://schemas.openxmlformats.org/officeDocument/2006/relationships/image" Target="../media/image377.png"/><Relationship Id="rId99" Type="http://schemas.openxmlformats.org/officeDocument/2006/relationships/customXml" Target="../ink/ink78.xml"/><Relationship Id="rId113" Type="http://schemas.openxmlformats.org/officeDocument/2006/relationships/image" Target="../media/image45.png"/><Relationship Id="rId118" Type="http://schemas.openxmlformats.org/officeDocument/2006/relationships/image" Target="../media/image6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1.xml"/><Relationship Id="rId68" Type="http://schemas.openxmlformats.org/officeDocument/2006/relationships/image" Target="../media/image447.png"/><Relationship Id="rId67" Type="http://schemas.openxmlformats.org/officeDocument/2006/relationships/customXml" Target="../ink/ink82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6" Type="http://schemas.openxmlformats.org/officeDocument/2006/relationships/image" Target="../media/image446.png"/><Relationship Id="rId69" Type="http://schemas.openxmlformats.org/officeDocument/2006/relationships/image" Target="../media/image6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FBD07-2995-0597-21F9-E9A807705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ru-RU" sz="5600"/>
              <a:t>Анализ зависимости общей площади квартир от жилой площади и площади кухни</a:t>
            </a:r>
            <a:endParaRPr lang="en-US" sz="56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982CAD-3108-DE0C-2634-45F458E6F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</a:t>
            </a:r>
            <a:r>
              <a:rPr lang="ru-RU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totsp</a:t>
            </a:r>
            <a:r>
              <a:rPr lang="ru-RU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β</a:t>
            </a:r>
            <a:r>
              <a:rPr lang="ru-RU" sz="2800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ru-RU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β</a:t>
            </a:r>
            <a:r>
              <a:rPr lang="ru-RU" sz="2800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</a:t>
            </a:r>
            <a:r>
              <a:rPr lang="ru-RU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livsp</a:t>
            </a:r>
            <a:r>
              <a:rPr lang="ru-RU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+  β</a:t>
            </a:r>
            <a:r>
              <a:rPr lang="ru-RU" sz="2800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</a:t>
            </a:r>
            <a:r>
              <a:rPr lang="ru-RU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kitsp</a:t>
            </a:r>
            <a:r>
              <a:rPr lang="ru-RU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+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87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EFF58F-CF0B-9C6A-BBC3-3AC12736E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4"/>
          <a:stretch/>
        </p:blipFill>
        <p:spPr>
          <a:xfrm>
            <a:off x="404813" y="171449"/>
            <a:ext cx="7046913" cy="5389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86D550-C8E9-1CD6-3818-AFC316EF6E40}"/>
              </a:ext>
            </a:extLst>
          </p:cNvPr>
          <p:cNvSpPr txBox="1"/>
          <p:nvPr/>
        </p:nvSpPr>
        <p:spPr>
          <a:xfrm>
            <a:off x="671513" y="5670549"/>
            <a:ext cx="7046913" cy="10779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ru-RU" sz="13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Реальные значения лежат</a:t>
            </a:r>
            <a:r>
              <a:rPr lang="en-US" sz="13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3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близко к прогнозным, модель хорошая</a:t>
            </a:r>
            <a:endParaRPr lang="en-US" sz="130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9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6FAB67-7D96-C2B1-3002-CB0335CE2DCB}"/>
              </a:ext>
            </a:extLst>
          </p:cNvPr>
          <p:cNvSpPr txBox="1"/>
          <p:nvPr/>
        </p:nvSpPr>
        <p:spPr>
          <a:xfrm>
            <a:off x="472021" y="2562201"/>
            <a:ext cx="3058623" cy="3272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err="1">
                <a:effectLst/>
              </a:rPr>
              <a:t>Видно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что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при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росте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l_KITSP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увеличивается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l_TOTSP</a:t>
            </a:r>
            <a:r>
              <a:rPr lang="en-US" sz="2000" dirty="0">
                <a:effectLst/>
              </a:rPr>
              <a:t>. </a:t>
            </a:r>
            <a:r>
              <a:rPr lang="en-US" sz="2000" dirty="0" err="1">
                <a:effectLst/>
              </a:rPr>
              <a:t>Фактические</a:t>
            </a:r>
            <a:r>
              <a:rPr lang="en-US" sz="2000" dirty="0">
                <a:effectLst/>
              </a:rPr>
              <a:t> и </a:t>
            </a:r>
            <a:r>
              <a:rPr lang="en-US" sz="2000" dirty="0" err="1">
                <a:effectLst/>
              </a:rPr>
              <a:t>подобранные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значения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сильно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не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отличаются</a:t>
            </a:r>
            <a:r>
              <a:rPr lang="en-US" sz="2000" dirty="0">
                <a:effectLst/>
              </a:rPr>
              <a:t>.</a:t>
            </a:r>
            <a:endParaRPr lang="ru-RU" sz="2000" dirty="0">
              <a:effectLst/>
            </a:endParaRP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err="1">
                <a:effectLst/>
              </a:rPr>
              <a:t>Отклонение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фактических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от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подобранных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не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более</a:t>
            </a:r>
            <a:r>
              <a:rPr lang="en-US" sz="2000" dirty="0">
                <a:effectLst/>
              </a:rPr>
              <a:t> 0.25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720427-A143-89AF-FC86-8B30D237E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7" r="5795" b="-2"/>
          <a:stretch/>
        </p:blipFill>
        <p:spPr>
          <a:xfrm>
            <a:off x="4636963" y="10"/>
            <a:ext cx="75550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4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2D8D759-5D02-555F-C2FE-04D7B0475A5E}"/>
              </a:ext>
            </a:extLst>
          </p:cNvPr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err="1">
                <a:solidFill>
                  <a:schemeClr val="bg1"/>
                </a:solidFill>
                <a:effectLst/>
              </a:rPr>
              <a:t>Видно</a:t>
            </a:r>
            <a:r>
              <a:rPr lang="en-US" sz="2000" dirty="0">
                <a:solidFill>
                  <a:schemeClr val="bg1"/>
                </a:solidFill>
                <a:effectLst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что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при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росте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l_LIVSP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увеличивается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l_TOTSP</a:t>
            </a:r>
            <a:r>
              <a:rPr lang="en-US" sz="2000" dirty="0">
                <a:solidFill>
                  <a:schemeClr val="bg1"/>
                </a:solidFill>
                <a:effectLst/>
              </a:rPr>
              <a:t> 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сильнее</a:t>
            </a:r>
            <a:r>
              <a:rPr lang="en-US" sz="2000" dirty="0">
                <a:solidFill>
                  <a:schemeClr val="bg1"/>
                </a:solidFill>
                <a:effectLst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чем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при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увеличении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l_KITSP</a:t>
            </a:r>
            <a:r>
              <a:rPr lang="en-US" sz="2000" dirty="0">
                <a:solidFill>
                  <a:schemeClr val="bg1"/>
                </a:solidFill>
                <a:effectLst/>
              </a:rPr>
              <a:t>).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Фактические</a:t>
            </a:r>
            <a:r>
              <a:rPr lang="en-US" sz="2000" dirty="0">
                <a:solidFill>
                  <a:schemeClr val="bg1"/>
                </a:solidFill>
                <a:effectLst/>
              </a:rPr>
              <a:t> и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подобранные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значения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сильно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не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отличаются</a:t>
            </a:r>
            <a:r>
              <a:rPr lang="en-US" sz="2000" dirty="0">
                <a:solidFill>
                  <a:schemeClr val="bg1"/>
                </a:solidFill>
                <a:effectLst/>
              </a:rPr>
              <a:t>. 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err="1">
                <a:solidFill>
                  <a:schemeClr val="bg1"/>
                </a:solidFill>
                <a:effectLst/>
              </a:rPr>
              <a:t>Отклонение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фактических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от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подобранных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не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более</a:t>
            </a:r>
            <a:r>
              <a:rPr lang="en-US" sz="2000" dirty="0">
                <a:solidFill>
                  <a:schemeClr val="bg1"/>
                </a:solidFill>
                <a:effectLst/>
              </a:rPr>
              <a:t> 0.25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C470F4-CCEA-4187-BF37-20CE9EDD0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4"/>
          <a:stretch/>
        </p:blipFill>
        <p:spPr>
          <a:xfrm>
            <a:off x="4807144" y="661047"/>
            <a:ext cx="7272260" cy="54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2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08BBB-A6D4-80ED-61F3-406CE0C9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Наблюдения</a:t>
            </a:r>
            <a: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l_KITSP</a:t>
            </a:r>
            <a: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сосредоточены</a:t>
            </a:r>
            <a: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между</a:t>
            </a:r>
            <a: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значениями</a:t>
            </a:r>
            <a: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1.75 и 2.5, </a:t>
            </a:r>
            <a:b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l_LIVSP</a:t>
            </a:r>
            <a: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- </a:t>
            </a:r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между</a:t>
            </a:r>
            <a: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2.5 и 4.25. </a:t>
            </a:r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Также</a:t>
            </a:r>
            <a: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видно</a:t>
            </a:r>
            <a: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что</a:t>
            </a:r>
            <a: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значение</a:t>
            </a:r>
            <a: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l_TOTSP</a:t>
            </a:r>
            <a: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сильнее</a:t>
            </a:r>
            <a: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растет</a:t>
            </a:r>
            <a: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при</a:t>
            </a:r>
            <a: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увеличении</a:t>
            </a:r>
            <a:r>
              <a:rPr lang="en-US" sz="20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l_LIVSP</a:t>
            </a:r>
            <a:br>
              <a:rPr lang="en-US" sz="2000" i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00DED7-8EA1-9085-55A6-F09F9D791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8" y="-26111"/>
            <a:ext cx="9715173" cy="42503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770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522BDE-B45E-834E-5839-7F0BDE141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3"/>
          <a:stretch/>
        </p:blipFill>
        <p:spPr>
          <a:xfrm>
            <a:off x="0" y="1504950"/>
            <a:ext cx="7046913" cy="5353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D5FD96-397E-A7E9-496A-20A1FF2BBE06}"/>
              </a:ext>
            </a:extLst>
          </p:cNvPr>
          <p:cNvSpPr txBox="1"/>
          <p:nvPr/>
        </p:nvSpPr>
        <p:spPr>
          <a:xfrm>
            <a:off x="549609" y="352283"/>
            <a:ext cx="7046913" cy="10715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ru-RU" sz="13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значении </a:t>
            </a:r>
            <a:r>
              <a:rPr lang="en-US" sz="13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sz="13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13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TOTSP </a:t>
            </a:r>
            <a:r>
              <a:rPr lang="ru-RU" sz="13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 3.25 до 4.75 больше наблюдений. Остатки в среднем меньше 0.2</a:t>
            </a:r>
            <a:endParaRPr lang="en-US" sz="13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2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8DE260-8AAE-470D-4963-F63C5FECE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0" b="4505"/>
          <a:stretch/>
        </p:blipFill>
        <p:spPr>
          <a:xfrm>
            <a:off x="0" y="2081962"/>
            <a:ext cx="8106397" cy="47760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0EFC8-EE11-B840-C3D3-E84DBB8E7514}"/>
              </a:ext>
            </a:extLst>
          </p:cNvPr>
          <p:cNvSpPr txBox="1"/>
          <p:nvPr/>
        </p:nvSpPr>
        <p:spPr>
          <a:xfrm>
            <a:off x="8502649" y="3358608"/>
            <a:ext cx="3045883" cy="283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effectLst/>
              </a:rPr>
              <a:t>В </a:t>
            </a:r>
            <a:r>
              <a:rPr lang="en-US" dirty="0" err="1">
                <a:solidFill>
                  <a:schemeClr val="bg1"/>
                </a:solidFill>
                <a:effectLst/>
              </a:rPr>
              <a:t>наблюдениях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остатки</a:t>
            </a:r>
            <a:r>
              <a:rPr lang="en-US" dirty="0">
                <a:solidFill>
                  <a:schemeClr val="bg1"/>
                </a:solidFill>
                <a:effectLst/>
              </a:rPr>
              <a:t> в </a:t>
            </a:r>
            <a:r>
              <a:rPr lang="en-US" dirty="0" err="1">
                <a:solidFill>
                  <a:schemeClr val="bg1"/>
                </a:solidFill>
                <a:effectLst/>
              </a:rPr>
              <a:t>среднем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не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более</a:t>
            </a:r>
            <a:r>
              <a:rPr lang="en-US" dirty="0">
                <a:solidFill>
                  <a:schemeClr val="bg1"/>
                </a:solidFill>
                <a:effectLst/>
              </a:rPr>
              <a:t> 0.25</a:t>
            </a:r>
          </a:p>
        </p:txBody>
      </p:sp>
    </p:spTree>
    <p:extLst>
      <p:ext uri="{BB962C8B-B14F-4D97-AF65-F5344CB8AC3E}">
        <p14:creationId xmlns:p14="http://schemas.microsoft.com/office/powerpoint/2010/main" val="166072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6E5459-8420-82C7-2197-6D666BEEC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6"/>
          <a:stretch/>
        </p:blipFill>
        <p:spPr>
          <a:xfrm>
            <a:off x="-33672" y="1193099"/>
            <a:ext cx="5643897" cy="5664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3098C0-2B0E-C4CA-42EE-F2202763BCE7}"/>
              </a:ext>
            </a:extLst>
          </p:cNvPr>
          <p:cNvSpPr txBox="1"/>
          <p:nvPr/>
        </p:nvSpPr>
        <p:spPr>
          <a:xfrm>
            <a:off x="1094581" y="78674"/>
            <a:ext cx="5545138" cy="11144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ru-RU" sz="13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Остатки не нормальные из-за хвостов, наблюдается симметричность</a:t>
            </a:r>
            <a:endParaRPr lang="en-US" sz="13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217F767F-78BC-9303-D75B-A703E1C89ABE}"/>
                  </a:ext>
                </a:extLst>
              </p14:cNvPr>
              <p14:cNvContentPartPr/>
              <p14:nvPr/>
            </p14:nvContentPartPr>
            <p14:xfrm>
              <a:off x="5122139" y="652761"/>
              <a:ext cx="360" cy="36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217F767F-78BC-9303-D75B-A703E1C89A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3499" y="64412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58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9CCE1-40A0-7C1E-291D-9BE46AF0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47" y="2413384"/>
            <a:ext cx="11562185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l_TOTSP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=0.719197+0.760341* l_LIVSP+0.290602*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l_KITSP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u</a:t>
            </a:r>
            <a:endParaRPr lang="en-US" sz="3200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4189C82-7D3F-DE25-9186-2F25C6A947DB}"/>
              </a:ext>
            </a:extLst>
          </p:cNvPr>
          <p:cNvGrpSpPr/>
          <p:nvPr/>
        </p:nvGrpSpPr>
        <p:grpSpPr>
          <a:xfrm>
            <a:off x="2144743" y="1845932"/>
            <a:ext cx="3247200" cy="1033560"/>
            <a:chOff x="2480811" y="2198766"/>
            <a:chExt cx="3247200" cy="10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1F09AAC1-74E3-64BB-86A7-D24D250B8088}"/>
                    </a:ext>
                  </a:extLst>
                </p14:cNvPr>
                <p14:cNvContentPartPr/>
                <p14:nvPr/>
              </p14:nvContentPartPr>
              <p14:xfrm>
                <a:off x="2480811" y="2860446"/>
                <a:ext cx="1588680" cy="3564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1F09AAC1-74E3-64BB-86A7-D24D250B80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71811" y="2851446"/>
                  <a:ext cx="16063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235964D-67D2-DCAE-3A7C-413F02D68855}"/>
                    </a:ext>
                  </a:extLst>
                </p14:cNvPr>
                <p14:cNvContentPartPr/>
                <p14:nvPr/>
              </p14:nvContentPartPr>
              <p14:xfrm>
                <a:off x="3037731" y="2198766"/>
                <a:ext cx="441360" cy="4723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235964D-67D2-DCAE-3A7C-413F02D688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29091" y="2190126"/>
                  <a:ext cx="4590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DC201602-C264-203A-4E50-296AB91FBEA9}"/>
                    </a:ext>
                  </a:extLst>
                </p14:cNvPr>
                <p14:cNvContentPartPr/>
                <p14:nvPr/>
              </p14:nvContentPartPr>
              <p14:xfrm>
                <a:off x="3558651" y="2447526"/>
                <a:ext cx="130320" cy="2008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DC201602-C264-203A-4E50-296AB91FBE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49651" y="2438886"/>
                  <a:ext cx="147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211BF949-877D-5E0B-8A05-C91825D3FE99}"/>
                    </a:ext>
                  </a:extLst>
                </p14:cNvPr>
                <p14:cNvContentPartPr/>
                <p14:nvPr/>
              </p14:nvContentPartPr>
              <p14:xfrm>
                <a:off x="4266051" y="2881686"/>
                <a:ext cx="1461960" cy="3506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211BF949-877D-5E0B-8A05-C91825D3FE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7051" y="2873046"/>
                  <a:ext cx="14796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0B06F68C-A7AB-E6C9-2679-C51859746307}"/>
                    </a:ext>
                  </a:extLst>
                </p14:cNvPr>
                <p14:cNvContentPartPr/>
                <p14:nvPr/>
              </p14:nvContentPartPr>
              <p14:xfrm>
                <a:off x="4732611" y="2232606"/>
                <a:ext cx="447480" cy="4413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0B06F68C-A7AB-E6C9-2679-C518597463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23971" y="2223966"/>
                  <a:ext cx="4651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29C222F-164C-1592-25D9-FF729E3B9CA5}"/>
                    </a:ext>
                  </a:extLst>
                </p14:cNvPr>
                <p14:cNvContentPartPr/>
                <p14:nvPr/>
              </p14:nvContentPartPr>
              <p14:xfrm>
                <a:off x="5249211" y="2464086"/>
                <a:ext cx="270360" cy="2829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29C222F-164C-1592-25D9-FF729E3B9C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40571" y="2455086"/>
                  <a:ext cx="28800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3B60959-6CC2-55EA-E475-858A32381231}"/>
              </a:ext>
            </a:extLst>
          </p:cNvPr>
          <p:cNvGrpSpPr/>
          <p:nvPr/>
        </p:nvGrpSpPr>
        <p:grpSpPr>
          <a:xfrm>
            <a:off x="7434583" y="1917572"/>
            <a:ext cx="1539000" cy="950040"/>
            <a:chOff x="7770651" y="2270406"/>
            <a:chExt cx="1539000" cy="95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AAEC8FEA-C4B8-3C57-9DF7-B0011EFA2D96}"/>
                    </a:ext>
                  </a:extLst>
                </p14:cNvPr>
                <p14:cNvContentPartPr/>
                <p14:nvPr/>
              </p14:nvContentPartPr>
              <p14:xfrm>
                <a:off x="7770651" y="2854686"/>
                <a:ext cx="1539000" cy="3657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AAEC8FEA-C4B8-3C57-9DF7-B0011EFA2D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1651" y="2846046"/>
                  <a:ext cx="15566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09A18AF0-A3EA-A47B-3F4D-878220F7C2EE}"/>
                    </a:ext>
                  </a:extLst>
                </p14:cNvPr>
                <p14:cNvContentPartPr/>
                <p14:nvPr/>
              </p14:nvContentPartPr>
              <p14:xfrm>
                <a:off x="8164491" y="2270406"/>
                <a:ext cx="457560" cy="4251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09A18AF0-A3EA-A47B-3F4D-878220F7C2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55491" y="2261766"/>
                  <a:ext cx="4752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0CBB03D2-A0D3-D703-D8EC-B4635B82D128}"/>
                    </a:ext>
                  </a:extLst>
                </p14:cNvPr>
                <p14:cNvContentPartPr/>
                <p14:nvPr/>
              </p14:nvContentPartPr>
              <p14:xfrm>
                <a:off x="8712051" y="2550846"/>
                <a:ext cx="135720" cy="2300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0CBB03D2-A0D3-D703-D8EC-B4635B82D1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03411" y="2542206"/>
                  <a:ext cx="153360" cy="24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8D66E39-DA13-1572-1B7F-521D9B215C17}"/>
                  </a:ext>
                </a:extLst>
              </p14:cNvPr>
              <p14:cNvContentPartPr/>
              <p14:nvPr/>
            </p14:nvContentPartPr>
            <p14:xfrm>
              <a:off x="3919371" y="-1473954"/>
              <a:ext cx="34560" cy="118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8D66E39-DA13-1572-1B7F-521D9B215C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01731" y="-1491594"/>
                <a:ext cx="702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F20A3063-860B-4D52-40D4-050EF4B70EF7}"/>
                  </a:ext>
                </a:extLst>
              </p14:cNvPr>
              <p14:cNvContentPartPr/>
              <p14:nvPr/>
            </p14:nvContentPartPr>
            <p14:xfrm>
              <a:off x="4118040" y="401895"/>
              <a:ext cx="660240" cy="186120"/>
            </p14:xfrm>
          </p:contentPart>
        </mc:Choice>
        <mc:Fallback xmlns=""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F20A3063-860B-4D52-40D4-050EF4B70E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00040" y="383895"/>
                <a:ext cx="695880" cy="221760"/>
              </a:xfrm>
              <a:prstGeom prst="rect">
                <a:avLst/>
              </a:prstGeom>
            </p:spPr>
          </p:pic>
        </mc:Fallback>
      </mc:AlternateContent>
      <p:pic>
        <p:nvPicPr>
          <p:cNvPr id="211" name="Рисунок 210">
            <a:extLst>
              <a:ext uri="{FF2B5EF4-FFF2-40B4-BE49-F238E27FC236}">
                <a16:creationId xmlns:a16="http://schemas.microsoft.com/office/drawing/2014/main" id="{AC2DD1F5-3692-64BD-9F9D-69CD66B9DA49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16462"/>
          <a:stretch/>
        </p:blipFill>
        <p:spPr>
          <a:xfrm>
            <a:off x="174670" y="266218"/>
            <a:ext cx="5365978" cy="409996"/>
          </a:xfrm>
          <a:prstGeom prst="rect">
            <a:avLst/>
          </a:prstGeom>
          <a:gradFill>
            <a:gsLst>
              <a:gs pos="9000">
                <a:schemeClr val="accent5">
                  <a:lumMod val="20000"/>
                  <a:lumOff val="80000"/>
                </a:schemeClr>
              </a:gs>
              <a:gs pos="58000">
                <a:schemeClr val="bg1"/>
              </a:gs>
              <a:gs pos="32000">
                <a:schemeClr val="bg1"/>
              </a:gs>
              <a:gs pos="0">
                <a:srgbClr val="B7C9E8"/>
              </a:gs>
              <a:gs pos="0">
                <a:schemeClr val="accent1">
                  <a:lumMod val="45000"/>
                  <a:lumOff val="55000"/>
                </a:schemeClr>
              </a:gs>
              <a:gs pos="91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9C94F63C-0AAD-9BAD-F048-16CABA588A97}"/>
              </a:ext>
            </a:extLst>
          </p:cNvPr>
          <p:cNvSpPr txBox="1"/>
          <p:nvPr/>
        </p:nvSpPr>
        <p:spPr>
          <a:xfrm>
            <a:off x="73306" y="987267"/>
            <a:ext cx="123592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log(LIVSP) log(KITSP)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объясняют поведение фактора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log(TOTSP)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96%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9" name="Рукописный ввод 298">
                <a:extLst>
                  <a:ext uri="{FF2B5EF4-FFF2-40B4-BE49-F238E27FC236}">
                    <a16:creationId xmlns:a16="http://schemas.microsoft.com/office/drawing/2014/main" id="{148BD310-652F-B1B9-0F61-78E9B4FAA442}"/>
                  </a:ext>
                </a:extLst>
              </p14:cNvPr>
              <p14:cNvContentPartPr/>
              <p14:nvPr/>
            </p14:nvContentPartPr>
            <p14:xfrm>
              <a:off x="5626467" y="417450"/>
              <a:ext cx="503640" cy="407160"/>
            </p14:xfrm>
          </p:contentPart>
        </mc:Choice>
        <mc:Fallback xmlns="">
          <p:pic>
            <p:nvPicPr>
              <p:cNvPr id="299" name="Рукописный ввод 298">
                <a:extLst>
                  <a:ext uri="{FF2B5EF4-FFF2-40B4-BE49-F238E27FC236}">
                    <a16:creationId xmlns:a16="http://schemas.microsoft.com/office/drawing/2014/main" id="{148BD310-652F-B1B9-0F61-78E9B4FAA44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08827" y="399810"/>
                <a:ext cx="5392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34A40AAE-6F8B-CC68-77C3-9855627C8004}"/>
                  </a:ext>
                </a:extLst>
              </p:cNvPr>
              <p:cNvSpPr txBox="1"/>
              <p:nvPr/>
            </p:nvSpPr>
            <p:spPr>
              <a:xfrm>
                <a:off x="293747" y="4097438"/>
                <a:ext cx="6492290" cy="1261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𝐾𝐼𝑇𝑆𝑃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=1% →∆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𝑇𝑂𝑇𝑆𝑃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=0.76%</m:t>
                      </m:r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𝐿𝐼𝑉𝑆𝑃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=1% →∆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𝑇𝑂𝑇𝑆𝑃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=0.29%</m:t>
                      </m:r>
                    </m:oMath>
                  </m:oMathPara>
                </a14:m>
                <a:endParaRPr lang="en-US" sz="32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34A40AAE-6F8B-CC68-77C3-9855627C8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47" y="4097438"/>
                <a:ext cx="6492290" cy="126188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2" name="Рукописный ввод 381">
                <a:extLst>
                  <a:ext uri="{FF2B5EF4-FFF2-40B4-BE49-F238E27FC236}">
                    <a16:creationId xmlns:a16="http://schemas.microsoft.com/office/drawing/2014/main" id="{9937168F-05DA-01E2-D23D-D326DC5BE671}"/>
                  </a:ext>
                </a:extLst>
              </p14:cNvPr>
              <p14:cNvContentPartPr/>
              <p14:nvPr/>
            </p14:nvContentPartPr>
            <p14:xfrm>
              <a:off x="5044347" y="3285210"/>
              <a:ext cx="730800" cy="685440"/>
            </p14:xfrm>
          </p:contentPart>
        </mc:Choice>
        <mc:Fallback xmlns="">
          <p:pic>
            <p:nvPicPr>
              <p:cNvPr id="382" name="Рукописный ввод 381">
                <a:extLst>
                  <a:ext uri="{FF2B5EF4-FFF2-40B4-BE49-F238E27FC236}">
                    <a16:creationId xmlns:a16="http://schemas.microsoft.com/office/drawing/2014/main" id="{9937168F-05DA-01E2-D23D-D326DC5BE6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26707" y="3267210"/>
                <a:ext cx="76644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3" name="Рукописный ввод 382">
                <a:extLst>
                  <a:ext uri="{FF2B5EF4-FFF2-40B4-BE49-F238E27FC236}">
                    <a16:creationId xmlns:a16="http://schemas.microsoft.com/office/drawing/2014/main" id="{DDA78ACB-0B2C-17D5-4070-A83C58C7B09B}"/>
                  </a:ext>
                </a:extLst>
              </p14:cNvPr>
              <p14:cNvContentPartPr/>
              <p14:nvPr/>
            </p14:nvContentPartPr>
            <p14:xfrm>
              <a:off x="6454467" y="4737810"/>
              <a:ext cx="200160" cy="142920"/>
            </p14:xfrm>
          </p:contentPart>
        </mc:Choice>
        <mc:Fallback xmlns="">
          <p:pic>
            <p:nvPicPr>
              <p:cNvPr id="383" name="Рукописный ввод 382">
                <a:extLst>
                  <a:ext uri="{FF2B5EF4-FFF2-40B4-BE49-F238E27FC236}">
                    <a16:creationId xmlns:a16="http://schemas.microsoft.com/office/drawing/2014/main" id="{DDA78ACB-0B2C-17D5-4070-A83C58C7B0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36467" y="4720170"/>
                <a:ext cx="2358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7" name="Группа 386">
            <a:extLst>
              <a:ext uri="{FF2B5EF4-FFF2-40B4-BE49-F238E27FC236}">
                <a16:creationId xmlns:a16="http://schemas.microsoft.com/office/drawing/2014/main" id="{654F7315-9BF4-FB76-7C42-DA41B04DCE88}"/>
              </a:ext>
            </a:extLst>
          </p:cNvPr>
          <p:cNvGrpSpPr/>
          <p:nvPr/>
        </p:nvGrpSpPr>
        <p:grpSpPr>
          <a:xfrm>
            <a:off x="6501267" y="3354690"/>
            <a:ext cx="1665360" cy="1459440"/>
            <a:chOff x="6501267" y="3354690"/>
            <a:chExt cx="1665360" cy="14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5" name="Рукописный ввод 384">
                  <a:extLst>
                    <a:ext uri="{FF2B5EF4-FFF2-40B4-BE49-F238E27FC236}">
                      <a16:creationId xmlns:a16="http://schemas.microsoft.com/office/drawing/2014/main" id="{B9FEA721-55CF-BF21-1901-DC7BAFCAFE8F}"/>
                    </a:ext>
                  </a:extLst>
                </p14:cNvPr>
                <p14:cNvContentPartPr/>
                <p14:nvPr/>
              </p14:nvContentPartPr>
              <p14:xfrm>
                <a:off x="8150427" y="3354690"/>
                <a:ext cx="16200" cy="1413360"/>
              </p14:xfrm>
            </p:contentPart>
          </mc:Choice>
          <mc:Fallback xmlns="">
            <p:pic>
              <p:nvPicPr>
                <p:cNvPr id="385" name="Рукописный ввод 384">
                  <a:extLst>
                    <a:ext uri="{FF2B5EF4-FFF2-40B4-BE49-F238E27FC236}">
                      <a16:creationId xmlns:a16="http://schemas.microsoft.com/office/drawing/2014/main" id="{B9FEA721-55CF-BF21-1901-DC7BAFCAFE8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32427" y="3337050"/>
                  <a:ext cx="51840" cy="14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6" name="Рукописный ввод 385">
                  <a:extLst>
                    <a:ext uri="{FF2B5EF4-FFF2-40B4-BE49-F238E27FC236}">
                      <a16:creationId xmlns:a16="http://schemas.microsoft.com/office/drawing/2014/main" id="{0D5AE341-0232-1AA0-4D1B-8967C5826A64}"/>
                    </a:ext>
                  </a:extLst>
                </p14:cNvPr>
                <p14:cNvContentPartPr/>
                <p14:nvPr/>
              </p14:nvContentPartPr>
              <p14:xfrm>
                <a:off x="6501267" y="4782810"/>
                <a:ext cx="1661760" cy="31320"/>
              </p14:xfrm>
            </p:contentPart>
          </mc:Choice>
          <mc:Fallback xmlns="">
            <p:pic>
              <p:nvPicPr>
                <p:cNvPr id="386" name="Рукописный ввод 385">
                  <a:extLst>
                    <a:ext uri="{FF2B5EF4-FFF2-40B4-BE49-F238E27FC236}">
                      <a16:creationId xmlns:a16="http://schemas.microsoft.com/office/drawing/2014/main" id="{0D5AE341-0232-1AA0-4D1B-8967C5826A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83627" y="4764810"/>
                  <a:ext cx="1697400" cy="6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27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A6577960-F1C3-AF30-C80A-8F57502D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7" y="2336032"/>
            <a:ext cx="11248025" cy="9470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312F4E9B-D031-978F-67DF-46BBDC952666}"/>
                  </a:ext>
                </a:extLst>
              </p14:cNvPr>
              <p14:cNvContentPartPr/>
              <p14:nvPr/>
            </p14:nvContentPartPr>
            <p14:xfrm>
              <a:off x="10701212" y="2705260"/>
              <a:ext cx="1018800" cy="57780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312F4E9B-D031-978F-67DF-46BBDC9526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92212" y="2696260"/>
                <a:ext cx="103644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B6A9B79-9EF2-5AEF-F803-AAC48EB61960}"/>
                  </a:ext>
                </a:extLst>
              </p:cNvPr>
              <p:cNvSpPr txBox="1"/>
              <p:nvPr/>
            </p:nvSpPr>
            <p:spPr>
              <a:xfrm>
                <a:off x="113608" y="428205"/>
                <a:ext cx="8201450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:</a:t>
                </a:r>
                <a:r>
                  <a:rPr lang="ru-RU" sz="3200" dirty="0"/>
                  <a:t>коэффициент статистически не значим</a:t>
                </a:r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0" dirty="0"/>
                  <a:t> :</a:t>
                </a:r>
                <a:r>
                  <a:rPr lang="ru-RU" sz="3200" b="0" dirty="0"/>
                  <a:t>коэффициент статистически значим</a:t>
                </a:r>
                <a:endParaRPr lang="en-US" sz="3200" b="0" dirty="0"/>
              </a:p>
              <a:p>
                <a:endParaRPr lang="en-US" sz="1800" b="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B6A9B79-9EF2-5AEF-F803-AAC48EB6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8" y="428205"/>
                <a:ext cx="8201450" cy="1354217"/>
              </a:xfrm>
              <a:prstGeom prst="rect">
                <a:avLst/>
              </a:prstGeom>
              <a:blipFill>
                <a:blip r:embed="rId5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72CA4E1-339C-0ED7-BC03-A946B01ADFED}"/>
                  </a:ext>
                </a:extLst>
              </p:cNvPr>
              <p:cNvSpPr txBox="1"/>
              <p:nvPr/>
            </p:nvSpPr>
            <p:spPr>
              <a:xfrm>
                <a:off x="471987" y="4482918"/>
                <a:ext cx="121402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b="0" dirty="0"/>
                  <a:t> (99%)- свободный коэффициент статистически значим на 1% уровне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72CA4E1-339C-0ED7-BC03-A946B01AD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" y="4482918"/>
                <a:ext cx="12140295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61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BF5FDF-3EAB-E493-9883-1D248DBE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5" y="398985"/>
            <a:ext cx="11330506" cy="23560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8F0A78BE-171A-03BE-67F5-CFFAB31EE29A}"/>
                  </a:ext>
                </a:extLst>
              </p14:cNvPr>
              <p14:cNvContentPartPr/>
              <p14:nvPr/>
            </p14:nvContentPartPr>
            <p14:xfrm>
              <a:off x="5132872" y="2098012"/>
              <a:ext cx="1509120" cy="65700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8F0A78BE-171A-03BE-67F5-CFFAB31EE2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3872" y="2089372"/>
                <a:ext cx="15267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05B5AF64-2547-799A-4579-14B35401CE56}"/>
                  </a:ext>
                </a:extLst>
              </p14:cNvPr>
              <p14:cNvContentPartPr/>
              <p14:nvPr/>
            </p14:nvContentPartPr>
            <p14:xfrm>
              <a:off x="5750445" y="429139"/>
              <a:ext cx="1348200" cy="8193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05B5AF64-2547-799A-4579-14B35401CE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2805" y="411499"/>
                <a:ext cx="1383840" cy="8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5C73B8-1504-F234-FB6E-B0A06EEF9BB3}"/>
                  </a:ext>
                </a:extLst>
              </p:cNvPr>
              <p:cNvSpPr txBox="1"/>
              <p:nvPr/>
            </p:nvSpPr>
            <p:spPr>
              <a:xfrm>
                <a:off x="-1877" y="3429000"/>
                <a:ext cx="11693647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0.281707 −нижняя граница 90% доверительного интервала для </m:t>
                      </m:r>
                    </m:oMath>
                  </m:oMathPara>
                </a14:m>
                <a:endParaRPr lang="ru-RU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коэффициента при факторе "площадь кухни"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5C73B8-1504-F234-FB6E-B0A06EEF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7" y="3429000"/>
                <a:ext cx="11693647" cy="9541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27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88F3B5D-EEB7-BEA0-3D12-D23D37D21D7B}"/>
                  </a:ext>
                </a:extLst>
              </p14:cNvPr>
              <p14:cNvContentPartPr/>
              <p14:nvPr/>
            </p14:nvContentPartPr>
            <p14:xfrm>
              <a:off x="5095851" y="-1511034"/>
              <a:ext cx="11880" cy="2592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88F3B5D-EEB7-BEA0-3D12-D23D37D21D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8211" y="-1529034"/>
                <a:ext cx="47520" cy="6156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A73652F-453B-08E6-6B06-5784DA1998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02"/>
          <a:stretch/>
        </p:blipFill>
        <p:spPr>
          <a:xfrm>
            <a:off x="575511" y="395252"/>
            <a:ext cx="10652143" cy="9063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85AF74A9-1758-1884-6AF9-D9B940AA827B}"/>
                  </a:ext>
                </a:extLst>
              </p14:cNvPr>
              <p14:cNvContentPartPr/>
              <p14:nvPr/>
            </p14:nvContentPartPr>
            <p14:xfrm>
              <a:off x="7205991" y="216173"/>
              <a:ext cx="1713240" cy="8719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85AF74A9-1758-1884-6AF9-D9B940AA82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7351" y="207173"/>
                <a:ext cx="1730880" cy="889560"/>
              </a:xfrm>
              <a:prstGeom prst="rect">
                <a:avLst/>
              </a:prstGeom>
            </p:spPr>
          </p:pic>
        </mc:Fallback>
      </mc:AlternateContent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88DCE11C-C6E6-8FD5-DB73-E5537D4E33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845" y="4496513"/>
            <a:ext cx="11318926" cy="3851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F9001721-A39B-A53C-11A5-8EBFEC4293BF}"/>
                  </a:ext>
                </a:extLst>
              </p14:cNvPr>
              <p14:cNvContentPartPr/>
              <p14:nvPr/>
            </p14:nvContentPartPr>
            <p14:xfrm>
              <a:off x="10895091" y="4332157"/>
              <a:ext cx="950040" cy="55872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F9001721-A39B-A53C-11A5-8EBFEC4293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86091" y="4323157"/>
                <a:ext cx="967680" cy="57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8E29CC06-3CA0-55B1-6B61-1D650B9158E3}"/>
              </a:ext>
            </a:extLst>
          </p:cNvPr>
          <p:cNvGrpSpPr/>
          <p:nvPr/>
        </p:nvGrpSpPr>
        <p:grpSpPr>
          <a:xfrm>
            <a:off x="10191437" y="4953320"/>
            <a:ext cx="1683720" cy="1085760"/>
            <a:chOff x="10116051" y="4747566"/>
            <a:chExt cx="1683720" cy="10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BD502783-B69C-3512-E800-72A54C32149B}"/>
                    </a:ext>
                  </a:extLst>
                </p14:cNvPr>
                <p14:cNvContentPartPr/>
                <p14:nvPr/>
              </p14:nvContentPartPr>
              <p14:xfrm>
                <a:off x="10760451" y="4747566"/>
                <a:ext cx="51480" cy="3675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BD502783-B69C-3512-E800-72A54C3214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42811" y="4729566"/>
                  <a:ext cx="871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662D8128-33BD-94F4-2285-1C9BB929CF69}"/>
                    </a:ext>
                  </a:extLst>
                </p14:cNvPr>
                <p14:cNvContentPartPr/>
                <p14:nvPr/>
              </p14:nvContentPartPr>
              <p14:xfrm>
                <a:off x="10116051" y="5371806"/>
                <a:ext cx="482760" cy="46152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662D8128-33BD-94F4-2285-1C9BB929CF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98411" y="5353806"/>
                  <a:ext cx="5184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B7B3970-3FB7-D31D-BCFF-A784A7D837E5}"/>
                    </a:ext>
                  </a:extLst>
                </p14:cNvPr>
                <p14:cNvContentPartPr/>
                <p14:nvPr/>
              </p14:nvContentPartPr>
              <p14:xfrm>
                <a:off x="10689531" y="5567646"/>
                <a:ext cx="168840" cy="1872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B7B3970-3FB7-D31D-BCFF-A784A7D837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71531" y="5550006"/>
                  <a:ext cx="204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5FA1E6DB-D5A9-DFDE-15D5-69A406D89799}"/>
                    </a:ext>
                  </a:extLst>
                </p14:cNvPr>
                <p14:cNvContentPartPr/>
                <p14:nvPr/>
              </p14:nvContentPartPr>
              <p14:xfrm>
                <a:off x="10699611" y="5663766"/>
                <a:ext cx="162720" cy="2484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5FA1E6DB-D5A9-DFDE-15D5-69A406D897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81971" y="5646126"/>
                  <a:ext cx="198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BC7FBD75-6DE0-931F-E2D0-E529F2D3367C}"/>
                    </a:ext>
                  </a:extLst>
                </p14:cNvPr>
                <p14:cNvContentPartPr/>
                <p14:nvPr/>
              </p14:nvContentPartPr>
              <p14:xfrm>
                <a:off x="11083371" y="5277126"/>
                <a:ext cx="157320" cy="46476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BC7FBD75-6DE0-931F-E2D0-E529F2D336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65371" y="5259486"/>
                  <a:ext cx="1929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8E5E545E-230D-FF8B-003A-28ACD62B9964}"/>
                    </a:ext>
                  </a:extLst>
                </p14:cNvPr>
                <p14:cNvContentPartPr/>
                <p14:nvPr/>
              </p14:nvContentPartPr>
              <p14:xfrm>
                <a:off x="11546691" y="5305926"/>
                <a:ext cx="98640" cy="44064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8E5E545E-230D-FF8B-003A-28ACD62B99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528691" y="5288286"/>
                  <a:ext cx="1342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FA493916-3921-FF66-CB48-6D31C8EBB9E4}"/>
                    </a:ext>
                  </a:extLst>
                </p14:cNvPr>
                <p14:cNvContentPartPr/>
                <p14:nvPr/>
              </p14:nvContentPartPr>
              <p14:xfrm>
                <a:off x="11437971" y="5345526"/>
                <a:ext cx="65160" cy="9504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FA493916-3921-FF66-CB48-6D31C8EBB9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19971" y="5327886"/>
                  <a:ext cx="100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C8D695E6-8A96-9647-0492-5F6AD7EECD99}"/>
                    </a:ext>
                  </a:extLst>
                </p14:cNvPr>
                <p14:cNvContentPartPr/>
                <p14:nvPr/>
              </p14:nvContentPartPr>
              <p14:xfrm>
                <a:off x="11725971" y="5645766"/>
                <a:ext cx="73800" cy="8496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C8D695E6-8A96-9647-0492-5F6AD7EECD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708331" y="5627766"/>
                  <a:ext cx="109440" cy="12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1422D314-D2E5-3621-50A5-E0BB0A3864E9}"/>
                  </a:ext>
                </a:extLst>
              </p14:cNvPr>
              <p14:cNvContentPartPr/>
              <p14:nvPr/>
            </p14:nvContentPartPr>
            <p14:xfrm>
              <a:off x="478851" y="5535246"/>
              <a:ext cx="507600" cy="168120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1422D314-D2E5-3621-50A5-E0BB0A3864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0851" y="5517246"/>
                <a:ext cx="5432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FE228DD9-F7D1-7ECE-4A48-E63E8A63AB3A}"/>
                  </a:ext>
                </a:extLst>
              </p14:cNvPr>
              <p14:cNvContentPartPr/>
              <p14:nvPr/>
            </p14:nvContentPartPr>
            <p14:xfrm rot="21253688">
              <a:off x="457071" y="3332586"/>
              <a:ext cx="274680" cy="276480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FE228DD9-F7D1-7ECE-4A48-E63E8A63AB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 rot="21253688">
                <a:off x="439095" y="3314586"/>
                <a:ext cx="310273" cy="31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Группа 147">
            <a:extLst>
              <a:ext uri="{FF2B5EF4-FFF2-40B4-BE49-F238E27FC236}">
                <a16:creationId xmlns:a16="http://schemas.microsoft.com/office/drawing/2014/main" id="{DB450886-9079-8DB4-5F78-8427CAC2D263}"/>
              </a:ext>
            </a:extLst>
          </p:cNvPr>
          <p:cNvGrpSpPr/>
          <p:nvPr/>
        </p:nvGrpSpPr>
        <p:grpSpPr>
          <a:xfrm>
            <a:off x="925384" y="3149526"/>
            <a:ext cx="3416400" cy="681120"/>
            <a:chOff x="942531" y="3187686"/>
            <a:chExt cx="3416400" cy="68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F6F9929A-4053-BADF-8B59-3BD944548264}"/>
                    </a:ext>
                  </a:extLst>
                </p14:cNvPr>
                <p14:cNvContentPartPr/>
                <p14:nvPr/>
              </p14:nvContentPartPr>
              <p14:xfrm>
                <a:off x="942531" y="3187686"/>
                <a:ext cx="517320" cy="68112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F6F9929A-4053-BADF-8B59-3BD94454826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4891" y="3169686"/>
                  <a:ext cx="55296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E8D33882-B405-201C-5009-D2650D3A3329}"/>
                    </a:ext>
                  </a:extLst>
                </p14:cNvPr>
                <p14:cNvContentPartPr/>
                <p14:nvPr/>
              </p14:nvContentPartPr>
              <p14:xfrm>
                <a:off x="1559571" y="3304326"/>
                <a:ext cx="104400" cy="36648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E8D33882-B405-201C-5009-D2650D3A33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41931" y="3286686"/>
                  <a:ext cx="1400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CEEF9EE3-D048-64D3-1C0D-EB166C1ED406}"/>
                    </a:ext>
                  </a:extLst>
                </p14:cNvPr>
                <p14:cNvContentPartPr/>
                <p14:nvPr/>
              </p14:nvContentPartPr>
              <p14:xfrm>
                <a:off x="1824891" y="3260766"/>
                <a:ext cx="262080" cy="35784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CEEF9EE3-D048-64D3-1C0D-EB166C1ED40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06891" y="3242766"/>
                  <a:ext cx="2977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8650B7CE-5F23-40EE-A86C-7CB5C18C6DE6}"/>
                    </a:ext>
                  </a:extLst>
                </p14:cNvPr>
                <p14:cNvContentPartPr/>
                <p14:nvPr/>
              </p14:nvContentPartPr>
              <p14:xfrm>
                <a:off x="2159691" y="3334206"/>
                <a:ext cx="26280" cy="29124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8650B7CE-5F23-40EE-A86C-7CB5C18C6DE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41691" y="3316566"/>
                  <a:ext cx="619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10A497CB-9372-EE50-7C4F-535BD558586A}"/>
                    </a:ext>
                  </a:extLst>
                </p14:cNvPr>
                <p14:cNvContentPartPr/>
                <p14:nvPr/>
              </p14:nvContentPartPr>
              <p14:xfrm>
                <a:off x="2256891" y="3290286"/>
                <a:ext cx="221040" cy="30780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10A497CB-9372-EE50-7C4F-535BD55858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39251" y="3272646"/>
                  <a:ext cx="2566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7F2825BD-536C-3427-A44D-16C87BF30597}"/>
                    </a:ext>
                  </a:extLst>
                </p14:cNvPr>
                <p14:cNvContentPartPr/>
                <p14:nvPr/>
              </p14:nvContentPartPr>
              <p14:xfrm>
                <a:off x="2547241" y="3319266"/>
                <a:ext cx="178560" cy="27828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7F2825BD-536C-3427-A44D-16C87BF3059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29205" y="3301266"/>
                  <a:ext cx="214272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D5DFF8E9-BCAF-BE63-F456-4CE989BC9C50}"/>
                    </a:ext>
                  </a:extLst>
                </p14:cNvPr>
                <p14:cNvContentPartPr/>
                <p14:nvPr/>
              </p14:nvContentPartPr>
              <p14:xfrm>
                <a:off x="2803098" y="3304326"/>
                <a:ext cx="100240" cy="30816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D5DFF8E9-BCAF-BE63-F456-4CE989BC9C5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85134" y="3286347"/>
                  <a:ext cx="135809" cy="3437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5387799A-53BC-5A97-6BDC-539F9D550DC6}"/>
                    </a:ext>
                  </a:extLst>
                </p14:cNvPr>
                <p14:cNvContentPartPr/>
                <p14:nvPr/>
              </p14:nvContentPartPr>
              <p14:xfrm rot="546459">
                <a:off x="2960331" y="3249246"/>
                <a:ext cx="155520" cy="41832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5387799A-53BC-5A97-6BDC-539F9D550DC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 rot="546459">
                  <a:off x="2942331" y="3231246"/>
                  <a:ext cx="1911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DAED20F1-B6F3-2D33-02D3-C120259AE1E1}"/>
                    </a:ext>
                  </a:extLst>
                </p14:cNvPr>
                <p14:cNvContentPartPr/>
                <p14:nvPr/>
              </p14:nvContentPartPr>
              <p14:xfrm rot="21056656">
                <a:off x="3295851" y="3419886"/>
                <a:ext cx="173160" cy="3492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DAED20F1-B6F3-2D33-02D3-C120259AE1E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 rot="21056656">
                  <a:off x="3277851" y="3401886"/>
                  <a:ext cx="208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C8D3F03D-0CF0-0A34-B156-8A08802A641B}"/>
                    </a:ext>
                  </a:extLst>
                </p14:cNvPr>
                <p14:cNvContentPartPr/>
                <p14:nvPr/>
              </p14:nvContentPartPr>
              <p14:xfrm rot="21003417">
                <a:off x="3290811" y="3522486"/>
                <a:ext cx="145800" cy="3132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C8D3F03D-0CF0-0A34-B156-8A08802A641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 rot="21003417">
                  <a:off x="3272811" y="3504277"/>
                  <a:ext cx="181440" cy="67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9C4FF136-316C-01FE-DB62-9609219947DC}"/>
                    </a:ext>
                  </a:extLst>
                </p14:cNvPr>
                <p14:cNvContentPartPr/>
                <p14:nvPr/>
              </p14:nvContentPartPr>
              <p14:xfrm>
                <a:off x="3702651" y="3238806"/>
                <a:ext cx="184320" cy="35388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9C4FF136-316C-01FE-DB62-9609219947D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85011" y="3220806"/>
                  <a:ext cx="2199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A56BA2AE-ADFF-7F15-1D52-63FF4D917F11}"/>
                    </a:ext>
                  </a:extLst>
                </p14:cNvPr>
                <p14:cNvContentPartPr/>
                <p14:nvPr/>
              </p14:nvContentPartPr>
              <p14:xfrm>
                <a:off x="4144731" y="3208206"/>
                <a:ext cx="78840" cy="3384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A56BA2AE-ADFF-7F15-1D52-63FF4D917F1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27091" y="3190206"/>
                  <a:ext cx="1144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C046DD3E-7D57-3DD5-161A-D00C4F49C2B2}"/>
                    </a:ext>
                  </a:extLst>
                </p14:cNvPr>
                <p14:cNvContentPartPr/>
                <p14:nvPr/>
              </p14:nvContentPartPr>
              <p14:xfrm>
                <a:off x="4036371" y="3213246"/>
                <a:ext cx="72720" cy="795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C046DD3E-7D57-3DD5-161A-D00C4F49C2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18371" y="3195606"/>
                  <a:ext cx="108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A16D2E58-0518-1AF2-B81F-D90EEE71C871}"/>
                    </a:ext>
                  </a:extLst>
                </p14:cNvPr>
                <p14:cNvContentPartPr/>
                <p14:nvPr/>
              </p14:nvContentPartPr>
              <p14:xfrm>
                <a:off x="4273251" y="3459486"/>
                <a:ext cx="85680" cy="813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A16D2E58-0518-1AF2-B81F-D90EEE71C87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255251" y="3441486"/>
                  <a:ext cx="1213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Группа 150">
            <a:extLst>
              <a:ext uri="{FF2B5EF4-FFF2-40B4-BE49-F238E27FC236}">
                <a16:creationId xmlns:a16="http://schemas.microsoft.com/office/drawing/2014/main" id="{12442A2F-2370-BB6B-80CB-EE27C85CE62B}"/>
              </a:ext>
            </a:extLst>
          </p:cNvPr>
          <p:cNvGrpSpPr/>
          <p:nvPr/>
        </p:nvGrpSpPr>
        <p:grpSpPr>
          <a:xfrm>
            <a:off x="4605171" y="3237726"/>
            <a:ext cx="1081440" cy="291240"/>
            <a:chOff x="4605171" y="3237726"/>
            <a:chExt cx="108144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17EE8350-D817-4E08-E9FC-5100E3DF63CA}"/>
                    </a:ext>
                  </a:extLst>
                </p14:cNvPr>
                <p14:cNvContentPartPr/>
                <p14:nvPr/>
              </p14:nvContentPartPr>
              <p14:xfrm>
                <a:off x="4605171" y="3353286"/>
                <a:ext cx="531000" cy="17568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17EE8350-D817-4E08-E9FC-5100E3DF63C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87171" y="3335286"/>
                  <a:ext cx="566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7F98D613-1590-F0F9-610B-E40D5B51EFA4}"/>
                    </a:ext>
                  </a:extLst>
                </p14:cNvPr>
                <p14:cNvContentPartPr/>
                <p14:nvPr/>
              </p14:nvContentPartPr>
              <p14:xfrm>
                <a:off x="5413011" y="3237726"/>
                <a:ext cx="273600" cy="2797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7F98D613-1590-F0F9-610B-E40D5B51EFA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95011" y="3219726"/>
                  <a:ext cx="30924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Группа 169">
            <a:extLst>
              <a:ext uri="{FF2B5EF4-FFF2-40B4-BE49-F238E27FC236}">
                <a16:creationId xmlns:a16="http://schemas.microsoft.com/office/drawing/2014/main" id="{79CC66BB-E98D-FDAE-CDEF-C575476B525F}"/>
              </a:ext>
            </a:extLst>
          </p:cNvPr>
          <p:cNvGrpSpPr/>
          <p:nvPr/>
        </p:nvGrpSpPr>
        <p:grpSpPr>
          <a:xfrm>
            <a:off x="5832051" y="3072126"/>
            <a:ext cx="4419047" cy="579240"/>
            <a:chOff x="5832051" y="3072126"/>
            <a:chExt cx="4419047" cy="57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E2317BD3-559C-4CD3-564D-EE1E5C6B8602}"/>
                    </a:ext>
                  </a:extLst>
                </p14:cNvPr>
                <p14:cNvContentPartPr/>
                <p14:nvPr/>
              </p14:nvContentPartPr>
              <p14:xfrm>
                <a:off x="5832051" y="3098406"/>
                <a:ext cx="547560" cy="55296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E2317BD3-559C-4CD3-564D-EE1E5C6B860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14051" y="3080406"/>
                  <a:ext cx="58320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5F776304-196E-4B4A-E121-B1D9828220EA}"/>
                    </a:ext>
                  </a:extLst>
                </p14:cNvPr>
                <p14:cNvContentPartPr/>
                <p14:nvPr/>
              </p14:nvContentPartPr>
              <p14:xfrm>
                <a:off x="6520371" y="3108126"/>
                <a:ext cx="107280" cy="37512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5F776304-196E-4B4A-E121-B1D9828220E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02371" y="3090486"/>
                  <a:ext cx="142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5427EB85-A91A-2A03-2212-1EB97636C763}"/>
                    </a:ext>
                  </a:extLst>
                </p14:cNvPr>
                <p14:cNvContentPartPr/>
                <p14:nvPr/>
              </p14:nvContentPartPr>
              <p14:xfrm>
                <a:off x="6712971" y="3132966"/>
                <a:ext cx="259920" cy="28908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5427EB85-A91A-2A03-2212-1EB97636C76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94971" y="3114966"/>
                  <a:ext cx="2955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91D64B2D-2575-D8F9-3A02-320CA32AC729}"/>
                    </a:ext>
                  </a:extLst>
                </p14:cNvPr>
                <p14:cNvContentPartPr/>
                <p14:nvPr/>
              </p14:nvContentPartPr>
              <p14:xfrm>
                <a:off x="7049211" y="3145926"/>
                <a:ext cx="278280" cy="2217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91D64B2D-2575-D8F9-3A02-320CA32AC72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31571" y="3128286"/>
                  <a:ext cx="313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9EDD6744-63FD-9B37-3168-8567AADDB3AF}"/>
                    </a:ext>
                  </a:extLst>
                </p14:cNvPr>
                <p14:cNvContentPartPr/>
                <p14:nvPr/>
              </p14:nvContentPartPr>
              <p14:xfrm>
                <a:off x="7351611" y="3148806"/>
                <a:ext cx="189720" cy="27144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9EDD6744-63FD-9B37-3168-8567AADDB3A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33971" y="3130806"/>
                  <a:ext cx="2253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8887C10A-A1AA-0B58-9F1B-3AF0B091C46F}"/>
                    </a:ext>
                  </a:extLst>
                </p14:cNvPr>
                <p14:cNvContentPartPr/>
                <p14:nvPr/>
              </p14:nvContentPartPr>
              <p14:xfrm>
                <a:off x="7625571" y="3134766"/>
                <a:ext cx="188640" cy="28728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8887C10A-A1AA-0B58-9F1B-3AF0B091C46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07931" y="3117126"/>
                  <a:ext cx="224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683A9BAF-C960-318F-294A-D32C25F00F10}"/>
                    </a:ext>
                  </a:extLst>
                </p14:cNvPr>
                <p14:cNvContentPartPr/>
                <p14:nvPr/>
              </p14:nvContentPartPr>
              <p14:xfrm>
                <a:off x="7961811" y="3149526"/>
                <a:ext cx="198360" cy="2988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683A9BAF-C960-318F-294A-D32C25F00F1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43811" y="3131526"/>
                  <a:ext cx="2340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2A99F59F-C429-CC6C-6E0E-5A8E627AFE60}"/>
                    </a:ext>
                  </a:extLst>
                </p14:cNvPr>
                <p14:cNvContentPartPr/>
                <p14:nvPr/>
              </p14:nvContentPartPr>
              <p14:xfrm>
                <a:off x="8192931" y="3072126"/>
                <a:ext cx="142560" cy="46116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2A99F59F-C429-CC6C-6E0E-5A8E627AFE6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74931" y="3054486"/>
                  <a:ext cx="1782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E02AE560-F1A0-796B-D3EE-C2D62E45A434}"/>
                    </a:ext>
                  </a:extLst>
                </p14:cNvPr>
                <p14:cNvContentPartPr/>
                <p14:nvPr/>
              </p14:nvContentPartPr>
              <p14:xfrm>
                <a:off x="8521971" y="3244926"/>
                <a:ext cx="159120" cy="936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E02AE560-F1A0-796B-D3EE-C2D62E45A43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03971" y="3227286"/>
                  <a:ext cx="194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D55E935B-B7DD-F93E-4528-CC745F451526}"/>
                    </a:ext>
                  </a:extLst>
                </p14:cNvPr>
                <p14:cNvContentPartPr/>
                <p14:nvPr/>
              </p14:nvContentPartPr>
              <p14:xfrm>
                <a:off x="8539611" y="3333486"/>
                <a:ext cx="167760" cy="1764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D55E935B-B7DD-F93E-4528-CC745F45152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21611" y="3315486"/>
                  <a:ext cx="203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33239BDE-C3D2-95B5-BEE7-57E560AC46EC}"/>
                    </a:ext>
                  </a:extLst>
                </p14:cNvPr>
                <p14:cNvContentPartPr/>
                <p14:nvPr/>
              </p14:nvContentPartPr>
              <p14:xfrm>
                <a:off x="9224738" y="3167847"/>
                <a:ext cx="265680" cy="30204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33239BDE-C3D2-95B5-BEE7-57E560AC46E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206714" y="3149847"/>
                  <a:ext cx="301368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A2A323B1-1AF3-DDCE-1EFA-F8F84B247EA7}"/>
                    </a:ext>
                  </a:extLst>
                </p14:cNvPr>
                <p14:cNvContentPartPr/>
                <p14:nvPr/>
              </p14:nvContentPartPr>
              <p14:xfrm>
                <a:off x="9582578" y="3154527"/>
                <a:ext cx="182160" cy="301320"/>
              </p14:xfrm>
            </p:contentPart>
          </mc:Choice>
          <mc:Fallback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A2A323B1-1AF3-DDCE-1EFA-F8F84B247EA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564542" y="3136527"/>
                  <a:ext cx="217871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6D35148F-E02E-FBAA-3FF5-29F6318BA191}"/>
                    </a:ext>
                  </a:extLst>
                </p14:cNvPr>
                <p14:cNvContentPartPr/>
                <p14:nvPr/>
              </p14:nvContentPartPr>
              <p14:xfrm>
                <a:off x="10014578" y="3130407"/>
                <a:ext cx="122760" cy="366480"/>
              </p14:xfrm>
            </p:contentPart>
          </mc:Choice>
          <mc:Fallback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6D35148F-E02E-FBAA-3FF5-29F6318BA19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96578" y="3112407"/>
                  <a:ext cx="158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DCDDAC96-9494-8971-3E24-B5B2F9D64D33}"/>
                    </a:ext>
                  </a:extLst>
                </p14:cNvPr>
                <p14:cNvContentPartPr/>
                <p14:nvPr/>
              </p14:nvContentPartPr>
              <p14:xfrm>
                <a:off x="9927098" y="3126447"/>
                <a:ext cx="86760" cy="115560"/>
              </p14:xfrm>
            </p:contentPart>
          </mc:Choice>
          <mc:Fallback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DCDDAC96-9494-8971-3E24-B5B2F9D64D3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909098" y="3108447"/>
                  <a:ext cx="122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66DB5D27-5C6A-82AA-0B16-53BB09F2F074}"/>
                    </a:ext>
                  </a:extLst>
                </p14:cNvPr>
                <p14:cNvContentPartPr/>
                <p14:nvPr/>
              </p14:nvContentPartPr>
              <p14:xfrm>
                <a:off x="10134458" y="3404367"/>
                <a:ext cx="116640" cy="99720"/>
              </p14:xfrm>
            </p:contentPart>
          </mc:Choice>
          <mc:Fallback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66DB5D27-5C6A-82AA-0B16-53BB09F2F07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116458" y="3386367"/>
                  <a:ext cx="152280" cy="135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BDF18C-264B-1261-FABB-B256A99C83B4}"/>
              </a:ext>
            </a:extLst>
          </p:cNvPr>
          <p:cNvPicPr>
            <a:picLocks noChangeAspect="1"/>
          </p:cNvPicPr>
          <p:nvPr/>
        </p:nvPicPr>
        <p:blipFill>
          <a:blip r:embed="rId210"/>
          <a:stretch>
            <a:fillRect/>
          </a:stretch>
        </p:blipFill>
        <p:spPr>
          <a:xfrm>
            <a:off x="289983" y="1144424"/>
            <a:ext cx="16204936" cy="4979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0D5C71-4681-C7EB-7400-65D1E4072D4A}"/>
              </a:ext>
            </a:extLst>
          </p:cNvPr>
          <p:cNvPicPr>
            <a:picLocks noChangeAspect="1"/>
          </p:cNvPicPr>
          <p:nvPr/>
        </p:nvPicPr>
        <p:blipFill>
          <a:blip r:embed="rId211"/>
          <a:stretch>
            <a:fillRect/>
          </a:stretch>
        </p:blipFill>
        <p:spPr>
          <a:xfrm>
            <a:off x="200721" y="1774138"/>
            <a:ext cx="12357779" cy="7436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DF5EFC-0707-4BA6-D62E-556241170C45}"/>
              </a:ext>
            </a:extLst>
          </p:cNvPr>
          <p:cNvPicPr>
            <a:picLocks noChangeAspect="1"/>
          </p:cNvPicPr>
          <p:nvPr/>
        </p:nvPicPr>
        <p:blipFill>
          <a:blip r:embed="rId212"/>
          <a:stretch>
            <a:fillRect/>
          </a:stretch>
        </p:blipFill>
        <p:spPr>
          <a:xfrm>
            <a:off x="1743116" y="5377207"/>
            <a:ext cx="16896642" cy="5192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2060F32-09B1-E0B5-0803-01C965DD4C40}"/>
                  </a:ext>
                </a:extLst>
              </p14:cNvPr>
              <p14:cNvContentPartPr/>
              <p14:nvPr/>
            </p14:nvContentPartPr>
            <p14:xfrm>
              <a:off x="8809275" y="3202767"/>
              <a:ext cx="278280" cy="22176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22060F32-09B1-E0B5-0803-01C965DD4C40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791252" y="3184767"/>
                <a:ext cx="313966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119D401B-E1B9-B312-0559-76FFCCFBC860}"/>
                  </a:ext>
                </a:extLst>
              </p14:cNvPr>
              <p14:cNvContentPartPr/>
              <p14:nvPr/>
            </p14:nvContentPartPr>
            <p14:xfrm>
              <a:off x="9064230" y="3409605"/>
              <a:ext cx="70560" cy="9540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119D401B-E1B9-B312-0559-76FFCCFBC860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055230" y="3400965"/>
                <a:ext cx="88200" cy="1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15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7F36A3-36E6-0C26-9B3A-68872DD3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379" y="2760821"/>
            <a:ext cx="12750362" cy="8326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B51E34-DB4D-28C7-5BC2-D87F77B30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79" y="4589168"/>
            <a:ext cx="12247186" cy="3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8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153ADA95-B3A8-D7AC-3F47-D17D5599E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90"/>
          <a:stretch/>
        </p:blipFill>
        <p:spPr>
          <a:xfrm>
            <a:off x="645131" y="3227132"/>
            <a:ext cx="11410259" cy="13496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0" name="Рукописный ввод 159">
                <a:extLst>
                  <a:ext uri="{FF2B5EF4-FFF2-40B4-BE49-F238E27FC236}">
                    <a16:creationId xmlns:a16="http://schemas.microsoft.com/office/drawing/2014/main" id="{355ED58A-F35B-0858-4A5F-40D9E9AAADD1}"/>
                  </a:ext>
                </a:extLst>
              </p14:cNvPr>
              <p14:cNvContentPartPr/>
              <p14:nvPr/>
            </p14:nvContentPartPr>
            <p14:xfrm>
              <a:off x="8167371" y="3194166"/>
              <a:ext cx="23040" cy="36360"/>
            </p14:xfrm>
          </p:contentPart>
        </mc:Choice>
        <mc:Fallback xmlns="">
          <p:pic>
            <p:nvPicPr>
              <p:cNvPr id="160" name="Рукописный ввод 159">
                <a:extLst>
                  <a:ext uri="{FF2B5EF4-FFF2-40B4-BE49-F238E27FC236}">
                    <a16:creationId xmlns:a16="http://schemas.microsoft.com/office/drawing/2014/main" id="{355ED58A-F35B-0858-4A5F-40D9E9AAADD1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149371" y="3176166"/>
                <a:ext cx="58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0D617BD8-5C32-BE5C-A224-676262251264}"/>
                  </a:ext>
                </a:extLst>
              </p14:cNvPr>
              <p14:cNvContentPartPr/>
              <p14:nvPr/>
            </p14:nvContentPartPr>
            <p14:xfrm>
              <a:off x="8573852" y="2983206"/>
              <a:ext cx="3156840" cy="188784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0D617BD8-5C32-BE5C-A224-676262251264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8564851" y="2974206"/>
                <a:ext cx="3174482" cy="19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A53160B3-08E7-B5B1-DDB0-FF6ABD74E690}"/>
                  </a:ext>
                </a:extLst>
              </p14:cNvPr>
              <p14:cNvContentPartPr/>
              <p14:nvPr/>
            </p14:nvContentPartPr>
            <p14:xfrm>
              <a:off x="4024630" y="2983206"/>
              <a:ext cx="2180880" cy="1730520"/>
            </p14:xfrm>
          </p:contentPart>
        </mc:Choice>
        <mc:Fallback xmlns=""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A53160B3-08E7-B5B1-DDB0-FF6ABD74E69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4015630" y="2974204"/>
                <a:ext cx="2198520" cy="1748164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E138FD-1AEC-4935-8530-5355E69E840B}"/>
              </a:ext>
            </a:extLst>
          </p:cNvPr>
          <p:cNvPicPr>
            <a:picLocks noChangeAspect="1"/>
          </p:cNvPicPr>
          <p:nvPr/>
        </p:nvPicPr>
        <p:blipFill>
          <a:blip r:embed="rId249"/>
          <a:stretch>
            <a:fillRect/>
          </a:stretch>
        </p:blipFill>
        <p:spPr>
          <a:xfrm>
            <a:off x="87594" y="30507"/>
            <a:ext cx="20265353" cy="18163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8285826-27AE-ACDB-EA62-F34BD1CEBF7C}"/>
              </a:ext>
            </a:extLst>
          </p:cNvPr>
          <p:cNvPicPr>
            <a:picLocks noChangeAspect="1"/>
          </p:cNvPicPr>
          <p:nvPr/>
        </p:nvPicPr>
        <p:blipFill>
          <a:blip r:embed="rId250"/>
          <a:stretch>
            <a:fillRect/>
          </a:stretch>
        </p:blipFill>
        <p:spPr>
          <a:xfrm>
            <a:off x="380160" y="5670111"/>
            <a:ext cx="14268870" cy="4384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CEA3800-16A1-2658-45E3-A38F32BAA856}"/>
              </a:ext>
            </a:extLst>
          </p:cNvPr>
          <p:cNvPicPr>
            <a:picLocks noChangeAspect="1"/>
          </p:cNvPicPr>
          <p:nvPr/>
        </p:nvPicPr>
        <p:blipFill>
          <a:blip r:embed="rId251"/>
          <a:stretch>
            <a:fillRect/>
          </a:stretch>
        </p:blipFill>
        <p:spPr>
          <a:xfrm>
            <a:off x="87594" y="1870950"/>
            <a:ext cx="24615408" cy="7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ABA2A939-1F59-D44F-8B82-D2B626601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6" y="1907518"/>
            <a:ext cx="9607475" cy="32413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140BA4D3-9D39-4AFE-2DC4-11244861BC1F}"/>
                  </a:ext>
                </a:extLst>
              </p14:cNvPr>
              <p14:cNvContentPartPr/>
              <p14:nvPr/>
            </p14:nvContentPartPr>
            <p14:xfrm>
              <a:off x="187971" y="1632846"/>
              <a:ext cx="523800" cy="42120"/>
            </p14:xfrm>
          </p:contentPart>
        </mc:Choice>
        <mc:Fallback xmlns=""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140BA4D3-9D39-4AFE-2DC4-11244861BC1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78971" y="1624206"/>
                <a:ext cx="54144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Группа 111">
            <a:extLst>
              <a:ext uri="{FF2B5EF4-FFF2-40B4-BE49-F238E27FC236}">
                <a16:creationId xmlns:a16="http://schemas.microsoft.com/office/drawing/2014/main" id="{E3CA2170-13CF-267A-48C9-737472910CFC}"/>
              </a:ext>
            </a:extLst>
          </p:cNvPr>
          <p:cNvGrpSpPr/>
          <p:nvPr/>
        </p:nvGrpSpPr>
        <p:grpSpPr>
          <a:xfrm>
            <a:off x="8338011" y="3323046"/>
            <a:ext cx="470520" cy="374040"/>
            <a:chOff x="8338011" y="3323046"/>
            <a:chExt cx="47052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5365B507-54BB-E6D5-38AF-521E4E7D559D}"/>
                    </a:ext>
                  </a:extLst>
                </p14:cNvPr>
                <p14:cNvContentPartPr/>
                <p14:nvPr/>
              </p14:nvContentPartPr>
              <p14:xfrm>
                <a:off x="8338011" y="3323046"/>
                <a:ext cx="270360" cy="37404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5365B507-54BB-E6D5-38AF-521E4E7D55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29011" y="3314046"/>
                  <a:ext cx="2880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4F176D3E-964F-657D-CB01-5D17055231F3}"/>
                    </a:ext>
                  </a:extLst>
                </p14:cNvPr>
                <p14:cNvContentPartPr/>
                <p14:nvPr/>
              </p14:nvContentPartPr>
              <p14:xfrm>
                <a:off x="8709171" y="3552726"/>
                <a:ext cx="99360" cy="9792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4F176D3E-964F-657D-CB01-5D17055231F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700171" y="3543726"/>
                  <a:ext cx="11700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3805592A-235E-7DBF-FB58-AB53A07B9F10}"/>
              </a:ext>
            </a:extLst>
          </p:cNvPr>
          <p:cNvGrpSpPr/>
          <p:nvPr/>
        </p:nvGrpSpPr>
        <p:grpSpPr>
          <a:xfrm>
            <a:off x="8959731" y="2673966"/>
            <a:ext cx="518400" cy="311400"/>
            <a:chOff x="8959731" y="2673966"/>
            <a:chExt cx="51840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6DAF562D-C168-5ABE-45C8-7551FCE98FDE}"/>
                    </a:ext>
                  </a:extLst>
                </p14:cNvPr>
                <p14:cNvContentPartPr/>
                <p14:nvPr/>
              </p14:nvContentPartPr>
              <p14:xfrm>
                <a:off x="8959731" y="2673966"/>
                <a:ext cx="283320" cy="31140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6DAF562D-C168-5ABE-45C8-7551FCE98FD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51091" y="2665326"/>
                  <a:ext cx="3009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424BF1DB-05CC-BE14-A50F-49B30DBC998A}"/>
                    </a:ext>
                  </a:extLst>
                </p14:cNvPr>
                <p14:cNvContentPartPr/>
                <p14:nvPr/>
              </p14:nvContentPartPr>
              <p14:xfrm>
                <a:off x="9350691" y="2825526"/>
                <a:ext cx="127440" cy="12672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424BF1DB-05CC-BE14-A50F-49B30DBC998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42051" y="2816526"/>
                  <a:ext cx="1450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52C09104-0DC2-DC85-94BC-0C6C36A28B94}"/>
              </a:ext>
            </a:extLst>
          </p:cNvPr>
          <p:cNvGrpSpPr/>
          <p:nvPr/>
        </p:nvGrpSpPr>
        <p:grpSpPr>
          <a:xfrm>
            <a:off x="9650211" y="1964766"/>
            <a:ext cx="456840" cy="307440"/>
            <a:chOff x="9650211" y="1964766"/>
            <a:chExt cx="45684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9CBECB34-C8A5-592C-9ACA-FB4F82A10076}"/>
                    </a:ext>
                  </a:extLst>
                </p14:cNvPr>
                <p14:cNvContentPartPr/>
                <p14:nvPr/>
              </p14:nvContentPartPr>
              <p14:xfrm>
                <a:off x="9650211" y="1964766"/>
                <a:ext cx="245160" cy="30744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9CBECB34-C8A5-592C-9ACA-FB4F82A1007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641211" y="1955766"/>
                  <a:ext cx="2628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6B290ADF-09EE-F064-C39D-B1613177091B}"/>
                    </a:ext>
                  </a:extLst>
                </p14:cNvPr>
                <p14:cNvContentPartPr/>
                <p14:nvPr/>
              </p14:nvContentPartPr>
              <p14:xfrm>
                <a:off x="9992571" y="2085006"/>
                <a:ext cx="114480" cy="13212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6B290ADF-09EE-F064-C39D-B1613177091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83571" y="2076366"/>
                  <a:ext cx="13212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Группа 108">
            <a:extLst>
              <a:ext uri="{FF2B5EF4-FFF2-40B4-BE49-F238E27FC236}">
                <a16:creationId xmlns:a16="http://schemas.microsoft.com/office/drawing/2014/main" id="{D425C6C1-55BC-9A45-ADD6-B15B7A24CE8D}"/>
              </a:ext>
            </a:extLst>
          </p:cNvPr>
          <p:cNvGrpSpPr/>
          <p:nvPr/>
        </p:nvGrpSpPr>
        <p:grpSpPr>
          <a:xfrm>
            <a:off x="9151251" y="3950886"/>
            <a:ext cx="439200" cy="329040"/>
            <a:chOff x="9151251" y="3950886"/>
            <a:chExt cx="43920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6ACBF166-B1A3-E54A-9E6A-52F65C036AB8}"/>
                    </a:ext>
                  </a:extLst>
                </p14:cNvPr>
                <p14:cNvContentPartPr/>
                <p14:nvPr/>
              </p14:nvContentPartPr>
              <p14:xfrm>
                <a:off x="9151251" y="3950886"/>
                <a:ext cx="239760" cy="3290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6ACBF166-B1A3-E54A-9E6A-52F65C036AB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42251" y="3941886"/>
                  <a:ext cx="257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0505F49B-E648-FF7E-C58E-ECADA241D2A6}"/>
                    </a:ext>
                  </a:extLst>
                </p14:cNvPr>
                <p14:cNvContentPartPr/>
                <p14:nvPr/>
              </p14:nvContentPartPr>
              <p14:xfrm>
                <a:off x="9510531" y="4113606"/>
                <a:ext cx="79920" cy="1472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0505F49B-E648-FF7E-C58E-ECADA241D2A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501531" y="4104966"/>
                  <a:ext cx="9756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CD641864-F452-67F5-02BA-D2C898A5A7AB}"/>
                  </a:ext>
                </a:extLst>
              </p14:cNvPr>
              <p14:cNvContentPartPr/>
              <p14:nvPr/>
            </p14:nvContentPartPr>
            <p14:xfrm>
              <a:off x="7512891" y="8003046"/>
              <a:ext cx="18720" cy="24840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CD641864-F452-67F5-02BA-D2C898A5A7A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494891" y="7985406"/>
                <a:ext cx="54360" cy="60480"/>
              </a:xfrm>
              <a:prstGeom prst="rect">
                <a:avLst/>
              </a:prstGeom>
            </p:spPr>
          </p:pic>
        </mc:Fallback>
      </mc:AlternateContent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88ADB25D-1D95-B3C6-FCF3-109287B720DC}"/>
              </a:ext>
            </a:extLst>
          </p:cNvPr>
          <p:cNvPicPr>
            <a:picLocks noChangeAspect="1"/>
          </p:cNvPicPr>
          <p:nvPr/>
        </p:nvPicPr>
        <p:blipFill rotWithShape="1">
          <a:blip r:embed="rId111"/>
          <a:srcRect t="19629"/>
          <a:stretch/>
        </p:blipFill>
        <p:spPr>
          <a:xfrm>
            <a:off x="361491" y="6014045"/>
            <a:ext cx="4878897" cy="3676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D4904416-FBA8-ED26-EFC5-24FBABC7A0E8}"/>
                  </a:ext>
                </a:extLst>
              </p14:cNvPr>
              <p14:cNvContentPartPr/>
              <p14:nvPr/>
            </p14:nvContentPartPr>
            <p14:xfrm>
              <a:off x="5240388" y="6104732"/>
              <a:ext cx="626400" cy="13068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D4904416-FBA8-ED26-EFC5-24FBABC7A0E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222388" y="6086732"/>
                <a:ext cx="6620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18F231BF-B112-7C73-3DCF-406EBAEE13AC}"/>
                  </a:ext>
                </a:extLst>
              </p14:cNvPr>
              <p14:cNvContentPartPr/>
              <p14:nvPr/>
            </p14:nvContentPartPr>
            <p14:xfrm>
              <a:off x="5934750" y="5563293"/>
              <a:ext cx="240120" cy="1094400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18F231BF-B112-7C73-3DCF-406EBAEE13A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916750" y="5545293"/>
                <a:ext cx="275760" cy="11300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BA4F1F-12E2-1EEA-AC0C-B985429AA822}"/>
              </a:ext>
            </a:extLst>
          </p:cNvPr>
          <p:cNvPicPr>
            <a:picLocks noChangeAspect="1"/>
          </p:cNvPicPr>
          <p:nvPr/>
        </p:nvPicPr>
        <p:blipFill>
          <a:blip r:embed="rId116"/>
          <a:stretch>
            <a:fillRect/>
          </a:stretch>
        </p:blipFill>
        <p:spPr>
          <a:xfrm>
            <a:off x="278881" y="789118"/>
            <a:ext cx="15090714" cy="9081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C542A1-BCDD-C839-A9FB-EF7F74164C55}"/>
              </a:ext>
            </a:extLst>
          </p:cNvPr>
          <p:cNvPicPr>
            <a:picLocks noChangeAspect="1"/>
          </p:cNvPicPr>
          <p:nvPr/>
        </p:nvPicPr>
        <p:blipFill>
          <a:blip r:embed="rId117"/>
          <a:stretch>
            <a:fillRect/>
          </a:stretch>
        </p:blipFill>
        <p:spPr>
          <a:xfrm>
            <a:off x="289831" y="4862937"/>
            <a:ext cx="10839185" cy="5824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4F65AC-B990-251B-211E-7FE67281ED58}"/>
              </a:ext>
            </a:extLst>
          </p:cNvPr>
          <p:cNvPicPr>
            <a:picLocks noChangeAspect="1"/>
          </p:cNvPicPr>
          <p:nvPr/>
        </p:nvPicPr>
        <p:blipFill>
          <a:blip r:embed="rId118"/>
          <a:stretch>
            <a:fillRect/>
          </a:stretch>
        </p:blipFill>
        <p:spPr>
          <a:xfrm>
            <a:off x="6052505" y="5578842"/>
            <a:ext cx="13396467" cy="4116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C01367-C2A2-5200-E3FA-98EE5DCDE6A9}"/>
              </a:ext>
            </a:extLst>
          </p:cNvPr>
          <p:cNvPicPr>
            <a:picLocks noChangeAspect="1"/>
          </p:cNvPicPr>
          <p:nvPr/>
        </p:nvPicPr>
        <p:blipFill>
          <a:blip r:embed="rId119"/>
          <a:stretch>
            <a:fillRect/>
          </a:stretch>
        </p:blipFill>
        <p:spPr>
          <a:xfrm>
            <a:off x="6144201" y="6151037"/>
            <a:ext cx="13101731" cy="4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8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E1BACF47-71A1-BAB4-3AE3-493343F07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9" y="2316963"/>
            <a:ext cx="11487449" cy="4632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DB22A1D9-F16E-FF88-C63E-8644BD2D6788}"/>
                  </a:ext>
                </a:extLst>
              </p14:cNvPr>
              <p14:cNvContentPartPr/>
              <p14:nvPr/>
            </p14:nvContentPartPr>
            <p14:xfrm>
              <a:off x="9511611" y="1825086"/>
              <a:ext cx="2202840" cy="119340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DB22A1D9-F16E-FF88-C63E-8644BD2D678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502971" y="1816446"/>
                <a:ext cx="2220480" cy="12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7125D0CC-211B-5EF1-A014-B7972681109B}"/>
                  </a:ext>
                </a:extLst>
              </p14:cNvPr>
              <p14:cNvContentPartPr/>
              <p14:nvPr/>
            </p14:nvContentPartPr>
            <p14:xfrm>
              <a:off x="222531" y="1676766"/>
              <a:ext cx="974520" cy="63072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7125D0CC-211B-5EF1-A014-B7972681109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13531" y="1667766"/>
                <a:ext cx="992160" cy="6483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5AC8B9-E918-1355-D3C3-ADBE6C47D07B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490175" y="1157793"/>
            <a:ext cx="16236874" cy="97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176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271</Words>
  <Application>Microsoft Office PowerPoint</Application>
  <PresentationFormat>Широкоэкранный</PresentationFormat>
  <Paragraphs>20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Анализ зависимости общей площади квартир от жилой площади и площади кухни</vt:lpstr>
      <vt:lpstr>l_TOTSP=0.719197+0.760341* l_LIVSP+0.290602* l_KITSP + u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Наблюдения l_KITSP сосредоточены между значениями 1.75 и 2.5,  l_LIVSP - между 2.5 и 4.25. Также видно, что значение l_TOTSP сильнее растет при увеличении l_LIVSP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Изабелла Акопян</dc:creator>
  <cp:lastModifiedBy>Изабелла Акопян</cp:lastModifiedBy>
  <cp:revision>1</cp:revision>
  <dcterms:created xsi:type="dcterms:W3CDTF">2022-12-24T15:30:04Z</dcterms:created>
  <dcterms:modified xsi:type="dcterms:W3CDTF">2023-01-08T16:07:47Z</dcterms:modified>
</cp:coreProperties>
</file>