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a9a69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a9a69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aad4ba0f_9_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aad4ba0f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912a22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912a22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90bfb010_0_6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90bfb0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a9a69c54_0_13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a9a69c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a9a69c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a9a69c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data from Kafka into Spark.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 the stream using data stored in HBase.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data to the Data Lake where we will query it with Hive.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a9a69c54_0_135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a9a69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a9a69c54_0_12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a9a69c5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a4409906_1_0:notes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2a44099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75854" y="0"/>
            <a:ext cx="900587" cy="5141627"/>
            <a:chOff x="247287" y="0"/>
            <a:chExt cx="900677" cy="5143685"/>
          </a:xfrm>
        </p:grpSpPr>
        <p:pic>
          <p:nvPicPr>
            <p:cNvPr id="52" name="Google Shape;5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3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1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175854" y="0"/>
            <a:ext cx="900587" cy="5141627"/>
            <a:chOff x="247287" y="0"/>
            <a:chExt cx="900677" cy="5143685"/>
          </a:xfrm>
        </p:grpSpPr>
        <p:pic>
          <p:nvPicPr>
            <p:cNvPr id="65" name="Google Shape;65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5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itmenke/spark-hello-world" TargetMode="External"/><Relationship Id="rId4" Type="http://schemas.openxmlformats.org/officeDocument/2006/relationships/hyperlink" Target="https://github.com/kitmenke/hbase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12" y="152399"/>
            <a:ext cx="5220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Summary </a:t>
            </a:r>
            <a:r>
              <a:rPr lang="en" sz="1800"/>
              <a:t>Requirements Doc ( Added 4/4/20 )</a:t>
            </a:r>
            <a:endParaRPr sz="1800"/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595400" y="777150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Spark Streaming application that reads from the reviews topic in kafka.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Joins with each data stored in Hbase based on the customer_id.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Stores this enriched data ( review + customer ) in HDFS.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Query the hdfs data using Hive.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51300" y="853200"/>
            <a:ext cx="7398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Project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March 30 - April 13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</a:t>
            </a:r>
            <a:endParaRPr sz="1800"/>
          </a:p>
        </p:txBody>
      </p:sp>
      <p:sp>
        <p:nvSpPr>
          <p:cNvPr id="96" name="Google Shape;96;p19"/>
          <p:cNvSpPr txBox="1"/>
          <p:nvPr>
            <p:ph idx="4294967295" type="body"/>
          </p:nvPr>
        </p:nvSpPr>
        <p:spPr>
          <a:xfrm>
            <a:off x="623400" y="728275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Project Objective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Project Architecture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Helpful Starters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Can you choose to do a different project?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E48"/>
                </a:solidFill>
              </a:rPr>
              <a:t>Project Objective:</a:t>
            </a:r>
            <a:endParaRPr sz="1800"/>
          </a:p>
        </p:txBody>
      </p:sp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623400" y="728275"/>
            <a:ext cx="85206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To build a cohesive data pipeline using the technologies worked on within this class.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For those of you learning a new skill, to build a cool thing to show off.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For those of you looking to transition to Data Engineering and using technologies like this full time, a project to show recruiters.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For everybody, a chance to practice Kafka / Spark / Hbase / Hive Skills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Architecture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752" y="2912112"/>
            <a:ext cx="1354500" cy="13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747" y="947960"/>
            <a:ext cx="1354500" cy="13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8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0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875" y="3104623"/>
            <a:ext cx="428451" cy="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950" y="3009326"/>
            <a:ext cx="1140000" cy="1140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>
            <a:stCxn id="113" idx="3"/>
            <a:endCxn id="108" idx="1"/>
          </p:cNvCxnSpPr>
          <p:nvPr/>
        </p:nvCxnSpPr>
        <p:spPr>
          <a:xfrm>
            <a:off x="2197950" y="3579339"/>
            <a:ext cx="169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stCxn id="108" idx="0"/>
            <a:endCxn id="109" idx="2"/>
          </p:cNvCxnSpPr>
          <p:nvPr/>
        </p:nvCxnSpPr>
        <p:spPr>
          <a:xfrm rot="10800000">
            <a:off x="4572002" y="2302512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3949" y="3029215"/>
            <a:ext cx="1100250" cy="11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1"/>
          <p:cNvCxnSpPr>
            <a:stCxn id="108" idx="3"/>
            <a:endCxn id="116" idx="1"/>
          </p:cNvCxnSpPr>
          <p:nvPr/>
        </p:nvCxnSpPr>
        <p:spPr>
          <a:xfrm>
            <a:off x="5249252" y="3579337"/>
            <a:ext cx="13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224" y="1267083"/>
            <a:ext cx="1304700" cy="13046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>
            <a:stCxn id="116" idx="0"/>
          </p:cNvCxnSpPr>
          <p:nvPr/>
        </p:nvCxnSpPr>
        <p:spPr>
          <a:xfrm flipH="1" rot="10800000">
            <a:off x="7104074" y="2236315"/>
            <a:ext cx="6198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350" y="3104623"/>
            <a:ext cx="428475" cy="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5446950" y="3169000"/>
            <a:ext cx="249600" cy="24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26750" y="43091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Kafka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962725" y="43091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Spark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971175" y="857700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HBase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534075" y="4129475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HDFS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180900" y="733113"/>
            <a:ext cx="114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Hive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E48"/>
                </a:solidFill>
              </a:rPr>
              <a:t>Architecture</a:t>
            </a:r>
            <a:endParaRPr sz="1800"/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623400" y="728275"/>
            <a:ext cx="85206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A Kafka topic exists named ‘reviews’.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The customer id in the review matches with a customer id stored in hbase.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Spark streaming app brings data in from kafka reviews topic.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Enriches the review data with customer data stored in Hbase.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Writes the complete data to HDFS.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Setup a Hive structure on top of your data, so you can query it.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Helpful Info + Starter Repos</a:t>
            </a:r>
            <a:endParaRPr sz="1800"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623400" y="728275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Kafka Bootstrap Servers</a:t>
            </a:r>
            <a:r>
              <a:rPr lang="en" sz="9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35.208.65.122:9092,34.68.16.1:9092,35.225.151.65:9092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Hbase ZK Q: 35.184.255.239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Spark Streaming Starter (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https://github.com/kitmenke/spark-hello-world</a:t>
            </a: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 ) 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Hbase Starter (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https://github.com/kitmenke/hbase-hello-world</a:t>
            </a: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 )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Note about some tricky stuff: 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	Integrating Hbase while inside a Spark Stream is probably the trickest aspect.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	Take the project in chunks. Start with getting a spark stream stood up that reads from a Kafka topic.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	Then, move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4294967295" type="title"/>
          </p:nvPr>
        </p:nvSpPr>
        <p:spPr>
          <a:xfrm>
            <a:off x="155850" y="2087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Stretch Goals</a:t>
            </a:r>
            <a:endParaRPr sz="1800"/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595400" y="777150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Publish enriched message to a Kafka Topic along with written to HDFS.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We’ll come up with more by Monday :)</a:t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E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