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a9a69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a9a69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4a96e8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4a96e8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a9a69c54_0_135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a9a69c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90bfb010_0_6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90bfb0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4a96e8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4a96e8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a9a69c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a9a69c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data from Kafka into Spark.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Enrich the stream using data stored in HBase.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data to the Data Lake where we will query it with Hive.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a9a69c54_0_130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a9a69c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912a22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912a22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4a96e883_0_22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4a96e8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4a96e8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4a96e8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4a96e883_0_27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4a96e8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75854" y="0"/>
            <a:ext cx="900587" cy="5141627"/>
            <a:chOff x="247287" y="0"/>
            <a:chExt cx="900677" cy="5143685"/>
          </a:xfrm>
        </p:grpSpPr>
        <p:pic>
          <p:nvPicPr>
            <p:cNvPr id="52" name="Google Shape;5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7287" y="4823867"/>
              <a:ext cx="900677" cy="19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13"/>
            <p:cNvSpPr/>
            <p:nvPr/>
          </p:nvSpPr>
          <p:spPr>
            <a:xfrm>
              <a:off x="571425" y="682177"/>
              <a:ext cx="149700" cy="4079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1727" y="681900"/>
              <a:ext cx="149700" cy="4079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72050" y="682455"/>
              <a:ext cx="149700" cy="4079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71403" y="14"/>
              <a:ext cx="149700" cy="194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21716" y="0"/>
              <a:ext cx="149700" cy="194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72050" y="27"/>
              <a:ext cx="149700" cy="194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71425" y="5083681"/>
              <a:ext cx="149700" cy="60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21727" y="5083677"/>
              <a:ext cx="149700" cy="60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72050" y="5083685"/>
              <a:ext cx="149700" cy="60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plain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1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175854" y="0"/>
            <a:ext cx="900587" cy="5141627"/>
            <a:chOff x="247287" y="0"/>
            <a:chExt cx="900677" cy="5143685"/>
          </a:xfrm>
        </p:grpSpPr>
        <p:pic>
          <p:nvPicPr>
            <p:cNvPr id="65" name="Google Shape;65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7287" y="4823867"/>
              <a:ext cx="900677" cy="19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5"/>
            <p:cNvSpPr/>
            <p:nvPr/>
          </p:nvSpPr>
          <p:spPr>
            <a:xfrm>
              <a:off x="571425" y="682177"/>
              <a:ext cx="149700" cy="4079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1727" y="681900"/>
              <a:ext cx="149700" cy="4079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72050" y="682455"/>
              <a:ext cx="149700" cy="4079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71403" y="14"/>
              <a:ext cx="149700" cy="194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21716" y="0"/>
              <a:ext cx="149700" cy="194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72050" y="27"/>
              <a:ext cx="149700" cy="194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71425" y="5083681"/>
              <a:ext cx="149700" cy="60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21727" y="5083677"/>
              <a:ext cx="149700" cy="60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2050" y="5083685"/>
              <a:ext cx="149700" cy="60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m/Designing-Data-Intensive-Applications-Reliable-Maintainable/dp/1449373321/" TargetMode="External"/><Relationship Id="rId4" Type="http://schemas.openxmlformats.org/officeDocument/2006/relationships/hyperlink" Target="https://www.meetup.com/St-Louis-Big-Data-IDEA/" TargetMode="External"/><Relationship Id="rId5" Type="http://schemas.openxmlformats.org/officeDocument/2006/relationships/hyperlink" Target="https://dataengweekly.substack.com/" TargetMode="External"/><Relationship Id="rId6" Type="http://schemas.openxmlformats.org/officeDocument/2006/relationships/hyperlink" Target="https://www.reddit.com/r/dataengineer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orms/d/e/1FAIpQLSeoDnI4P7sxt5xEJz2h_InCEzhqAjsAGzBLIimWmY_ew3perg/viewform?usp=sf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12" y="152399"/>
            <a:ext cx="52205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751300" y="853200"/>
            <a:ext cx="73986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Future Meetup to keep in touch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E48"/>
                </a:solidFill>
              </a:rPr>
              <a:t>In a post covid world</a:t>
            </a:r>
            <a:endParaRPr sz="1800"/>
          </a:p>
        </p:txBody>
      </p:sp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623400" y="728275"/>
            <a:ext cx="85206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Any interest in a sort of, mini meetup, where we grab some food and/or drinks and talk some tech?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Finally hand out those T-shirts!!!!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Agenda</a:t>
            </a:r>
            <a:endParaRPr sz="1800"/>
          </a:p>
        </p:txBody>
      </p:sp>
      <p:sp>
        <p:nvSpPr>
          <p:cNvPr id="85" name="Google Shape;85;p17"/>
          <p:cNvSpPr txBox="1"/>
          <p:nvPr>
            <p:ph idx="4294967295" type="body"/>
          </p:nvPr>
        </p:nvSpPr>
        <p:spPr>
          <a:xfrm>
            <a:off x="623400" y="728275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Project Demonstration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Where to go from here: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Resources to keep learning.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Survey &amp; Feedback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Future Meetup to Keep in Touch??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51300" y="853200"/>
            <a:ext cx="73986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Demonstration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Architecture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752" y="2912112"/>
            <a:ext cx="1354500" cy="13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747" y="947960"/>
            <a:ext cx="1354500" cy="13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875" y="3104623"/>
            <a:ext cx="428451" cy="4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9075" y="3104623"/>
            <a:ext cx="428451" cy="4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2875" y="3104623"/>
            <a:ext cx="428451" cy="4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950" y="3009326"/>
            <a:ext cx="1140000" cy="1140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>
            <a:stCxn id="101" idx="3"/>
            <a:endCxn id="96" idx="1"/>
          </p:cNvCxnSpPr>
          <p:nvPr/>
        </p:nvCxnSpPr>
        <p:spPr>
          <a:xfrm>
            <a:off x="2197950" y="3579339"/>
            <a:ext cx="169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96" idx="0"/>
            <a:endCxn id="97" idx="2"/>
          </p:cNvCxnSpPr>
          <p:nvPr/>
        </p:nvCxnSpPr>
        <p:spPr>
          <a:xfrm rot="10800000">
            <a:off x="4572002" y="2302512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3949" y="3029215"/>
            <a:ext cx="1100250" cy="11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>
            <a:stCxn id="96" idx="3"/>
            <a:endCxn id="104" idx="1"/>
          </p:cNvCxnSpPr>
          <p:nvPr/>
        </p:nvCxnSpPr>
        <p:spPr>
          <a:xfrm>
            <a:off x="5249252" y="3579337"/>
            <a:ext cx="13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224" y="1267083"/>
            <a:ext cx="1304700" cy="13046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>
            <a:stCxn id="104" idx="0"/>
          </p:cNvCxnSpPr>
          <p:nvPr/>
        </p:nvCxnSpPr>
        <p:spPr>
          <a:xfrm flipH="1" rot="10800000">
            <a:off x="7104074" y="2236315"/>
            <a:ext cx="619800" cy="7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350" y="3104623"/>
            <a:ext cx="428475" cy="4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5446950" y="3169000"/>
            <a:ext cx="249600" cy="24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26750" y="4309175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Kafka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962725" y="4309175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Spark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971175" y="857700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HBase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534075" y="4129475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HDFS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180900" y="733113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Hive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E48"/>
                </a:solidFill>
              </a:rPr>
              <a:t>Questions for the group:</a:t>
            </a:r>
            <a:endParaRPr sz="1800"/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623400" y="728275"/>
            <a:ext cx="85206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To nest or flatten the files before writing to hdfs?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forEach and forEach partition?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What about forEach partition and mapPartition?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What was the most challenging part of the project?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Other questions?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751300" y="853200"/>
            <a:ext cx="73986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to keep learning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E48"/>
                </a:solidFill>
              </a:rPr>
              <a:t>Books &amp; Resources cont. learning</a:t>
            </a:r>
            <a:endParaRPr sz="1800"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623400" y="728275"/>
            <a:ext cx="8520600" cy="4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Designing Data-Intensive Applications: The Big Ideas Behind Reliable, Scalable, and Maintainable Systems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Finish the resources ( Kafka Tutorial, Spark Tutorial, Hadoop book ) 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Meetup Group: STL Big Data - Innovation, Data Engineering Analytics Group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Data Engineering Weekly (Mailing List)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/r/dataengineering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Build a project!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Find something you are passionate about.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E.g. Read twitter data using spark streaming.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751300" y="853200"/>
            <a:ext cx="73986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Survey and Feedback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E48"/>
                </a:solidFill>
              </a:rPr>
              <a:t>Survey &amp; Feedback</a:t>
            </a:r>
            <a:endParaRPr sz="1800"/>
          </a:p>
        </p:txBody>
      </p:sp>
      <p:sp>
        <p:nvSpPr>
          <p:cNvPr id="142" name="Google Shape;142;p24"/>
          <p:cNvSpPr txBox="1"/>
          <p:nvPr>
            <p:ph idx="4294967295" type="body"/>
          </p:nvPr>
        </p:nvSpPr>
        <p:spPr>
          <a:xfrm>
            <a:off x="623400" y="728275"/>
            <a:ext cx="85206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We want to get better at running this program. The program’s entire purpose was to enrich the STL Big Data community by teaching a few core skills and technologies.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Anonymous Survey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Appreciate your honesty 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https://docs.google.com/forms/d/e/1FAIpQLSeoDnI4P7sxt5xEJz2h_InCEzhqAjsAGzBLIimWmY_ew3perg/viewform?usp=sf_link</a:t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