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3" r:id="rId3"/>
    <p:sldId id="259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yoon Kim" initials="JK" lastIdx="1" clrIdx="0">
    <p:extLst>
      <p:ext uri="{19B8F6BF-5375-455C-9EA6-DF929625EA0E}">
        <p15:presenceInfo xmlns:p15="http://schemas.microsoft.com/office/powerpoint/2012/main" userId="0db67f43bafee4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3"/>
  </p:normalViewPr>
  <p:slideViewPr>
    <p:cSldViewPr snapToGrid="0" snapToObjects="1">
      <p:cViewPr>
        <p:scale>
          <a:sx n="120" d="100"/>
          <a:sy n="120" d="100"/>
        </p:scale>
        <p:origin x="25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93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9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3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1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10639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803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7191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4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834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951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5359B37-EBFA-4AA5-9264-B0DA8BBD1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21191-7BEB-954D-95D4-D53254503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423" y="3176833"/>
            <a:ext cx="10318418" cy="2581538"/>
          </a:xfrm>
        </p:spPr>
        <p:txBody>
          <a:bodyPr>
            <a:normAutofit/>
          </a:bodyPr>
          <a:lstStyle/>
          <a:p>
            <a:r>
              <a:rPr lang="en-US" sz="8800" dirty="0"/>
              <a:t>hey, have you heard of </a:t>
            </a:r>
            <a:r>
              <a:rPr lang="en-US" sz="8800" dirty="0" err="1"/>
              <a:t>bts</a:t>
            </a:r>
            <a:r>
              <a:rPr lang="en-US" sz="8800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4253A-540F-8844-9BF6-D9DB9C710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1945" y="5830278"/>
            <a:ext cx="8045373" cy="6564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solidFill>
                  <a:schemeClr val="bg2"/>
                </a:solidFill>
              </a:rPr>
              <a:t>Dianne kim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bg2"/>
                </a:solidFill>
              </a:rPr>
              <a:t>Plsc 31101 final project</a:t>
            </a:r>
          </a:p>
        </p:txBody>
      </p:sp>
      <p:pic>
        <p:nvPicPr>
          <p:cNvPr id="9" name="Picture 8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3B29535F-0CA4-B447-819B-F87C56797F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19" b="37346"/>
          <a:stretch/>
        </p:blipFill>
        <p:spPr>
          <a:xfrm>
            <a:off x="1" y="10"/>
            <a:ext cx="12192000" cy="282848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BFBD80D-8526-4C78-8F1F-ECCFF37F0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83465" y="2828492"/>
            <a:ext cx="11908534" cy="79375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EC97ACE8-F0AE-473A-8E56-C321C2074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358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C300-CEBC-3649-84A0-22C0D3DD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n-US"/>
              <a:t>Soft power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A5909-4453-504B-9230-DFD44D5DF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4844322" cy="3593591"/>
          </a:xfrm>
        </p:spPr>
        <p:txBody>
          <a:bodyPr>
            <a:normAutofit/>
          </a:bodyPr>
          <a:lstStyle/>
          <a:p>
            <a:r>
              <a:rPr lang="en-US" dirty="0"/>
              <a:t>Using the powers of attraction through culture and ideology rather than coercion or “hard power” – Joseph Nye, 1990</a:t>
            </a:r>
          </a:p>
          <a:p>
            <a:r>
              <a:rPr lang="en-US" dirty="0"/>
              <a:t>Is K-pop an effective soft power strategy?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F56922-CD6C-454C-BF9B-3C8098510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667" y="2792876"/>
            <a:ext cx="2445173" cy="3663180"/>
          </a:xfrm>
          <a:prstGeom prst="rect">
            <a:avLst/>
          </a:prstGeom>
        </p:spPr>
      </p:pic>
      <p:pic>
        <p:nvPicPr>
          <p:cNvPr id="5" name="Picture 4" descr="A picture containing green&#10;&#10;Description automatically generated">
            <a:extLst>
              <a:ext uri="{FF2B5EF4-FFF2-40B4-BE49-F238E27FC236}">
                <a16:creationId xmlns:a16="http://schemas.microsoft.com/office/drawing/2014/main" id="{C9D39B52-9C03-A747-8452-8255026B1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034" y="2906894"/>
            <a:ext cx="1502094" cy="1502094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05E387A2-704E-9147-B4E8-470383009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0034" y="4578196"/>
            <a:ext cx="1502094" cy="1844344"/>
          </a:xfrm>
          <a:prstGeom prst="rect">
            <a:avLst/>
          </a:prstGeom>
        </p:spPr>
      </p:pic>
      <p:pic>
        <p:nvPicPr>
          <p:cNvPr id="13" name="Picture 12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5731C8F8-CC10-F648-875A-6A5D803C9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8459" y="134335"/>
            <a:ext cx="4412403" cy="248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63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8EB34489-6264-D542-A3C6-0B483D148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055" y="0"/>
            <a:ext cx="8417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3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DEFFD1C-BB33-B14E-86D2-7BA216D41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59" y="929509"/>
            <a:ext cx="5370994" cy="4291372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CB311CB2-B6FD-4441-93FC-E8D1759AC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026" y="929509"/>
            <a:ext cx="5129651" cy="41790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1D4A9B-E4D9-8840-803D-8B5953D473C5}"/>
              </a:ext>
            </a:extLst>
          </p:cNvPr>
          <p:cNvSpPr txBox="1"/>
          <p:nvPr/>
        </p:nvSpPr>
        <p:spPr>
          <a:xfrm>
            <a:off x="2287711" y="5380074"/>
            <a:ext cx="3310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Polarized responses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6417AF-F9F9-C74E-B83A-10BF526E19D8}"/>
              </a:ext>
            </a:extLst>
          </p:cNvPr>
          <p:cNvSpPr txBox="1"/>
          <p:nvPr/>
        </p:nvSpPr>
        <p:spPr>
          <a:xfrm>
            <a:off x="7336465" y="5380074"/>
            <a:ext cx="332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Thanks, COVID</a:t>
            </a:r>
          </a:p>
        </p:txBody>
      </p:sp>
    </p:spTree>
    <p:extLst>
      <p:ext uri="{BB962C8B-B14F-4D97-AF65-F5344CB8AC3E}">
        <p14:creationId xmlns:p14="http://schemas.microsoft.com/office/powerpoint/2010/main" val="122176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6555BA72-4BBB-9A43-861A-FA4DD03F2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7" y="650497"/>
            <a:ext cx="6317190" cy="5571066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0C9A48E2-855D-2E48-810C-74A0B2D15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111" y="643467"/>
            <a:ext cx="3028468" cy="2475653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4848B9B-B0FB-C941-90DF-43285EF13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959" y="3748194"/>
            <a:ext cx="3300772" cy="247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1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4BE73-D1F5-0946-B96F-973E5E10F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382385"/>
            <a:ext cx="10668004" cy="1113295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challenges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B4B81-42DA-A043-BEE0-59F97C9F1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6" y="1785257"/>
            <a:ext cx="10668004" cy="3440539"/>
          </a:xfrm>
        </p:spPr>
        <p:txBody>
          <a:bodyPr>
            <a:normAutofit/>
          </a:bodyPr>
          <a:lstStyle/>
          <a:p>
            <a:r>
              <a:rPr lang="en-US" sz="2200"/>
              <a:t>Websites with infinite scroll are pretty, but not the best for webscraping</a:t>
            </a:r>
          </a:p>
          <a:p>
            <a:pPr lvl="1"/>
            <a:r>
              <a:rPr lang="en-US" sz="2200"/>
              <a:t>Rselenium</a:t>
            </a:r>
          </a:p>
          <a:p>
            <a:pPr lvl="1"/>
            <a:r>
              <a:rPr lang="en-US" sz="2200"/>
              <a:t>Shoutout to Nan Wen for saving my life (https://github.com/NanWen-CU/Web-Scraping-Scrolling-Website-Using-R)</a:t>
            </a:r>
          </a:p>
          <a:p>
            <a:r>
              <a:rPr lang="en-US" sz="2200"/>
              <a:t>Existing lexicons do not account for Internet &amp; fandom lingo</a:t>
            </a:r>
          </a:p>
          <a:p>
            <a:pPr lvl="1"/>
            <a:r>
              <a:rPr lang="en-US" sz="2200"/>
              <a:t>What is the sentiment score of the following? Lmao go off king sksksksksk stan bts</a:t>
            </a:r>
          </a:p>
          <a:p>
            <a:r>
              <a:rPr lang="en-US" sz="2200"/>
              <a:t>API request limits and not planning ahead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4244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118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Badge</vt:lpstr>
      <vt:lpstr>hey, have you heard of bts?</vt:lpstr>
      <vt:lpstr>Soft power</vt:lpstr>
      <vt:lpstr>PowerPoint Presentation</vt:lpstr>
      <vt:lpstr>PowerPoint Presentation</vt:lpstr>
      <vt:lpstr>PowerPoint Presentation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hey, have you heard of bts?</dc:title>
  <dc:creator>Jiyoon Kim</dc:creator>
  <cp:lastModifiedBy>Jiyoon Kim</cp:lastModifiedBy>
  <cp:revision>2</cp:revision>
  <dcterms:created xsi:type="dcterms:W3CDTF">2020-12-11T16:46:20Z</dcterms:created>
  <dcterms:modified xsi:type="dcterms:W3CDTF">2020-12-11T16:53:17Z</dcterms:modified>
</cp:coreProperties>
</file>