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DC4F6-2573-2A33-C4A4-A5A5C0E1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DB7108-0362-14BC-7296-E7966838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6FF5F-56CB-032B-DA91-FFED565E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CB895-EEBC-92E8-8695-7BBE884E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BAE5A-51DD-CCF6-254C-0D0B3F9A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30C49-026E-B444-8D34-44CDBA1F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B5564-6BDB-E523-E516-24775015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963F6-60D2-45A8-4AD1-065013D6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39E48-3BE9-7C2B-43DF-3EFC8401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3A08-2F91-F988-3CAC-C1664BDE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0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7D01E-266B-9F42-AA52-0771680E7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3931F-9AAA-2B51-D499-634EDD7D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AAD5F-81CA-4268-2278-F8DCE185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A5D7-199F-D632-6710-4E61BAC1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A82E1-E25E-E556-66FE-FEF8E583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2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D7C03-CD0E-AB68-58C0-7CED71E4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7F7A9-CD32-60E7-108E-905B85F9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E370A-45D0-C495-5842-7439547D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ACE07-489B-6331-7CCC-52A6157B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28A87-B74A-B5CB-0113-89A4E9C1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9149A-0295-E701-F860-721D0F9E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1BCEC-EB14-9B36-E2EA-A0BC59AA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1B36D-A31F-9AC3-FEF9-9A4E9D7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6A885-EFB3-13A4-F392-12478735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C945B-13BA-C039-7695-2E6B5E72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6D739-EEED-F57A-3BC9-858A877B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3DEB9-B63C-EF86-49F3-AE38C7ED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B53F8-D45A-D0AE-48A7-AA458C92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1787E-9842-41F2-EA74-F78CF206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5839D-5768-4CB4-7EF5-9C462337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10F40-4543-12EB-0F7D-B8023535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748F0-C632-B0C0-FE27-952C0D7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01CE8-68FB-EA46-A00C-6B94BD7D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6691A-5381-12C0-3557-8AE27710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3A9097-9CEB-B9E8-B29B-D554C8B7C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E32C8-06EF-B0AF-D14D-205B0523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B2EA02-5F1A-3C30-5711-ADFE6D64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FFF93-C44F-6C7B-4C46-C1D4C5C4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6670D4-3A54-67EC-BF8D-2B273CC7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B45B7-E18C-8AA9-7829-92B64B1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594F20-E08F-11F9-26F2-F77E949F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F0E107-D907-A8F7-FF3E-97D961AD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51B83-BA90-1F4B-452D-B5C5DAFB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표 개체 틀 11">
            <a:extLst>
              <a:ext uri="{FF2B5EF4-FFF2-40B4-BE49-F238E27FC236}">
                <a16:creationId xmlns:a16="http://schemas.microsoft.com/office/drawing/2014/main" id="{C2773DC9-DC6A-7BBA-6907-64BC2971FE2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8113" y="138113"/>
            <a:ext cx="11952287" cy="66230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A23E-49C4-252B-D812-CA0F2A20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A489-507D-5083-4A2D-0DE26CDC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250D1-4425-B2E9-202C-2A5C048C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6A8A2-5F4E-798A-84AF-CFC84501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CBB76-E0E8-6173-4A17-D021F8FE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B7407-A9C4-C959-4031-FC80BB9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0BD07-AC74-BBD7-A952-6D54F6DF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749F5E-69AC-4F5F-6EA4-9B273041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C4A0E-3A63-92C9-C965-600B2DEC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54804-E26A-6361-12B9-C269171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7CC1A-BB21-7371-CAE6-5BD976CC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2E8F-4ECD-F473-6638-EFABC193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0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DB6230-8462-C49A-D51B-44ED7D2C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2F298-8277-1F66-E0DC-556CD45B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21763-71C4-DE0B-1AA9-A6590661F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9FF66-6B0D-4264-9E6A-7261D34C1D41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A4A9-923F-1D25-CCF0-62593A0CF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196B2-3039-D8C8-A58A-14EC01AF5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AB7D8-0A8F-4ACB-BCF2-431E3D51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kimjy7752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bcd1234@abcd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E7C2DF6-82C5-AA62-EFBC-00DE919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주유소 찾는 사람들</a:t>
            </a:r>
            <a:r>
              <a:rPr lang="en-US" altLang="ko-KR" b="1" dirty="0"/>
              <a:t>_</a:t>
            </a:r>
            <a:r>
              <a:rPr lang="ko-KR" altLang="en-US" b="1" dirty="0"/>
              <a:t>화면설계서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5E266-0D5C-2F78-7CAD-294E71CB5149}"/>
              </a:ext>
            </a:extLst>
          </p:cNvPr>
          <p:cNvSpPr txBox="1"/>
          <p:nvPr/>
        </p:nvSpPr>
        <p:spPr>
          <a:xfrm>
            <a:off x="9929091" y="6243782"/>
            <a:ext cx="2068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/>
              <a:t>2402110585 </a:t>
            </a:r>
            <a:r>
              <a:rPr lang="ko-KR" altLang="en-US" sz="1300" dirty="0"/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34953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294920532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주유소 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주유소 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지역별 주유소 목록으로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이용자에 한하여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즐겨찾기를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등록할 수   있음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행정구역 단위로          주유소를 찾을 수 있음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주유소명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주소를         검색할 수 있음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지역별 최저가는          빨간색으로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/>
              <a:t>주유소 찾기</a:t>
            </a:r>
            <a:r>
              <a:rPr lang="ko-KR" altLang="en-US" sz="1200" b="1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9AD1DA-398F-C086-E7DD-F2D81EED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56482"/>
              </p:ext>
            </p:extLst>
          </p:nvPr>
        </p:nvGraphicFramePr>
        <p:xfrm>
          <a:off x="249041" y="1737310"/>
          <a:ext cx="59719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91">
                  <a:extLst>
                    <a:ext uri="{9D8B030D-6E8A-4147-A177-3AD203B41FA5}">
                      <a16:colId xmlns:a16="http://schemas.microsoft.com/office/drawing/2014/main" val="2396314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서울시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7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부산시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8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대구시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5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인천시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3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광주시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887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대전시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8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울산시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01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세종시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60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경기도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강원도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3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71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0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00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7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5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35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223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755AA8-6A37-5828-8FE2-CB56978C7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0444"/>
              </p:ext>
            </p:extLst>
          </p:nvPr>
        </p:nvGraphicFramePr>
        <p:xfrm>
          <a:off x="2577521" y="1168455"/>
          <a:ext cx="5947356" cy="11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04">
                  <a:extLst>
                    <a:ext uri="{9D8B030D-6E8A-4147-A177-3AD203B41FA5}">
                      <a16:colId xmlns:a16="http://schemas.microsoft.com/office/drawing/2014/main" val="3604498194"/>
                    </a:ext>
                  </a:extLst>
                </a:gridCol>
                <a:gridCol w="1617374">
                  <a:extLst>
                    <a:ext uri="{9D8B030D-6E8A-4147-A177-3AD203B41FA5}">
                      <a16:colId xmlns:a16="http://schemas.microsoft.com/office/drawing/2014/main" val="2777102350"/>
                    </a:ext>
                  </a:extLst>
                </a:gridCol>
                <a:gridCol w="1486839">
                  <a:extLst>
                    <a:ext uri="{9D8B030D-6E8A-4147-A177-3AD203B41FA5}">
                      <a16:colId xmlns:a16="http://schemas.microsoft.com/office/drawing/2014/main" val="2184939793"/>
                    </a:ext>
                  </a:extLst>
                </a:gridCol>
                <a:gridCol w="1486839">
                  <a:extLst>
                    <a:ext uri="{9D8B030D-6E8A-4147-A177-3AD203B41FA5}">
                      <a16:colId xmlns:a16="http://schemas.microsoft.com/office/drawing/2014/main" val="2218833532"/>
                    </a:ext>
                  </a:extLst>
                </a:gridCol>
              </a:tblGrid>
              <a:tr h="5688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금천구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평균가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1738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1572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93606"/>
                  </a:ext>
                </a:extLst>
              </a:tr>
              <a:tr h="5688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최저가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1685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735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738BAE-737C-B578-E2C8-10D78F45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0763"/>
              </p:ext>
            </p:extLst>
          </p:nvPr>
        </p:nvGraphicFramePr>
        <p:xfrm>
          <a:off x="1773383" y="2682924"/>
          <a:ext cx="8127999" cy="367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19">
                  <a:extLst>
                    <a:ext uri="{9D8B030D-6E8A-4147-A177-3AD203B41FA5}">
                      <a16:colId xmlns:a16="http://schemas.microsoft.com/office/drawing/2014/main" val="3094416666"/>
                    </a:ext>
                  </a:extLst>
                </a:gridCol>
                <a:gridCol w="2906473">
                  <a:extLst>
                    <a:ext uri="{9D8B030D-6E8A-4147-A177-3AD203B41FA5}">
                      <a16:colId xmlns:a16="http://schemas.microsoft.com/office/drawing/2014/main" val="150979596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93096802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96708874"/>
                    </a:ext>
                  </a:extLst>
                </a:gridCol>
                <a:gridCol w="1176482">
                  <a:extLst>
                    <a:ext uri="{9D8B030D-6E8A-4147-A177-3AD203B41FA5}">
                      <a16:colId xmlns:a16="http://schemas.microsoft.com/office/drawing/2014/main" val="565642663"/>
                    </a:ext>
                  </a:extLst>
                </a:gridCol>
              </a:tblGrid>
              <a:tr h="212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주유소명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정보 갱신일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8191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구광주유소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서부샛길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674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1685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1535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5762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화동주유소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시흥대로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484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1693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1558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86516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백운주유소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시흥대로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1694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5449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88BF7-F542-4BEE-1D30-D3441CEE7698}"/>
              </a:ext>
            </a:extLst>
          </p:cNvPr>
          <p:cNvSpPr txBox="1"/>
          <p:nvPr/>
        </p:nvSpPr>
        <p:spPr>
          <a:xfrm>
            <a:off x="7648577" y="2377100"/>
            <a:ext cx="70485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금천구</a:t>
            </a:r>
            <a:endParaRPr lang="ko-KR" altLang="en-US" sz="1000" dirty="0"/>
          </a:p>
        </p:txBody>
      </p:sp>
      <p:pic>
        <p:nvPicPr>
          <p:cNvPr id="12" name="그림 11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82B8484A-7AC2-6993-E739-FF87AC89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17211" y="2448999"/>
            <a:ext cx="133200" cy="13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DE9EA8-9622-264A-1CCC-0D8AA76F6C7C}"/>
              </a:ext>
            </a:extLst>
          </p:cNvPr>
          <p:cNvSpPr txBox="1"/>
          <p:nvPr/>
        </p:nvSpPr>
        <p:spPr>
          <a:xfrm>
            <a:off x="9375335" y="2363741"/>
            <a:ext cx="526047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4C4D8-ADE2-42D1-2B5C-AC8E0CBDA079}"/>
              </a:ext>
            </a:extLst>
          </p:cNvPr>
          <p:cNvSpPr txBox="1"/>
          <p:nvPr/>
        </p:nvSpPr>
        <p:spPr>
          <a:xfrm>
            <a:off x="8378407" y="2377100"/>
            <a:ext cx="97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BEFD22-CA15-6758-3BFA-AFB7C2B08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3422256"/>
            <a:ext cx="247816" cy="190627"/>
          </a:xfrm>
          <a:prstGeom prst="rect">
            <a:avLst/>
          </a:prstGeom>
        </p:spPr>
      </p:pic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75C7E8D-B03F-EA1A-52E1-5ADF210EC9EB}"/>
              </a:ext>
            </a:extLst>
          </p:cNvPr>
          <p:cNvSpPr/>
          <p:nvPr/>
        </p:nvSpPr>
        <p:spPr>
          <a:xfrm>
            <a:off x="1441876" y="3432883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E37C9782-819B-8009-A3E0-71A9163DA616}"/>
              </a:ext>
            </a:extLst>
          </p:cNvPr>
          <p:cNvSpPr/>
          <p:nvPr/>
        </p:nvSpPr>
        <p:spPr>
          <a:xfrm>
            <a:off x="1441876" y="4545240"/>
            <a:ext cx="180000" cy="1800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5E1985C-68CD-AC14-6136-96BB82EA9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10" y="4511332"/>
            <a:ext cx="266878" cy="2478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86DE7E-4061-136B-C6FF-A3CDDA790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67" y="5637555"/>
            <a:ext cx="266878" cy="247816"/>
          </a:xfrm>
          <a:prstGeom prst="rect">
            <a:avLst/>
          </a:prstGeom>
        </p:spPr>
      </p:pic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5CDE9068-EBAB-CC01-FF4F-27008FED29B2}"/>
              </a:ext>
            </a:extLst>
          </p:cNvPr>
          <p:cNvSpPr/>
          <p:nvPr/>
        </p:nvSpPr>
        <p:spPr>
          <a:xfrm>
            <a:off x="1441876" y="5671463"/>
            <a:ext cx="180000" cy="1800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08278A-CC16-ECA8-9E95-FFD2B54E8EFA}"/>
              </a:ext>
            </a:extLst>
          </p:cNvPr>
          <p:cNvSpPr/>
          <p:nvPr/>
        </p:nvSpPr>
        <p:spPr>
          <a:xfrm>
            <a:off x="175489" y="1615120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A6D9F9-5248-016B-8A67-23B8EB72CD2F}"/>
              </a:ext>
            </a:extLst>
          </p:cNvPr>
          <p:cNvSpPr/>
          <p:nvPr/>
        </p:nvSpPr>
        <p:spPr>
          <a:xfrm>
            <a:off x="1290369" y="3392386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87BA1-3E3D-8296-83DB-CF998F20BDA3}"/>
              </a:ext>
            </a:extLst>
          </p:cNvPr>
          <p:cNvSpPr/>
          <p:nvPr/>
        </p:nvSpPr>
        <p:spPr>
          <a:xfrm>
            <a:off x="7591197" y="227718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EC69DC2-4CA0-D708-1E94-3414AF45A62D}"/>
              </a:ext>
            </a:extLst>
          </p:cNvPr>
          <p:cNvSpPr/>
          <p:nvPr/>
        </p:nvSpPr>
        <p:spPr>
          <a:xfrm>
            <a:off x="7192089" y="3185582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7158E92-CDC9-7D9A-3764-7040310CF70F}"/>
              </a:ext>
            </a:extLst>
          </p:cNvPr>
          <p:cNvSpPr/>
          <p:nvPr/>
        </p:nvSpPr>
        <p:spPr>
          <a:xfrm>
            <a:off x="9813636" y="2287617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3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575807551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주유소 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주유소 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선택된 지역의 다른 주유소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/>
              <a:t>주유소 찾기</a:t>
            </a:r>
            <a:r>
              <a:rPr lang="ko-KR" altLang="en-US" sz="1200" b="1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9AD1DA-398F-C086-E7DD-F2D81EED06BB}"/>
              </a:ext>
            </a:extLst>
          </p:cNvPr>
          <p:cNvGraphicFramePr>
            <a:graphicFrameLocks noGrp="1"/>
          </p:cNvGraphicFramePr>
          <p:nvPr/>
        </p:nvGraphicFramePr>
        <p:xfrm>
          <a:off x="249041" y="1737310"/>
          <a:ext cx="59719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91">
                  <a:extLst>
                    <a:ext uri="{9D8B030D-6E8A-4147-A177-3AD203B41FA5}">
                      <a16:colId xmlns:a16="http://schemas.microsoft.com/office/drawing/2014/main" val="2396314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서울시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7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부산시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8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대구시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5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인천시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3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광주시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887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대전시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8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울산시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01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세종시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60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경기도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강원도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3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71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0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00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7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5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35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22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738BAE-737C-B578-E2C8-10D78F45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0811"/>
              </p:ext>
            </p:extLst>
          </p:nvPr>
        </p:nvGraphicFramePr>
        <p:xfrm>
          <a:off x="1773383" y="1095926"/>
          <a:ext cx="8127999" cy="227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19">
                  <a:extLst>
                    <a:ext uri="{9D8B030D-6E8A-4147-A177-3AD203B41FA5}">
                      <a16:colId xmlns:a16="http://schemas.microsoft.com/office/drawing/2014/main" val="3094416666"/>
                    </a:ext>
                  </a:extLst>
                </a:gridCol>
                <a:gridCol w="2906473">
                  <a:extLst>
                    <a:ext uri="{9D8B030D-6E8A-4147-A177-3AD203B41FA5}">
                      <a16:colId xmlns:a16="http://schemas.microsoft.com/office/drawing/2014/main" val="150979596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93096802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96708874"/>
                    </a:ext>
                  </a:extLst>
                </a:gridCol>
                <a:gridCol w="1176482">
                  <a:extLst>
                    <a:ext uri="{9D8B030D-6E8A-4147-A177-3AD203B41FA5}">
                      <a16:colId xmlns:a16="http://schemas.microsoft.com/office/drawing/2014/main" val="565642663"/>
                    </a:ext>
                  </a:extLst>
                </a:gridCol>
              </a:tblGrid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백산주유소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시흥대로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1745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경정비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5762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남서울경복에너지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독산로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1746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1587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86516"/>
                  </a:ext>
                </a:extLst>
              </a:tr>
            </a:tbl>
          </a:graphicData>
        </a:graphic>
      </p:graphicFrame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E37C9782-819B-8009-A3E0-71A9163DA616}"/>
              </a:ext>
            </a:extLst>
          </p:cNvPr>
          <p:cNvSpPr/>
          <p:nvPr/>
        </p:nvSpPr>
        <p:spPr>
          <a:xfrm>
            <a:off x="1441876" y="1585370"/>
            <a:ext cx="180000" cy="1800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6D48CE30-4D54-047B-1A68-D291ADAE863E}"/>
              </a:ext>
            </a:extLst>
          </p:cNvPr>
          <p:cNvSpPr/>
          <p:nvPr/>
        </p:nvSpPr>
        <p:spPr>
          <a:xfrm>
            <a:off x="1441876" y="2747420"/>
            <a:ext cx="180000" cy="1800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00369-1D87-60B0-5F40-80C6669405FB}"/>
              </a:ext>
            </a:extLst>
          </p:cNvPr>
          <p:cNvSpPr txBox="1"/>
          <p:nvPr/>
        </p:nvSpPr>
        <p:spPr>
          <a:xfrm>
            <a:off x="3952875" y="36714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r>
              <a:rPr lang="en-US" altLang="ko-KR" sz="1200" dirty="0"/>
              <a:t>  |  2  |  3 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BCC6851-5A63-4EC4-8B82-648F8CA6B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77" y="1569063"/>
            <a:ext cx="247816" cy="19062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3AD7D3-7229-337F-A646-8B7C762C4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63" y="2723043"/>
            <a:ext cx="257347" cy="22875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DFF2BD77-704E-D1B0-A393-546BC59560DD}"/>
              </a:ext>
            </a:extLst>
          </p:cNvPr>
          <p:cNvSpPr/>
          <p:nvPr/>
        </p:nvSpPr>
        <p:spPr>
          <a:xfrm>
            <a:off x="5071339" y="3615236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3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17775949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즐겨찾기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즐겨찾기</a:t>
            </a:r>
            <a:r>
              <a:rPr lang="ko-KR" altLang="en-US" sz="1200" b="1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755AA8-6A37-5828-8FE2-CB56978C7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43684"/>
              </p:ext>
            </p:extLst>
          </p:nvPr>
        </p:nvGraphicFramePr>
        <p:xfrm>
          <a:off x="2577521" y="1168455"/>
          <a:ext cx="5947356" cy="11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78">
                  <a:extLst>
                    <a:ext uri="{9D8B030D-6E8A-4147-A177-3AD203B41FA5}">
                      <a16:colId xmlns:a16="http://schemas.microsoft.com/office/drawing/2014/main" val="3604498194"/>
                    </a:ext>
                  </a:extLst>
                </a:gridCol>
                <a:gridCol w="1486839">
                  <a:extLst>
                    <a:ext uri="{9D8B030D-6E8A-4147-A177-3AD203B41FA5}">
                      <a16:colId xmlns:a16="http://schemas.microsoft.com/office/drawing/2014/main" val="2184939793"/>
                    </a:ext>
                  </a:extLst>
                </a:gridCol>
                <a:gridCol w="1486839">
                  <a:extLst>
                    <a:ext uri="{9D8B030D-6E8A-4147-A177-3AD203B41FA5}">
                      <a16:colId xmlns:a16="http://schemas.microsoft.com/office/drawing/2014/main" val="2218833532"/>
                    </a:ext>
                  </a:extLst>
                </a:gridCol>
              </a:tblGrid>
              <a:tr h="568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평균가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1685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1541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93606"/>
                  </a:ext>
                </a:extLst>
              </a:tr>
              <a:tr h="568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최저가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1664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735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738BAE-737C-B578-E2C8-10D78F45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21124"/>
              </p:ext>
            </p:extLst>
          </p:nvPr>
        </p:nvGraphicFramePr>
        <p:xfrm>
          <a:off x="1773383" y="2682924"/>
          <a:ext cx="8127999" cy="367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19">
                  <a:extLst>
                    <a:ext uri="{9D8B030D-6E8A-4147-A177-3AD203B41FA5}">
                      <a16:colId xmlns:a16="http://schemas.microsoft.com/office/drawing/2014/main" val="3094416666"/>
                    </a:ext>
                  </a:extLst>
                </a:gridCol>
                <a:gridCol w="2906473">
                  <a:extLst>
                    <a:ext uri="{9D8B030D-6E8A-4147-A177-3AD203B41FA5}">
                      <a16:colId xmlns:a16="http://schemas.microsoft.com/office/drawing/2014/main" val="150979596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93096802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96708874"/>
                    </a:ext>
                  </a:extLst>
                </a:gridCol>
                <a:gridCol w="1176482">
                  <a:extLst>
                    <a:ext uri="{9D8B030D-6E8A-4147-A177-3AD203B41FA5}">
                      <a16:colId xmlns:a16="http://schemas.microsoft.com/office/drawing/2014/main" val="565642663"/>
                    </a:ext>
                  </a:extLst>
                </a:gridCol>
              </a:tblGrid>
              <a:tr h="212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주유소명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정보 갱신일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8191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구광주유소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금천구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서부샛길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674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1535</a:t>
                      </a:r>
                      <a:endParaRPr lang="en-US" altLang="ko-KR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5762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고척주유소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구로구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고척로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1664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1517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86516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신관주유소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관악구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신림로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1695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5449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DE9EA8-9622-264A-1CCC-0D8AA76F6C7C}"/>
              </a:ext>
            </a:extLst>
          </p:cNvPr>
          <p:cNvSpPr txBox="1"/>
          <p:nvPr/>
        </p:nvSpPr>
        <p:spPr>
          <a:xfrm>
            <a:off x="9375335" y="2363741"/>
            <a:ext cx="526047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4C4D8-ADE2-42D1-2B5C-AC8E0CBDA079}"/>
              </a:ext>
            </a:extLst>
          </p:cNvPr>
          <p:cNvSpPr txBox="1"/>
          <p:nvPr/>
        </p:nvSpPr>
        <p:spPr>
          <a:xfrm>
            <a:off x="8378407" y="2377100"/>
            <a:ext cx="97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BEFD22-CA15-6758-3BFA-AFB7C2B0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3422256"/>
            <a:ext cx="247816" cy="190627"/>
          </a:xfrm>
          <a:prstGeom prst="rect">
            <a:avLst/>
          </a:prstGeom>
        </p:spPr>
      </p:pic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75C7E8D-B03F-EA1A-52E1-5ADF210EC9EB}"/>
              </a:ext>
            </a:extLst>
          </p:cNvPr>
          <p:cNvSpPr/>
          <p:nvPr/>
        </p:nvSpPr>
        <p:spPr>
          <a:xfrm>
            <a:off x="1441876" y="3432883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386DE7E-4061-136B-C6FF-A3CDDA790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67" y="5637555"/>
            <a:ext cx="266878" cy="247816"/>
          </a:xfrm>
          <a:prstGeom prst="rect">
            <a:avLst/>
          </a:prstGeom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EF00CEED-53CA-203E-3254-C4422E52E6CB}"/>
              </a:ext>
            </a:extLst>
          </p:cNvPr>
          <p:cNvSpPr/>
          <p:nvPr/>
        </p:nvSpPr>
        <p:spPr>
          <a:xfrm>
            <a:off x="1449424" y="4545240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5F971726-0543-E6D1-395C-896F3D34E3B2}"/>
              </a:ext>
            </a:extLst>
          </p:cNvPr>
          <p:cNvSpPr/>
          <p:nvPr/>
        </p:nvSpPr>
        <p:spPr>
          <a:xfrm>
            <a:off x="1449424" y="5673212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73EECB-10DE-0C39-EE7A-9E64E82F7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63" y="4545240"/>
            <a:ext cx="257347" cy="2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698002180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즐겨찾기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즐겨찾기</a:t>
            </a:r>
            <a:r>
              <a:rPr lang="ko-KR" altLang="en-US" sz="1200" b="1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738BAE-737C-B578-E2C8-10D78F45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28559"/>
              </p:ext>
            </p:extLst>
          </p:nvPr>
        </p:nvGraphicFramePr>
        <p:xfrm>
          <a:off x="1773383" y="1095926"/>
          <a:ext cx="8127999" cy="227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19">
                  <a:extLst>
                    <a:ext uri="{9D8B030D-6E8A-4147-A177-3AD203B41FA5}">
                      <a16:colId xmlns:a16="http://schemas.microsoft.com/office/drawing/2014/main" val="3094416666"/>
                    </a:ext>
                  </a:extLst>
                </a:gridCol>
                <a:gridCol w="2906473">
                  <a:extLst>
                    <a:ext uri="{9D8B030D-6E8A-4147-A177-3AD203B41FA5}">
                      <a16:colId xmlns:a16="http://schemas.microsoft.com/office/drawing/2014/main" val="150979596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93096802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96708874"/>
                    </a:ext>
                  </a:extLst>
                </a:gridCol>
                <a:gridCol w="1176482">
                  <a:extLst>
                    <a:ext uri="{9D8B030D-6E8A-4147-A177-3AD203B41FA5}">
                      <a16:colId xmlns:a16="http://schemas.microsoft.com/office/drawing/2014/main" val="565642663"/>
                    </a:ext>
                  </a:extLst>
                </a:gridCol>
              </a:tblGrid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창원이엔지주유소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서울 동작구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사당로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1715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5762"/>
                  </a:ext>
                </a:extLst>
              </a:tr>
              <a:tr h="113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광생주유소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경기 광명시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광명로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856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휘발유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1668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2024-05-02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 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8651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600369-1D87-60B0-5F40-80C6669405FB}"/>
              </a:ext>
            </a:extLst>
          </p:cNvPr>
          <p:cNvSpPr txBox="1"/>
          <p:nvPr/>
        </p:nvSpPr>
        <p:spPr>
          <a:xfrm>
            <a:off x="3952875" y="36714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r>
              <a:rPr lang="en-US" altLang="ko-KR" sz="1200" dirty="0"/>
              <a:t>  </a:t>
            </a:r>
            <a:endParaRPr lang="ko-KR" altLang="en-US" sz="1200" dirty="0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776714D3-E8FF-E65E-7ED0-5BAC59528409}"/>
              </a:ext>
            </a:extLst>
          </p:cNvPr>
          <p:cNvSpPr/>
          <p:nvPr/>
        </p:nvSpPr>
        <p:spPr>
          <a:xfrm>
            <a:off x="1470224" y="1569063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E726C9F-4129-7A28-0712-59E31DE959D8}"/>
              </a:ext>
            </a:extLst>
          </p:cNvPr>
          <p:cNvSpPr/>
          <p:nvPr/>
        </p:nvSpPr>
        <p:spPr>
          <a:xfrm>
            <a:off x="1470224" y="2723043"/>
            <a:ext cx="180000" cy="18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88F4D6-D22B-1FF0-81A4-A2B85F00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63" y="1544686"/>
            <a:ext cx="257347" cy="2287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FD7A9F-84CA-B65C-5D30-4ADB6D48E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2723043"/>
            <a:ext cx="247816" cy="1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0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385541134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회원정보 수정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마이페이지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447C2-1A81-12AB-BA07-F156E08D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28900"/>
              </p:ext>
            </p:extLst>
          </p:nvPr>
        </p:nvGraphicFramePr>
        <p:xfrm>
          <a:off x="1513526" y="1938895"/>
          <a:ext cx="6923464" cy="220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5408709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kjy775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3"/>
                        </a:rPr>
                        <a:t>kimjy7752@naver.com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010-4023-7529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846426-06B7-EF47-19C4-F7AE011699D9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0E38D-5A6E-8A14-4412-16CA4006D4A0}"/>
              </a:ext>
            </a:extLst>
          </p:cNvPr>
          <p:cNvSpPr txBox="1"/>
          <p:nvPr/>
        </p:nvSpPr>
        <p:spPr>
          <a:xfrm>
            <a:off x="4734874" y="4429413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646737-BFDB-9C8B-5A5F-7917A388DAF7}"/>
              </a:ext>
            </a:extLst>
          </p:cNvPr>
          <p:cNvSpPr/>
          <p:nvPr/>
        </p:nvSpPr>
        <p:spPr>
          <a:xfrm>
            <a:off x="4647128" y="4353289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249419969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회원정보를 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회원정보를 변경하지    않음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마이페이지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447C2-1A81-12AB-BA07-F156E08D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24330"/>
              </p:ext>
            </p:extLst>
          </p:nvPr>
        </p:nvGraphicFramePr>
        <p:xfrm>
          <a:off x="1513526" y="1938895"/>
          <a:ext cx="6923464" cy="220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5408709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kjy775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                       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846426-06B7-EF47-19C4-F7AE011699D9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0E38D-5A6E-8A14-4412-16CA4006D4A0}"/>
              </a:ext>
            </a:extLst>
          </p:cNvPr>
          <p:cNvSpPr txBox="1"/>
          <p:nvPr/>
        </p:nvSpPr>
        <p:spPr>
          <a:xfrm>
            <a:off x="5222907" y="4429413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FF9BE-C7AD-7F07-64F9-51D5A4C58E45}"/>
              </a:ext>
            </a:extLst>
          </p:cNvPr>
          <p:cNvSpPr txBox="1"/>
          <p:nvPr/>
        </p:nvSpPr>
        <p:spPr>
          <a:xfrm>
            <a:off x="4254106" y="4429413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49239-9276-A892-72CD-5BF2A0CD9785}"/>
              </a:ext>
            </a:extLst>
          </p:cNvPr>
          <p:cNvSpPr txBox="1"/>
          <p:nvPr/>
        </p:nvSpPr>
        <p:spPr>
          <a:xfrm>
            <a:off x="3045359" y="2496934"/>
            <a:ext cx="1800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김준영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CBCCF-AFB7-A0D7-2EB9-FE36BD95A58A}"/>
              </a:ext>
            </a:extLst>
          </p:cNvPr>
          <p:cNvSpPr txBox="1"/>
          <p:nvPr/>
        </p:nvSpPr>
        <p:spPr>
          <a:xfrm>
            <a:off x="3045359" y="2924681"/>
            <a:ext cx="1800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kimjy7752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0C1EB-BF25-B10D-85B8-3BFB06FE4943}"/>
              </a:ext>
            </a:extLst>
          </p:cNvPr>
          <p:cNvSpPr txBox="1"/>
          <p:nvPr/>
        </p:nvSpPr>
        <p:spPr>
          <a:xfrm>
            <a:off x="5061829" y="2924681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naver.com</a:t>
            </a:r>
            <a:endParaRPr lang="ko-KR" altLang="en-US" sz="1000" dirty="0"/>
          </a:p>
        </p:txBody>
      </p:sp>
      <p:pic>
        <p:nvPicPr>
          <p:cNvPr id="16" name="그림 15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F2F0EF08-55D9-1B8B-9FDA-C278CE93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3604" y="2981191"/>
            <a:ext cx="133200" cy="13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192BA-C2C9-B5C8-5F2F-796704E2683E}"/>
              </a:ext>
            </a:extLst>
          </p:cNvPr>
          <p:cNvSpPr txBox="1"/>
          <p:nvPr/>
        </p:nvSpPr>
        <p:spPr>
          <a:xfrm>
            <a:off x="3112034" y="3363648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010</a:t>
            </a:r>
            <a:endParaRPr lang="ko-KR" altLang="en-US" sz="1000" dirty="0"/>
          </a:p>
        </p:txBody>
      </p:sp>
      <p:pic>
        <p:nvPicPr>
          <p:cNvPr id="18" name="그림 17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C2591D31-F4C7-4EEF-6825-27CE5ECD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3435547"/>
            <a:ext cx="133200" cy="13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DDAC11-C1B7-40DB-CB11-DE470234E2B3}"/>
              </a:ext>
            </a:extLst>
          </p:cNvPr>
          <p:cNvSpPr txBox="1"/>
          <p:nvPr/>
        </p:nvSpPr>
        <p:spPr>
          <a:xfrm>
            <a:off x="3763061" y="3363648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4023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304D4-4798-7009-3474-AA4AB9FC32D1}"/>
              </a:ext>
            </a:extLst>
          </p:cNvPr>
          <p:cNvSpPr txBox="1"/>
          <p:nvPr/>
        </p:nvSpPr>
        <p:spPr>
          <a:xfrm>
            <a:off x="4414088" y="3363648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7529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D8D7E-3637-9BB5-4F40-DA1BA2258904}"/>
              </a:ext>
            </a:extLst>
          </p:cNvPr>
          <p:cNvSpPr txBox="1"/>
          <p:nvPr/>
        </p:nvSpPr>
        <p:spPr>
          <a:xfrm>
            <a:off x="3112034" y="379139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</a:t>
            </a:r>
            <a:endParaRPr lang="ko-KR" altLang="en-US" sz="1000" dirty="0"/>
          </a:p>
        </p:txBody>
      </p:sp>
      <p:pic>
        <p:nvPicPr>
          <p:cNvPr id="22" name="그림 21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779E86EC-69A2-0305-ADC3-E07E65F6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3863294"/>
            <a:ext cx="133200" cy="133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68B9AC-8D1B-0522-058B-BEF885970664}"/>
              </a:ext>
            </a:extLst>
          </p:cNvPr>
          <p:cNvSpPr txBox="1"/>
          <p:nvPr/>
        </p:nvSpPr>
        <p:spPr>
          <a:xfrm>
            <a:off x="3763061" y="379139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AA5F9-3DB8-069B-9E58-6B048F118CB3}"/>
              </a:ext>
            </a:extLst>
          </p:cNvPr>
          <p:cNvSpPr txBox="1"/>
          <p:nvPr/>
        </p:nvSpPr>
        <p:spPr>
          <a:xfrm>
            <a:off x="4414088" y="379139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CA888B-A718-7AA2-0F1F-9EDC4CB9F46B}"/>
              </a:ext>
            </a:extLst>
          </p:cNvPr>
          <p:cNvSpPr/>
          <p:nvPr/>
        </p:nvSpPr>
        <p:spPr>
          <a:xfrm>
            <a:off x="4166360" y="4353289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861E63-7621-6D8C-1B57-3FEDAE53F31E}"/>
              </a:ext>
            </a:extLst>
          </p:cNvPr>
          <p:cNvSpPr/>
          <p:nvPr/>
        </p:nvSpPr>
        <p:spPr>
          <a:xfrm>
            <a:off x="5135161" y="4353289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724193709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회원정보 수정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3B662-534A-B480-2C0B-BE5BECC65540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71C641-73AF-E9FF-33B1-736FEDF2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702"/>
              </p:ext>
            </p:extLst>
          </p:nvPr>
        </p:nvGraphicFramePr>
        <p:xfrm>
          <a:off x="1513526" y="1938895"/>
          <a:ext cx="6923464" cy="396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1943769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192625187"/>
                    </a:ext>
                  </a:extLst>
                </a:gridCol>
                <a:gridCol w="614287">
                  <a:extLst>
                    <a:ext uri="{9D8B030D-6E8A-4147-A177-3AD203B41FA5}">
                      <a16:colId xmlns:a16="http://schemas.microsoft.com/office/drawing/2014/main" val="3463085348"/>
                    </a:ext>
                  </a:extLst>
                </a:gridCol>
                <a:gridCol w="1802903">
                  <a:extLst>
                    <a:ext uri="{9D8B030D-6E8A-4147-A177-3AD203B41FA5}">
                      <a16:colId xmlns:a16="http://schemas.microsoft.com/office/drawing/2014/main" val="492029134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abcd1234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활빈주유소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430712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92895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3"/>
                        </a:rPr>
                        <a:t>abcd1234@abcd.com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010-xxxx-xxxx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02-xxx-xxxx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휘발유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경유 가격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156514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셀프주유소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세차장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경정비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편의점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 영업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8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26E5E7-1AA7-622E-74C4-1F6E55441AF3}"/>
              </a:ext>
            </a:extLst>
          </p:cNvPr>
          <p:cNvSpPr txBox="1"/>
          <p:nvPr/>
        </p:nvSpPr>
        <p:spPr>
          <a:xfrm>
            <a:off x="4734874" y="6134708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42EA70-5A3D-A123-CEDE-31F125F923B6}"/>
              </a:ext>
            </a:extLst>
          </p:cNvPr>
          <p:cNvSpPr/>
          <p:nvPr/>
        </p:nvSpPr>
        <p:spPr>
          <a:xfrm>
            <a:off x="4647128" y="6058584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9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640258770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회원정보를 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회원정보를 변경하지    않음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D88BC5C-2E4F-425B-672C-34EF69A4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29604"/>
              </p:ext>
            </p:extLst>
          </p:nvPr>
        </p:nvGraphicFramePr>
        <p:xfrm>
          <a:off x="1513526" y="1938895"/>
          <a:ext cx="6923464" cy="396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1943769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192625187"/>
                    </a:ext>
                  </a:extLst>
                </a:gridCol>
                <a:gridCol w="614287">
                  <a:extLst>
                    <a:ext uri="{9D8B030D-6E8A-4147-A177-3AD203B41FA5}">
                      <a16:colId xmlns:a16="http://schemas.microsoft.com/office/drawing/2014/main" val="3463085348"/>
                    </a:ext>
                  </a:extLst>
                </a:gridCol>
                <a:gridCol w="1802903">
                  <a:extLst>
                    <a:ext uri="{9D8B030D-6E8A-4147-A177-3AD203B41FA5}">
                      <a16:colId xmlns:a16="http://schemas.microsoft.com/office/drawing/2014/main" val="492029134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abcd1234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430712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92895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                       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휘발유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경유 가격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156514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80819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3B662-534A-B480-2C0B-BE5BECC65540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AF254-C8FF-6B4B-687D-5C6D97DC27F2}"/>
              </a:ext>
            </a:extLst>
          </p:cNvPr>
          <p:cNvSpPr txBox="1"/>
          <p:nvPr/>
        </p:nvSpPr>
        <p:spPr>
          <a:xfrm>
            <a:off x="5222907" y="6134708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B9A65-3AD2-3DAD-122A-D11A68226EB7}"/>
              </a:ext>
            </a:extLst>
          </p:cNvPr>
          <p:cNvSpPr txBox="1"/>
          <p:nvPr/>
        </p:nvSpPr>
        <p:spPr>
          <a:xfrm>
            <a:off x="4254106" y="6134708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F8134E-BA2A-0C71-939D-EDF9171B2CEF}"/>
              </a:ext>
            </a:extLst>
          </p:cNvPr>
          <p:cNvSpPr/>
          <p:nvPr/>
        </p:nvSpPr>
        <p:spPr>
          <a:xfrm>
            <a:off x="4166360" y="6058584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7F4F10-D5B6-A4DC-583C-63D4F961D185}"/>
              </a:ext>
            </a:extLst>
          </p:cNvPr>
          <p:cNvSpPr/>
          <p:nvPr/>
        </p:nvSpPr>
        <p:spPr>
          <a:xfrm>
            <a:off x="5135161" y="6058584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90BDC-8698-A9FF-19D7-83A28780A1CC}"/>
              </a:ext>
            </a:extLst>
          </p:cNvPr>
          <p:cNvSpPr txBox="1"/>
          <p:nvPr/>
        </p:nvSpPr>
        <p:spPr>
          <a:xfrm>
            <a:off x="3045359" y="3800981"/>
            <a:ext cx="1800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abcd1234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E6D16-40A4-FDBC-0EAF-3EF57DC974D1}"/>
              </a:ext>
            </a:extLst>
          </p:cNvPr>
          <p:cNvSpPr txBox="1"/>
          <p:nvPr/>
        </p:nvSpPr>
        <p:spPr>
          <a:xfrm>
            <a:off x="6166951" y="3800981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직접입력</a:t>
            </a:r>
          </a:p>
        </p:txBody>
      </p:sp>
      <p:pic>
        <p:nvPicPr>
          <p:cNvPr id="18" name="그림 17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D71DA33E-8372-1F65-45DB-8B7D9429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8726" y="3857491"/>
            <a:ext cx="133200" cy="13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F2D089-755A-6CF8-BF5B-A85BF215F451}"/>
              </a:ext>
            </a:extLst>
          </p:cNvPr>
          <p:cNvSpPr txBox="1"/>
          <p:nvPr/>
        </p:nvSpPr>
        <p:spPr>
          <a:xfrm>
            <a:off x="5135161" y="3800981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abcd.com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C393BD-056B-D976-E1FF-15E8983ED2C5}"/>
              </a:ext>
            </a:extLst>
          </p:cNvPr>
          <p:cNvSpPr txBox="1"/>
          <p:nvPr/>
        </p:nvSpPr>
        <p:spPr>
          <a:xfrm>
            <a:off x="3045359" y="3368219"/>
            <a:ext cx="1800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홍길동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4C49E-0959-1846-1970-AC722D302E3A}"/>
              </a:ext>
            </a:extLst>
          </p:cNvPr>
          <p:cNvSpPr txBox="1"/>
          <p:nvPr/>
        </p:nvSpPr>
        <p:spPr>
          <a:xfrm>
            <a:off x="3045359" y="2476746"/>
            <a:ext cx="1800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활빈주유소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4BA46C-61AB-5DA6-5C47-1092AC61603F}"/>
              </a:ext>
            </a:extLst>
          </p:cNvPr>
          <p:cNvSpPr txBox="1"/>
          <p:nvPr/>
        </p:nvSpPr>
        <p:spPr>
          <a:xfrm>
            <a:off x="3112034" y="4259692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010</a:t>
            </a:r>
            <a:endParaRPr lang="ko-KR" altLang="en-US" sz="1000" dirty="0"/>
          </a:p>
        </p:txBody>
      </p:sp>
      <p:pic>
        <p:nvPicPr>
          <p:cNvPr id="27" name="그림 26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88F51587-7F6C-7E8A-FBB1-AC39B256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4331591"/>
            <a:ext cx="133200" cy="133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39E1D9-552E-32D0-E6C8-97E41EF00ED3}"/>
              </a:ext>
            </a:extLst>
          </p:cNvPr>
          <p:cNvSpPr txBox="1"/>
          <p:nvPr/>
        </p:nvSpPr>
        <p:spPr>
          <a:xfrm>
            <a:off x="3763061" y="4259692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xxxx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70211A-3F65-BD01-3CC6-99D2B81764FC}"/>
              </a:ext>
            </a:extLst>
          </p:cNvPr>
          <p:cNvSpPr txBox="1"/>
          <p:nvPr/>
        </p:nvSpPr>
        <p:spPr>
          <a:xfrm>
            <a:off x="4414088" y="4259692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xxxx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19857-0064-BD81-3FAC-1337F15427D4}"/>
              </a:ext>
            </a:extLst>
          </p:cNvPr>
          <p:cNvSpPr txBox="1"/>
          <p:nvPr/>
        </p:nvSpPr>
        <p:spPr>
          <a:xfrm>
            <a:off x="3112034" y="5145963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1684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188540-387F-3912-E0CA-7754CF06901C}"/>
              </a:ext>
            </a:extLst>
          </p:cNvPr>
          <p:cNvSpPr txBox="1"/>
          <p:nvPr/>
        </p:nvSpPr>
        <p:spPr>
          <a:xfrm>
            <a:off x="3763061" y="468743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xxx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CB3CB-4412-7419-C58E-C45FC6677A62}"/>
              </a:ext>
            </a:extLst>
          </p:cNvPr>
          <p:cNvSpPr txBox="1"/>
          <p:nvPr/>
        </p:nvSpPr>
        <p:spPr>
          <a:xfrm>
            <a:off x="4414088" y="468743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xxxx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4C9033-BF7A-D91A-4C4C-88EFEB19200B}"/>
              </a:ext>
            </a:extLst>
          </p:cNvPr>
          <p:cNvSpPr txBox="1"/>
          <p:nvPr/>
        </p:nvSpPr>
        <p:spPr>
          <a:xfrm>
            <a:off x="6695459" y="5145963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1541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F8973-B320-724F-F827-060A49C548AB}"/>
              </a:ext>
            </a:extLst>
          </p:cNvPr>
          <p:cNvSpPr txBox="1"/>
          <p:nvPr/>
        </p:nvSpPr>
        <p:spPr>
          <a:xfrm>
            <a:off x="3045359" y="5572505"/>
            <a:ext cx="52890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셀프주유소</a:t>
            </a:r>
            <a:r>
              <a:rPr lang="en-US" altLang="ko-KR" sz="1000" dirty="0"/>
              <a:t>, </a:t>
            </a:r>
            <a:r>
              <a:rPr lang="ko-KR" altLang="en-US" sz="1000" dirty="0"/>
              <a:t>세차장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경정비</a:t>
            </a:r>
            <a:r>
              <a:rPr lang="en-US" altLang="ko-KR" sz="1000" dirty="0"/>
              <a:t>, </a:t>
            </a:r>
            <a:r>
              <a:rPr lang="ko-KR" altLang="en-US" sz="1000" dirty="0"/>
              <a:t>편의점</a:t>
            </a:r>
            <a:r>
              <a:rPr lang="en-US" altLang="ko-KR" sz="1000"/>
              <a:t>, 24</a:t>
            </a:r>
            <a:r>
              <a:rPr lang="ko-KR" altLang="en-US" sz="1000"/>
              <a:t>시간 영업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EE83A2-B0FA-B1E4-4865-FD0B4960EA01}"/>
              </a:ext>
            </a:extLst>
          </p:cNvPr>
          <p:cNvSpPr txBox="1"/>
          <p:nvPr/>
        </p:nvSpPr>
        <p:spPr>
          <a:xfrm>
            <a:off x="3112034" y="468743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</a:t>
            </a:r>
            <a:endParaRPr lang="ko-KR" altLang="en-US" sz="1000" dirty="0"/>
          </a:p>
        </p:txBody>
      </p:sp>
      <p:pic>
        <p:nvPicPr>
          <p:cNvPr id="39" name="그림 38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5864A367-E059-B7F5-186A-B2F0EF7D2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4759338"/>
            <a:ext cx="1332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851357861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주유소 찾기 페이지로  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상태에만 한하여 즐겨찾기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상태에만 한하여 마이페이지로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주유소 찾기 페이지로   해당 버튼의 주소가      선택된 상태로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 </a:t>
            </a:r>
            <a:r>
              <a:rPr kumimoji="0" lang="ko-KR" altLang="en-US" sz="1400" b="1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찾</a:t>
            </a:r>
            <a:r>
              <a:rPr kumimoji="0" lang="ko-KR" altLang="en-US" sz="1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사</a:t>
            </a:r>
            <a:endParaRPr kumimoji="0" lang="en-US" altLang="ko-KR" sz="1400" b="1" i="0" u="none" strike="noStrike" kern="1200" cap="none" spc="0" normalizeH="0" baseline="0" noProof="0" dirty="0">
              <a:ln/>
              <a:solidFill>
                <a:srgbClr val="196B24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B93">
                    <a:lumMod val="50000"/>
                  </a:srgb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주유소찾는사람들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A02B93">
                  <a:lumMod val="50000"/>
                </a:srgb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주유소 찾기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|  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즐겨찾기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|  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회원가입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|   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마이페이지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ECDA3-69A2-FA5C-E1B2-85B24DD2CEA6}"/>
              </a:ext>
            </a:extLst>
          </p:cNvPr>
          <p:cNvSpPr txBox="1"/>
          <p:nvPr/>
        </p:nvSpPr>
        <p:spPr>
          <a:xfrm>
            <a:off x="598052" y="1801091"/>
            <a:ext cx="91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주유소를 찾으시나요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08E828-2267-AD5B-08AD-E1F4D780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52639"/>
              </p:ext>
            </p:extLst>
          </p:nvPr>
        </p:nvGraphicFramePr>
        <p:xfrm>
          <a:off x="969818" y="2652174"/>
          <a:ext cx="8128000" cy="31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6843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907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2449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7166242"/>
                    </a:ext>
                  </a:extLst>
                </a:gridCol>
              </a:tblGrid>
              <a:tr h="62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서울특별시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부산광역시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대구광역시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인천광역시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0716"/>
                  </a:ext>
                </a:extLst>
              </a:tr>
              <a:tr h="62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광주광역시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대전광역시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울산광역시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세종특별자치시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25828"/>
                  </a:ext>
                </a:extLst>
              </a:tr>
              <a:tr h="62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경기도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강원도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충청북도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충청남도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73166"/>
                  </a:ext>
                </a:extLst>
              </a:tr>
              <a:tr h="62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전라북도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전라남도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경상북도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경상남도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32299"/>
                  </a:ext>
                </a:extLst>
              </a:tr>
              <a:tr h="62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제주특별자치도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8545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328DEB36-C832-73B9-2371-1616D3AF1A2F}"/>
              </a:ext>
            </a:extLst>
          </p:cNvPr>
          <p:cNvSpPr/>
          <p:nvPr/>
        </p:nvSpPr>
        <p:spPr>
          <a:xfrm>
            <a:off x="3463635" y="42460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03F7BD-74FD-224A-ADAF-2908512C105F}"/>
              </a:ext>
            </a:extLst>
          </p:cNvPr>
          <p:cNvSpPr/>
          <p:nvPr/>
        </p:nvSpPr>
        <p:spPr>
          <a:xfrm>
            <a:off x="4798287" y="42460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BC57EC-090E-BE17-0D59-42818E0674BC}"/>
              </a:ext>
            </a:extLst>
          </p:cNvPr>
          <p:cNvSpPr/>
          <p:nvPr/>
        </p:nvSpPr>
        <p:spPr>
          <a:xfrm>
            <a:off x="5869705" y="42460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8DE8289-D6CA-78AE-5560-EB987B42C6A7}"/>
              </a:ext>
            </a:extLst>
          </p:cNvPr>
          <p:cNvSpPr/>
          <p:nvPr/>
        </p:nvSpPr>
        <p:spPr>
          <a:xfrm>
            <a:off x="7513778" y="42460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E870C6-1B0B-9C70-59AD-C37CDE31E488}"/>
              </a:ext>
            </a:extLst>
          </p:cNvPr>
          <p:cNvSpPr/>
          <p:nvPr/>
        </p:nvSpPr>
        <p:spPr>
          <a:xfrm>
            <a:off x="882072" y="256023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0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4108264489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약관동의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찾기  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일치할 경우 로그인 후 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메인화면으로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 </a:t>
            </a:r>
            <a:r>
              <a:rPr kumimoji="0" lang="ko-KR" altLang="en-US" sz="1400" b="1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찾</a:t>
            </a:r>
            <a:r>
              <a:rPr kumimoji="0" lang="ko-KR" altLang="en-US" sz="1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사</a:t>
            </a:r>
            <a:endParaRPr kumimoji="0" lang="en-US" altLang="ko-KR" sz="1400" b="1" i="0" u="none" strike="noStrike" kern="1200" cap="none" spc="0" normalizeH="0" baseline="0" noProof="0" dirty="0">
              <a:ln/>
              <a:solidFill>
                <a:srgbClr val="196B24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B93">
                    <a:lumMod val="50000"/>
                  </a:srgb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주유소찾는사람들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A02B93">
                  <a:lumMod val="50000"/>
                </a:srgb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주유소 찾기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|  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즐겨찾기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|    </a:t>
            </a:r>
            <a:r>
              <a:rPr kumimoji="0" lang="ko-KR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회원가입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|  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1268DF-C1BC-F1FC-3CE1-DE43970DDAA6}"/>
              </a:ext>
            </a:extLst>
          </p:cNvPr>
          <p:cNvSpPr/>
          <p:nvPr/>
        </p:nvSpPr>
        <p:spPr>
          <a:xfrm>
            <a:off x="3315855" y="2401455"/>
            <a:ext cx="3537527" cy="22998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AA978-5C7C-EEE8-92A2-0D740788B6E5}"/>
              </a:ext>
            </a:extLst>
          </p:cNvPr>
          <p:cNvSpPr txBox="1"/>
          <p:nvPr/>
        </p:nvSpPr>
        <p:spPr>
          <a:xfrm>
            <a:off x="3565236" y="2909455"/>
            <a:ext cx="68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D7386-DBFF-8536-5D76-C00E1F47682A}"/>
              </a:ext>
            </a:extLst>
          </p:cNvPr>
          <p:cNvSpPr txBox="1"/>
          <p:nvPr/>
        </p:nvSpPr>
        <p:spPr>
          <a:xfrm>
            <a:off x="3565236" y="3429000"/>
            <a:ext cx="79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C576C-94BC-2C24-204C-FE1703D5C2A0}"/>
              </a:ext>
            </a:extLst>
          </p:cNvPr>
          <p:cNvSpPr txBox="1"/>
          <p:nvPr/>
        </p:nvSpPr>
        <p:spPr>
          <a:xfrm>
            <a:off x="4742872" y="2909455"/>
            <a:ext cx="13531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71525-EF15-6CCF-6C3A-7DFECB83BF6D}"/>
              </a:ext>
            </a:extLst>
          </p:cNvPr>
          <p:cNvSpPr txBox="1"/>
          <p:nvPr/>
        </p:nvSpPr>
        <p:spPr>
          <a:xfrm>
            <a:off x="4742872" y="3428999"/>
            <a:ext cx="13531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C120-3132-4D77-90EC-576784444280}"/>
              </a:ext>
            </a:extLst>
          </p:cNvPr>
          <p:cNvSpPr txBox="1"/>
          <p:nvPr/>
        </p:nvSpPr>
        <p:spPr>
          <a:xfrm>
            <a:off x="3565236" y="4075499"/>
            <a:ext cx="7943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87CE5-A654-BB74-D06A-9EE90DF95B99}"/>
              </a:ext>
            </a:extLst>
          </p:cNvPr>
          <p:cNvSpPr txBox="1"/>
          <p:nvPr/>
        </p:nvSpPr>
        <p:spPr>
          <a:xfrm>
            <a:off x="5777344" y="4075499"/>
            <a:ext cx="7943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47009-5CA3-184D-752C-D34EC8D85010}"/>
              </a:ext>
            </a:extLst>
          </p:cNvPr>
          <p:cNvSpPr txBox="1"/>
          <p:nvPr/>
        </p:nvSpPr>
        <p:spPr>
          <a:xfrm>
            <a:off x="4742872" y="4075499"/>
            <a:ext cx="79432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</a:p>
          <a:p>
            <a:r>
              <a:rPr lang="ko-KR" altLang="en-US" sz="1000" dirty="0"/>
              <a:t>비밀번호 찾기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8E27B2-0014-C184-DB9E-0277F1B3A093}"/>
              </a:ext>
            </a:extLst>
          </p:cNvPr>
          <p:cNvSpPr/>
          <p:nvPr/>
        </p:nvSpPr>
        <p:spPr>
          <a:xfrm>
            <a:off x="3477490" y="399937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7F370E-479D-C524-E749-B79038E9079A}"/>
              </a:ext>
            </a:extLst>
          </p:cNvPr>
          <p:cNvSpPr/>
          <p:nvPr/>
        </p:nvSpPr>
        <p:spPr>
          <a:xfrm>
            <a:off x="4655126" y="399937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686B5F8-68E5-E28E-0935-9CCD0ED51094}"/>
              </a:ext>
            </a:extLst>
          </p:cNvPr>
          <p:cNvSpPr/>
          <p:nvPr/>
        </p:nvSpPr>
        <p:spPr>
          <a:xfrm>
            <a:off x="5687288" y="399937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4213229905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모든 체크박스 활성화에 한하여 회원가입        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24962-296F-6749-CF8D-13975955F4EB}"/>
              </a:ext>
            </a:extLst>
          </p:cNvPr>
          <p:cNvSpPr txBox="1"/>
          <p:nvPr/>
        </p:nvSpPr>
        <p:spPr>
          <a:xfrm>
            <a:off x="1489435" y="1655849"/>
            <a:ext cx="6570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서비스 이용약관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BC008-003A-E4ED-4DEC-CAD9C92EEF6A}"/>
              </a:ext>
            </a:extLst>
          </p:cNvPr>
          <p:cNvSpPr txBox="1"/>
          <p:nvPr/>
        </p:nvSpPr>
        <p:spPr>
          <a:xfrm>
            <a:off x="1489434" y="3964994"/>
            <a:ext cx="6570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개인정보 수집 및 이용 동의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9AD8B-1BBC-0441-A62D-7E659FD4EFE2}"/>
              </a:ext>
            </a:extLst>
          </p:cNvPr>
          <p:cNvSpPr txBox="1"/>
          <p:nvPr/>
        </p:nvSpPr>
        <p:spPr>
          <a:xfrm>
            <a:off x="1574276" y="2126648"/>
            <a:ext cx="6485642" cy="1404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3B6ED-7829-B59F-0E90-BEA18E204988}"/>
              </a:ext>
            </a:extLst>
          </p:cNvPr>
          <p:cNvSpPr txBox="1"/>
          <p:nvPr/>
        </p:nvSpPr>
        <p:spPr>
          <a:xfrm>
            <a:off x="1574276" y="4450837"/>
            <a:ext cx="6485642" cy="1404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BB2B1-63C6-711F-59AD-3956C5E9F8E6}"/>
              </a:ext>
            </a:extLst>
          </p:cNvPr>
          <p:cNvSpPr txBox="1"/>
          <p:nvPr/>
        </p:nvSpPr>
        <p:spPr>
          <a:xfrm>
            <a:off x="5288438" y="5855431"/>
            <a:ext cx="253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개인정보 수집 및 이용에 동의합니다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0E9-04D7-0CDD-66BD-85B82292C6FA}"/>
              </a:ext>
            </a:extLst>
          </p:cNvPr>
          <p:cNvSpPr txBox="1"/>
          <p:nvPr/>
        </p:nvSpPr>
        <p:spPr>
          <a:xfrm>
            <a:off x="5288438" y="3537201"/>
            <a:ext cx="253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약관에 동의합니다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51174-257A-6B01-D2BD-8914591245F9}"/>
              </a:ext>
            </a:extLst>
          </p:cNvPr>
          <p:cNvSpPr/>
          <p:nvPr/>
        </p:nvSpPr>
        <p:spPr>
          <a:xfrm>
            <a:off x="7786541" y="3614006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8D5D6D-E0B7-356D-EB33-DF91D7769C09}"/>
              </a:ext>
            </a:extLst>
          </p:cNvPr>
          <p:cNvSpPr/>
          <p:nvPr/>
        </p:nvSpPr>
        <p:spPr>
          <a:xfrm>
            <a:off x="7786541" y="5932236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613A4-22AE-0759-9671-CBE6E63270EF}"/>
              </a:ext>
            </a:extLst>
          </p:cNvPr>
          <p:cNvSpPr txBox="1"/>
          <p:nvPr/>
        </p:nvSpPr>
        <p:spPr>
          <a:xfrm>
            <a:off x="4576713" y="6173013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다음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638A98-D9C4-39E6-2186-22CB1E17F65E}"/>
              </a:ext>
            </a:extLst>
          </p:cNvPr>
          <p:cNvSpPr/>
          <p:nvPr/>
        </p:nvSpPr>
        <p:spPr>
          <a:xfrm>
            <a:off x="4488967" y="6117041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235929830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사업자 가입 페이지로   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운전자 가입 페이지로  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468D10-83E3-4D54-6D6D-22B6A4DC0693}"/>
              </a:ext>
            </a:extLst>
          </p:cNvPr>
          <p:cNvSpPr/>
          <p:nvPr/>
        </p:nvSpPr>
        <p:spPr>
          <a:xfrm>
            <a:off x="2595418" y="2272145"/>
            <a:ext cx="2346037" cy="300181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0E3CE2-3A93-B472-815F-1F62591A9430}"/>
              </a:ext>
            </a:extLst>
          </p:cNvPr>
          <p:cNvSpPr/>
          <p:nvPr/>
        </p:nvSpPr>
        <p:spPr>
          <a:xfrm>
            <a:off x="5615709" y="2272145"/>
            <a:ext cx="2346037" cy="300181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디자인이(가) 표시된 사진">
            <a:extLst>
              <a:ext uri="{FF2B5EF4-FFF2-40B4-BE49-F238E27FC236}">
                <a16:creationId xmlns:a16="http://schemas.microsoft.com/office/drawing/2014/main" id="{65509ED8-D9A5-05FB-321E-688DCA9FE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0" y="2837383"/>
            <a:ext cx="935671" cy="935671"/>
          </a:xfrm>
          <a:prstGeom prst="rect">
            <a:avLst/>
          </a:prstGeom>
        </p:spPr>
      </p:pic>
      <p:pic>
        <p:nvPicPr>
          <p:cNvPr id="12" name="그림 11" descr="클립아트, 만화 영화, 자동차, 일러스트레이션이(가) 표시된 사진">
            <a:extLst>
              <a:ext uri="{FF2B5EF4-FFF2-40B4-BE49-F238E27FC236}">
                <a16:creationId xmlns:a16="http://schemas.microsoft.com/office/drawing/2014/main" id="{45A38FD3-4651-6619-79D5-1DDE0AFAC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27" y="2837383"/>
            <a:ext cx="936000" cy="93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2E9CF-9702-65ED-E0E0-51139AE86A36}"/>
              </a:ext>
            </a:extLst>
          </p:cNvPr>
          <p:cNvSpPr txBox="1"/>
          <p:nvPr/>
        </p:nvSpPr>
        <p:spPr>
          <a:xfrm>
            <a:off x="2896455" y="4338292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주유소 사업자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7AFDCA-8F77-02F9-18B6-BB1B6E45512C}"/>
              </a:ext>
            </a:extLst>
          </p:cNvPr>
          <p:cNvSpPr txBox="1"/>
          <p:nvPr/>
        </p:nvSpPr>
        <p:spPr>
          <a:xfrm>
            <a:off x="5916747" y="4338292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운전자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1D981-FB56-D8A6-B0AB-B6159F1D9308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3878A3-D66F-395F-0B01-5D597AC93C15}"/>
              </a:ext>
            </a:extLst>
          </p:cNvPr>
          <p:cNvSpPr/>
          <p:nvPr/>
        </p:nvSpPr>
        <p:spPr>
          <a:xfrm>
            <a:off x="2595418" y="227214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FA4B32-6990-C14A-010A-E307EDE278E2}"/>
              </a:ext>
            </a:extLst>
          </p:cNvPr>
          <p:cNvSpPr/>
          <p:nvPr/>
        </p:nvSpPr>
        <p:spPr>
          <a:xfrm>
            <a:off x="5615709" y="227214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85390601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 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상표 목록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SK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주유소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   HD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현대오일뱅크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GS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칼텍스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S-OIL,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알뜰주유소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직접입력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CBFFC2-E019-F58F-E726-004A1997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8165"/>
              </p:ext>
            </p:extLst>
          </p:nvPr>
        </p:nvGraphicFramePr>
        <p:xfrm>
          <a:off x="1513526" y="1938895"/>
          <a:ext cx="6923466" cy="47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2704355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  <a:gridCol w="563389">
                  <a:extLst>
                    <a:ext uri="{9D8B030D-6E8A-4147-A177-3AD203B41FA5}">
                      <a16:colId xmlns:a16="http://schemas.microsoft.com/office/drawing/2014/main" val="1622550481"/>
                    </a:ext>
                  </a:extLst>
                </a:gridCol>
                <a:gridCol w="2140967">
                  <a:extLst>
                    <a:ext uri="{9D8B030D-6E8A-4147-A177-3AD203B41FA5}">
                      <a16:colId xmlns:a16="http://schemas.microsoft.com/office/drawing/2014/main" val="174485983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87308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26685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1195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주유소 주소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                        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 연락처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54241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064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4AC3BE-E056-1D06-7C39-8265D734D83E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사업자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63256-5191-BF17-B8D9-F81C1E32DBAC}"/>
              </a:ext>
            </a:extLst>
          </p:cNvPr>
          <p:cNvSpPr txBox="1"/>
          <p:nvPr/>
        </p:nvSpPr>
        <p:spPr>
          <a:xfrm>
            <a:off x="3112032" y="2041213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C010F-6C5B-9D14-109D-249B4A593784}"/>
              </a:ext>
            </a:extLst>
          </p:cNvPr>
          <p:cNvSpPr txBox="1"/>
          <p:nvPr/>
        </p:nvSpPr>
        <p:spPr>
          <a:xfrm>
            <a:off x="3112034" y="2484166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CC332-BC6F-6FC5-D109-B1DF8624E1A9}"/>
              </a:ext>
            </a:extLst>
          </p:cNvPr>
          <p:cNvSpPr txBox="1"/>
          <p:nvPr/>
        </p:nvSpPr>
        <p:spPr>
          <a:xfrm>
            <a:off x="3112034" y="2927119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31B31-340F-B5B9-60F9-6A2710BA61FF}"/>
              </a:ext>
            </a:extLst>
          </p:cNvPr>
          <p:cNvSpPr txBox="1"/>
          <p:nvPr/>
        </p:nvSpPr>
        <p:spPr>
          <a:xfrm>
            <a:off x="3112034" y="3370072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A4C2D-AC1D-B191-6564-32577B24D20A}"/>
              </a:ext>
            </a:extLst>
          </p:cNvPr>
          <p:cNvSpPr txBox="1"/>
          <p:nvPr/>
        </p:nvSpPr>
        <p:spPr>
          <a:xfrm>
            <a:off x="3112034" y="3813025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538CF-AB0F-6257-EB64-082A661857B9}"/>
              </a:ext>
            </a:extLst>
          </p:cNvPr>
          <p:cNvSpPr txBox="1"/>
          <p:nvPr/>
        </p:nvSpPr>
        <p:spPr>
          <a:xfrm>
            <a:off x="3112034" y="4255978"/>
            <a:ext cx="8566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4ABA-7AB9-7EFC-F655-1B15582C417A}"/>
              </a:ext>
            </a:extLst>
          </p:cNvPr>
          <p:cNvSpPr txBox="1"/>
          <p:nvPr/>
        </p:nvSpPr>
        <p:spPr>
          <a:xfrm>
            <a:off x="7418895" y="1644784"/>
            <a:ext cx="101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 err="1"/>
              <a:t>필수입력항목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796DB-AC18-BC09-A65F-D518EEAF00A2}"/>
              </a:ext>
            </a:extLst>
          </p:cNvPr>
          <p:cNvSpPr txBox="1"/>
          <p:nvPr/>
        </p:nvSpPr>
        <p:spPr>
          <a:xfrm>
            <a:off x="4025247" y="4271367"/>
            <a:ext cx="526047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D547B-C9A3-CAC6-90F9-C17E2F7B7F41}"/>
              </a:ext>
            </a:extLst>
          </p:cNvPr>
          <p:cNvSpPr txBox="1"/>
          <p:nvPr/>
        </p:nvSpPr>
        <p:spPr>
          <a:xfrm>
            <a:off x="3112033" y="4621163"/>
            <a:ext cx="383552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1D508-D0A6-A4FF-7DA3-F9CCBB865CB0}"/>
              </a:ext>
            </a:extLst>
          </p:cNvPr>
          <p:cNvSpPr txBox="1"/>
          <p:nvPr/>
        </p:nvSpPr>
        <p:spPr>
          <a:xfrm>
            <a:off x="3112034" y="4983448"/>
            <a:ext cx="38355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43615-B933-CC66-4002-0B9D038AFBA0}"/>
              </a:ext>
            </a:extLst>
          </p:cNvPr>
          <p:cNvSpPr txBox="1"/>
          <p:nvPr/>
        </p:nvSpPr>
        <p:spPr>
          <a:xfrm>
            <a:off x="3112034" y="5457605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61BD0-792B-1DC8-0BD2-3EB8F6724547}"/>
              </a:ext>
            </a:extLst>
          </p:cNvPr>
          <p:cNvSpPr txBox="1"/>
          <p:nvPr/>
        </p:nvSpPr>
        <p:spPr>
          <a:xfrm>
            <a:off x="5147554" y="5457605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naver.com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A89298-FD15-F8B7-7CD6-4FA0B7E9812B}"/>
              </a:ext>
            </a:extLst>
          </p:cNvPr>
          <p:cNvSpPr txBox="1"/>
          <p:nvPr/>
        </p:nvSpPr>
        <p:spPr>
          <a:xfrm>
            <a:off x="3112034" y="589021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010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4D2D5-7791-8B25-C5C5-58CFEECD70FE}"/>
              </a:ext>
            </a:extLst>
          </p:cNvPr>
          <p:cNvSpPr txBox="1"/>
          <p:nvPr/>
        </p:nvSpPr>
        <p:spPr>
          <a:xfrm>
            <a:off x="4975258" y="2066945"/>
            <a:ext cx="765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중복확인</a:t>
            </a:r>
          </a:p>
        </p:txBody>
      </p:sp>
      <p:pic>
        <p:nvPicPr>
          <p:cNvPr id="50" name="그림 49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2D0128C3-ECC5-E677-48A7-431D1F46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49329" y="5528844"/>
            <a:ext cx="133200" cy="133200"/>
          </a:xfrm>
          <a:prstGeom prst="rect">
            <a:avLst/>
          </a:prstGeom>
        </p:spPr>
      </p:pic>
      <p:pic>
        <p:nvPicPr>
          <p:cNvPr id="51" name="그림 50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1447E582-3B10-C070-FC9C-0DE32EDC3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5962114"/>
            <a:ext cx="133200" cy="133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C457ED5-FBC0-C1B5-94A8-C5392190323A}"/>
              </a:ext>
            </a:extLst>
          </p:cNvPr>
          <p:cNvSpPr txBox="1"/>
          <p:nvPr/>
        </p:nvSpPr>
        <p:spPr>
          <a:xfrm>
            <a:off x="3763061" y="589021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CCD4DC-C5EA-BB6D-8AE3-6F9614E9EFBD}"/>
              </a:ext>
            </a:extLst>
          </p:cNvPr>
          <p:cNvSpPr txBox="1"/>
          <p:nvPr/>
        </p:nvSpPr>
        <p:spPr>
          <a:xfrm>
            <a:off x="4414088" y="5890215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54BAD1-8858-4A1D-7279-BE37222E407E}"/>
              </a:ext>
            </a:extLst>
          </p:cNvPr>
          <p:cNvSpPr txBox="1"/>
          <p:nvPr/>
        </p:nvSpPr>
        <p:spPr>
          <a:xfrm>
            <a:off x="3112034" y="63224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</a:t>
            </a:r>
            <a:endParaRPr lang="ko-KR" altLang="en-US" sz="1000" dirty="0"/>
          </a:p>
        </p:txBody>
      </p:sp>
      <p:pic>
        <p:nvPicPr>
          <p:cNvPr id="55" name="그림 54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2B59EAA3-8441-0B3D-B4D4-E52C41FD8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6394318"/>
            <a:ext cx="133200" cy="133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626247A-3CC9-0BD5-FA13-2B20E699BBEA}"/>
              </a:ext>
            </a:extLst>
          </p:cNvPr>
          <p:cNvSpPr txBox="1"/>
          <p:nvPr/>
        </p:nvSpPr>
        <p:spPr>
          <a:xfrm>
            <a:off x="3763061" y="63224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A2D8E3-18E0-AE28-77EB-EA423F2C9F13}"/>
              </a:ext>
            </a:extLst>
          </p:cNvPr>
          <p:cNvSpPr txBox="1"/>
          <p:nvPr/>
        </p:nvSpPr>
        <p:spPr>
          <a:xfrm>
            <a:off x="4414088" y="63224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3FD1F1-3EED-D369-0940-BDC06A740FE3}"/>
              </a:ext>
            </a:extLst>
          </p:cNvPr>
          <p:cNvSpPr txBox="1"/>
          <p:nvPr/>
        </p:nvSpPr>
        <p:spPr>
          <a:xfrm>
            <a:off x="6331522" y="3401672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S-OIL</a:t>
            </a:r>
            <a:endParaRPr lang="ko-KR" altLang="en-US" sz="1000" dirty="0"/>
          </a:p>
        </p:txBody>
      </p:sp>
      <p:pic>
        <p:nvPicPr>
          <p:cNvPr id="59" name="그림 58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37ED0DF4-B42D-1EFB-55F1-1311D13F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297" y="3506148"/>
            <a:ext cx="133200" cy="1332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E1BFF2CE-B925-AE56-2127-85C6C7449AA3}"/>
              </a:ext>
            </a:extLst>
          </p:cNvPr>
          <p:cNvSpPr/>
          <p:nvPr/>
        </p:nvSpPr>
        <p:spPr>
          <a:xfrm>
            <a:off x="6335050" y="329394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703227874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 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이전 페이지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가입 완료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EC39C-81FD-6062-BAAE-520ACAB98658}"/>
              </a:ext>
            </a:extLst>
          </p:cNvPr>
          <p:cNvSpPr txBox="1"/>
          <p:nvPr/>
        </p:nvSpPr>
        <p:spPr>
          <a:xfrm>
            <a:off x="4938663" y="1246819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E353-F042-BF7A-5FB4-1446666807C6}"/>
              </a:ext>
            </a:extLst>
          </p:cNvPr>
          <p:cNvSpPr txBox="1"/>
          <p:nvPr/>
        </p:nvSpPr>
        <p:spPr>
          <a:xfrm>
            <a:off x="4205238" y="1246819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이전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5C1F1D-9858-7314-EC1C-5C89FA34249E}"/>
              </a:ext>
            </a:extLst>
          </p:cNvPr>
          <p:cNvSpPr/>
          <p:nvPr/>
        </p:nvSpPr>
        <p:spPr>
          <a:xfrm>
            <a:off x="4117492" y="117069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DFE2AA-3356-3B18-AAF7-9BD0BDCBC1B0}"/>
              </a:ext>
            </a:extLst>
          </p:cNvPr>
          <p:cNvSpPr/>
          <p:nvPr/>
        </p:nvSpPr>
        <p:spPr>
          <a:xfrm>
            <a:off x="4850917" y="1170695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3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777888568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운전자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이전 페이지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가입 완료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CBFFC2-E019-F58F-E726-004A1997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3760"/>
              </p:ext>
            </p:extLst>
          </p:nvPr>
        </p:nvGraphicFramePr>
        <p:xfrm>
          <a:off x="1513526" y="1938895"/>
          <a:ext cx="6923464" cy="308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55">
                  <a:extLst>
                    <a:ext uri="{9D8B030D-6E8A-4147-A177-3AD203B41FA5}">
                      <a16:colId xmlns:a16="http://schemas.microsoft.com/office/drawing/2014/main" val="876117372"/>
                    </a:ext>
                  </a:extLst>
                </a:gridCol>
                <a:gridCol w="5408709">
                  <a:extLst>
                    <a:ext uri="{9D8B030D-6E8A-4147-A177-3AD203B41FA5}">
                      <a16:colId xmlns:a16="http://schemas.microsoft.com/office/drawing/2014/main" val="1948950804"/>
                    </a:ext>
                  </a:extLst>
                </a:gridCol>
              </a:tblGrid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96929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87308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26685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851160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                        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8294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  -           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15493"/>
                  </a:ext>
                </a:extLst>
              </a:tr>
              <a:tr h="44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308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4AC3BE-E056-1D06-7C39-8265D734D83E}"/>
              </a:ext>
            </a:extLst>
          </p:cNvPr>
          <p:cNvSpPr txBox="1"/>
          <p:nvPr/>
        </p:nvSpPr>
        <p:spPr>
          <a:xfrm>
            <a:off x="757382" y="127545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운전자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2FED8-6CFE-55EE-2413-6570AC5477FA}"/>
              </a:ext>
            </a:extLst>
          </p:cNvPr>
          <p:cNvSpPr txBox="1"/>
          <p:nvPr/>
        </p:nvSpPr>
        <p:spPr>
          <a:xfrm>
            <a:off x="7418895" y="1644784"/>
            <a:ext cx="101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 err="1"/>
              <a:t>필수입력항목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63256-5191-BF17-B8D9-F81C1E32DBAC}"/>
              </a:ext>
            </a:extLst>
          </p:cNvPr>
          <p:cNvSpPr txBox="1"/>
          <p:nvPr/>
        </p:nvSpPr>
        <p:spPr>
          <a:xfrm>
            <a:off x="3112032" y="2041213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C010F-6C5B-9D14-109D-249B4A593784}"/>
              </a:ext>
            </a:extLst>
          </p:cNvPr>
          <p:cNvSpPr txBox="1"/>
          <p:nvPr/>
        </p:nvSpPr>
        <p:spPr>
          <a:xfrm>
            <a:off x="3112034" y="2484166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CC332-BC6F-6FC5-D109-B1DF8624E1A9}"/>
              </a:ext>
            </a:extLst>
          </p:cNvPr>
          <p:cNvSpPr txBox="1"/>
          <p:nvPr/>
        </p:nvSpPr>
        <p:spPr>
          <a:xfrm>
            <a:off x="3112034" y="2927119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31B31-340F-B5B9-60F9-6A2710BA61FF}"/>
              </a:ext>
            </a:extLst>
          </p:cNvPr>
          <p:cNvSpPr txBox="1"/>
          <p:nvPr/>
        </p:nvSpPr>
        <p:spPr>
          <a:xfrm>
            <a:off x="3112034" y="3370072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A4C2D-AC1D-B191-6564-32577B24D20A}"/>
              </a:ext>
            </a:extLst>
          </p:cNvPr>
          <p:cNvSpPr txBox="1"/>
          <p:nvPr/>
        </p:nvSpPr>
        <p:spPr>
          <a:xfrm>
            <a:off x="3112034" y="3813025"/>
            <a:ext cx="1800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F07F90-CBE4-D2AF-276F-420C1D07F0F6}"/>
              </a:ext>
            </a:extLst>
          </p:cNvPr>
          <p:cNvSpPr txBox="1"/>
          <p:nvPr/>
        </p:nvSpPr>
        <p:spPr>
          <a:xfrm>
            <a:off x="4975258" y="2066945"/>
            <a:ext cx="765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중복확인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9BBC43-F026-5BC9-27CB-EE1279E89D59}"/>
              </a:ext>
            </a:extLst>
          </p:cNvPr>
          <p:cNvSpPr txBox="1"/>
          <p:nvPr/>
        </p:nvSpPr>
        <p:spPr>
          <a:xfrm>
            <a:off x="4938663" y="5472012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완료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5F43B-26BB-3D98-988B-FCF8BAFE1B82}"/>
              </a:ext>
            </a:extLst>
          </p:cNvPr>
          <p:cNvSpPr txBox="1"/>
          <p:nvPr/>
        </p:nvSpPr>
        <p:spPr>
          <a:xfrm>
            <a:off x="4205238" y="5472012"/>
            <a:ext cx="480767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100" dirty="0"/>
              <a:t>이전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0425DC4-4E62-ED28-5CFF-00EB6772B748}"/>
              </a:ext>
            </a:extLst>
          </p:cNvPr>
          <p:cNvSpPr/>
          <p:nvPr/>
        </p:nvSpPr>
        <p:spPr>
          <a:xfrm>
            <a:off x="4117492" y="539588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EBF706-536E-EE8D-FB4C-4ED3226748DB}"/>
              </a:ext>
            </a:extLst>
          </p:cNvPr>
          <p:cNvSpPr/>
          <p:nvPr/>
        </p:nvSpPr>
        <p:spPr>
          <a:xfrm>
            <a:off x="4850917" y="5395888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6D25AB-FD89-A37B-BD79-A97436C16B76}"/>
              </a:ext>
            </a:extLst>
          </p:cNvPr>
          <p:cNvSpPr txBox="1"/>
          <p:nvPr/>
        </p:nvSpPr>
        <p:spPr>
          <a:xfrm>
            <a:off x="5147554" y="3813025"/>
            <a:ext cx="9484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naver.com</a:t>
            </a:r>
            <a:endParaRPr lang="ko-KR" altLang="en-US" sz="1000" dirty="0"/>
          </a:p>
        </p:txBody>
      </p:sp>
      <p:pic>
        <p:nvPicPr>
          <p:cNvPr id="37" name="그림 36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7566F83A-309F-FD3E-ECDB-611D1999E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49329" y="3917501"/>
            <a:ext cx="133200" cy="133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F008D5-E7F2-219B-F9A5-8D27230B2135}"/>
              </a:ext>
            </a:extLst>
          </p:cNvPr>
          <p:cNvSpPr txBox="1"/>
          <p:nvPr/>
        </p:nvSpPr>
        <p:spPr>
          <a:xfrm>
            <a:off x="3112034" y="4286756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010</a:t>
            </a:r>
            <a:endParaRPr lang="ko-KR" altLang="en-US" sz="1000" dirty="0"/>
          </a:p>
        </p:txBody>
      </p:sp>
      <p:pic>
        <p:nvPicPr>
          <p:cNvPr id="39" name="그림 38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18488136-E7C5-63DB-1C2C-63086C487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4358655"/>
            <a:ext cx="133200" cy="133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A998FF5-A11F-8532-EA81-77D13FDCD4C0}"/>
              </a:ext>
            </a:extLst>
          </p:cNvPr>
          <p:cNvSpPr txBox="1"/>
          <p:nvPr/>
        </p:nvSpPr>
        <p:spPr>
          <a:xfrm>
            <a:off x="3763061" y="4286756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66075-96A3-A0A8-66CA-12EA88959823}"/>
              </a:ext>
            </a:extLst>
          </p:cNvPr>
          <p:cNvSpPr txBox="1"/>
          <p:nvPr/>
        </p:nvSpPr>
        <p:spPr>
          <a:xfrm>
            <a:off x="4414088" y="4286756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97C01C-9913-DC32-4C6C-E0F7669D448E}"/>
              </a:ext>
            </a:extLst>
          </p:cNvPr>
          <p:cNvSpPr txBox="1"/>
          <p:nvPr/>
        </p:nvSpPr>
        <p:spPr>
          <a:xfrm>
            <a:off x="3112034" y="47343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02</a:t>
            </a:r>
            <a:endParaRPr lang="ko-KR" altLang="en-US" sz="1000" dirty="0"/>
          </a:p>
        </p:txBody>
      </p:sp>
      <p:pic>
        <p:nvPicPr>
          <p:cNvPr id="43" name="그림 42" descr="스크린샷, 라인, 디자인, 블랙이(가) 표시된 사진&#10;&#10;자동 생성된 설명">
            <a:extLst>
              <a:ext uri="{FF2B5EF4-FFF2-40B4-BE49-F238E27FC236}">
                <a16:creationId xmlns:a16="http://schemas.microsoft.com/office/drawing/2014/main" id="{68A3D4FF-007A-8930-221F-7572B99A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3760" y="4806218"/>
            <a:ext cx="133200" cy="133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374687-78EB-D33E-DE5F-8A112F3C9052}"/>
              </a:ext>
            </a:extLst>
          </p:cNvPr>
          <p:cNvSpPr txBox="1"/>
          <p:nvPr/>
        </p:nvSpPr>
        <p:spPr>
          <a:xfrm>
            <a:off x="3763061" y="47343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49E5E5-32CC-8AE4-FEB3-D0B93530859B}"/>
              </a:ext>
            </a:extLst>
          </p:cNvPr>
          <p:cNvSpPr txBox="1"/>
          <p:nvPr/>
        </p:nvSpPr>
        <p:spPr>
          <a:xfrm>
            <a:off x="4414088" y="4734319"/>
            <a:ext cx="4979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038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개체 틀 2">
            <a:extLst>
              <a:ext uri="{FF2B5EF4-FFF2-40B4-BE49-F238E27FC236}">
                <a16:creationId xmlns:a16="http://schemas.microsoft.com/office/drawing/2014/main" id="{673EF997-2393-9DA4-D021-2E6AC708E0F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066848949"/>
              </p:ext>
            </p:extLst>
          </p:nvPr>
        </p:nvGraphicFramePr>
        <p:xfrm>
          <a:off x="147783" y="138544"/>
          <a:ext cx="11924144" cy="656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21">
                  <a:extLst>
                    <a:ext uri="{9D8B030D-6E8A-4147-A177-3AD203B41FA5}">
                      <a16:colId xmlns:a16="http://schemas.microsoft.com/office/drawing/2014/main" val="540763873"/>
                    </a:ext>
                  </a:extLst>
                </a:gridCol>
                <a:gridCol w="2999898">
                  <a:extLst>
                    <a:ext uri="{9D8B030D-6E8A-4147-A177-3AD203B41FA5}">
                      <a16:colId xmlns:a16="http://schemas.microsoft.com/office/drawing/2014/main" val="1765757027"/>
                    </a:ext>
                  </a:extLst>
                </a:gridCol>
                <a:gridCol w="929681">
                  <a:extLst>
                    <a:ext uri="{9D8B030D-6E8A-4147-A177-3AD203B41FA5}">
                      <a16:colId xmlns:a16="http://schemas.microsoft.com/office/drawing/2014/main" val="1614188649"/>
                    </a:ext>
                  </a:extLst>
                </a:gridCol>
                <a:gridCol w="5137205">
                  <a:extLst>
                    <a:ext uri="{9D8B030D-6E8A-4147-A177-3AD203B41FA5}">
                      <a16:colId xmlns:a16="http://schemas.microsoft.com/office/drawing/2014/main" val="2579271726"/>
                    </a:ext>
                  </a:extLst>
                </a:gridCol>
                <a:gridCol w="2013939">
                  <a:extLst>
                    <a:ext uri="{9D8B030D-6E8A-4147-A177-3AD203B41FA5}">
                      <a16:colId xmlns:a16="http://schemas.microsoft.com/office/drawing/2014/main" val="131510426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가입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약관동의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사업자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운전자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가입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41030"/>
                  </a:ext>
                </a:extLst>
              </a:tr>
              <a:tr h="6308345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홈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51942"/>
                  </a:ext>
                </a:extLst>
              </a:tr>
            </a:tbl>
          </a:graphicData>
        </a:graphic>
      </p:graphicFrame>
      <p:pic>
        <p:nvPicPr>
          <p:cNvPr id="6" name="그림 5" descr="스크린샷, 그래픽, 폰트, 상징이(가) 표시된 사진">
            <a:extLst>
              <a:ext uri="{FF2B5EF4-FFF2-40B4-BE49-F238E27FC236}">
                <a16:creationId xmlns:a16="http://schemas.microsoft.com/office/drawing/2014/main" id="{1A973D72-0249-CFA3-5F4A-2D163D8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" y="436077"/>
            <a:ext cx="508341" cy="5083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BDBCF-7F5E-AEC6-6FD4-F5DF98BE0275}"/>
              </a:ext>
            </a:extLst>
          </p:cNvPr>
          <p:cNvSpPr/>
          <p:nvPr/>
        </p:nvSpPr>
        <p:spPr>
          <a:xfrm>
            <a:off x="350981" y="447281"/>
            <a:ext cx="16533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</a:t>
            </a:r>
            <a:endParaRPr lang="en-US" altLang="ko-KR" sz="1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213D-E214-01A9-0C04-CC2D943C36B2}"/>
              </a:ext>
            </a:extLst>
          </p:cNvPr>
          <p:cNvSpPr txBox="1"/>
          <p:nvPr/>
        </p:nvSpPr>
        <p:spPr>
          <a:xfrm>
            <a:off x="598052" y="713338"/>
            <a:ext cx="1159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accent5">
                    <a:lumMod val="50000"/>
                  </a:schemeClr>
                </a:solidFill>
              </a:rPr>
              <a:t>주유소찾는사람들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B1B5-C237-0E4B-8827-99D1B46C65BF}"/>
              </a:ext>
            </a:extLst>
          </p:cNvPr>
          <p:cNvSpPr txBox="1"/>
          <p:nvPr/>
        </p:nvSpPr>
        <p:spPr>
          <a:xfrm>
            <a:off x="2004288" y="554182"/>
            <a:ext cx="789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주유소 찾기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즐겨찾기    </a:t>
            </a:r>
            <a:r>
              <a:rPr lang="en-US" altLang="ko-KR" sz="1200" dirty="0"/>
              <a:t>|    </a:t>
            </a:r>
            <a:r>
              <a:rPr lang="ko-KR" altLang="en-US" sz="1200" b="1" u="sng" dirty="0"/>
              <a:t>로그인</a:t>
            </a:r>
            <a:r>
              <a:rPr lang="en-US" altLang="ko-KR" sz="1200" b="1" u="sng" dirty="0"/>
              <a:t>&amp;</a:t>
            </a:r>
            <a:r>
              <a:rPr lang="ko-KR" altLang="en-US" sz="1200" b="1" u="sng" dirty="0"/>
              <a:t>회원가입</a:t>
            </a:r>
            <a:r>
              <a:rPr lang="ko-KR" altLang="en-US" sz="1200" dirty="0"/>
              <a:t>    </a:t>
            </a:r>
            <a:r>
              <a:rPr lang="en-US" altLang="ko-KR" sz="1200" dirty="0"/>
              <a:t>|    </a:t>
            </a:r>
            <a:r>
              <a:rPr lang="ko-KR" altLang="en-US" sz="1200" b="1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1C4A1-B779-5028-4314-1464AB70F03E}"/>
              </a:ext>
            </a:extLst>
          </p:cNvPr>
          <p:cNvSpPr txBox="1"/>
          <p:nvPr/>
        </p:nvSpPr>
        <p:spPr>
          <a:xfrm>
            <a:off x="2219325" y="2317063"/>
            <a:ext cx="5695950" cy="28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b="1" dirty="0"/>
              <a:t>가입 완료</a:t>
            </a:r>
            <a:endParaRPr lang="en-US" altLang="ko-KR" b="1" dirty="0"/>
          </a:p>
          <a:p>
            <a:pPr algn="ctr"/>
            <a:endParaRPr lang="en-US" altLang="ko-KR" sz="1300" dirty="0"/>
          </a:p>
          <a:p>
            <a:pPr algn="ctr">
              <a:lnSpc>
                <a:spcPct val="150000"/>
              </a:lnSpc>
            </a:pPr>
            <a:r>
              <a:rPr lang="ko-KR" altLang="en-US" sz="1300" dirty="0"/>
              <a:t>회원가입이 완료되었습니다</a:t>
            </a:r>
            <a:r>
              <a:rPr lang="en-US" altLang="ko-KR" sz="13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/>
              <a:t>가입을 환영합니다</a:t>
            </a:r>
            <a:r>
              <a:rPr lang="en-US" altLang="ko-KR" sz="13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/>
              <a:t>정상적으로 로그인이 가능합니다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DB977-6568-9D61-05C6-FB399E29D1CE}"/>
              </a:ext>
            </a:extLst>
          </p:cNvPr>
          <p:cNvSpPr txBox="1"/>
          <p:nvPr/>
        </p:nvSpPr>
        <p:spPr>
          <a:xfrm>
            <a:off x="4034847" y="4675146"/>
            <a:ext cx="7943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2C4B2-E53D-1E70-21EC-626809C0355C}"/>
              </a:ext>
            </a:extLst>
          </p:cNvPr>
          <p:cNvSpPr txBox="1"/>
          <p:nvPr/>
        </p:nvSpPr>
        <p:spPr>
          <a:xfrm>
            <a:off x="5315527" y="4675146"/>
            <a:ext cx="7943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B1629E-E4FB-16F2-C2B7-D32492E3378E}"/>
              </a:ext>
            </a:extLst>
          </p:cNvPr>
          <p:cNvSpPr/>
          <p:nvPr/>
        </p:nvSpPr>
        <p:spPr>
          <a:xfrm>
            <a:off x="3947101" y="4599022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552543-6C7B-021D-662C-F9071CBC1134}"/>
              </a:ext>
            </a:extLst>
          </p:cNvPr>
          <p:cNvSpPr/>
          <p:nvPr/>
        </p:nvSpPr>
        <p:spPr>
          <a:xfrm>
            <a:off x="5227781" y="4599022"/>
            <a:ext cx="175492" cy="15224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1145</Words>
  <Application>Microsoft Office PowerPoint</Application>
  <PresentationFormat>와이드스크린</PresentationFormat>
  <Paragraphs>486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주유소 찾는 사람들_화면설계서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Ho-hyeon Kim</dc:creator>
  <cp:lastModifiedBy>Ho-hyeon Kim</cp:lastModifiedBy>
  <cp:revision>55</cp:revision>
  <dcterms:created xsi:type="dcterms:W3CDTF">2024-05-01T18:13:28Z</dcterms:created>
  <dcterms:modified xsi:type="dcterms:W3CDTF">2024-05-02T14:35:46Z</dcterms:modified>
</cp:coreProperties>
</file>