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285C-CB05-2759-6ED3-2BD56AB2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3773E-D94F-C9DE-861A-3F35D0CE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66115-A41C-B657-92FB-F4D16EA8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915B7-2BEA-B43D-17F5-5C958A93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B2E31-244B-E2E2-44A7-27EEDF88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D1F3-6210-9577-83E0-9A633F00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2D8D7-28EC-66CC-0E0C-3831001D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06926-826B-85F8-878A-4593B0F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A0086-93B5-862B-FC20-E3F9ABAB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B6555-D7BA-2988-D1CD-922F48C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FD0AC-4F6C-68D4-ECEC-05235E3C1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DA0C9-9A4B-9CB5-D777-49F3DE30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F2CAB-4CD4-6275-348E-3ACB26D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547B-13D7-4FE7-C576-AC5109E8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42246-BD7F-92AD-A50A-2FF2BE9A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4EC33-7B19-BFDA-477B-F6CBEB96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06091-25AC-FEB5-6D4F-9DF3B491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7CC1A-855E-FDFC-C7AC-C16F5235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164D1-AAC0-F1AB-0A15-BC4B7C8A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C2E42-A688-EC9E-CF75-80A4566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DAD8-D58E-8BD3-2902-3217F5B5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DB603-D723-57DB-9CBF-AC1B5B6B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C58EC-DDAB-8520-6EDF-5BBDDDD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5329D-2F48-A466-8415-D91E6E32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FBE6B-317F-7B33-ECDE-EC8AB074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5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E0FE1-3B54-554E-330A-1D87E3E2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BCA5A-BCB8-157C-9DEF-005C97A0F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0CAD6-68E1-C16D-E140-C7EF08EF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10AAC-F74D-8682-2FEF-65EA57E6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8306C-B719-DB41-8663-9167E008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6BA04-91A1-F736-A124-A651FF71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8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20220-67F3-147F-02F7-E996FD09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8A085-2773-A0FE-9166-F73585AD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6125B-152F-D4EC-ACBE-3860DD59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B4440-C526-4E58-4ECC-094FF4394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B7AFB4-E7E1-BF5D-058B-47E391825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3CC27-5213-ECCF-60A4-95175B7A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DFDB1-7808-5790-94B3-E76BE858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2AB6CE-4B56-E240-755D-22F8D882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1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F53DA-8E07-4DAE-2BDB-F5CAACE6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5040A3-2799-A8C9-0094-E545830F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2D557-ACE9-BA22-27DD-84EBEE6F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49B9C-6148-DA23-4700-E77DBCCD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83462-46BB-9BE4-D161-2A54AC77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3F023-364A-B930-016B-B9FFDDF5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88E73-9DF9-623A-38B3-89E5C901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5DEDB-0F72-19CF-9CF4-7BEFAF5E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CDEF0-59BC-F958-A6D5-28CB30C1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06D66-F0D4-10D4-7BF8-8CD286EB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F53FE-F0CF-DF39-6A35-4AE4360F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32807-B658-4F53-493C-F76D0BCF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470EF-35CF-4C19-A7E9-C8E18091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74E1-F2E9-C41F-D6F5-86B496E9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C197BC-6738-61C2-0166-437666689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B515-013B-616C-92A4-652E2D61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B2443-E323-B378-CE1A-2BA6F591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CC757-3728-2881-1F14-3F13F9B6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CA1-1793-DD7C-6F9D-3F810D9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7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FDA113-040D-A928-2D26-C6B9DC70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DAFB8-3D71-30EA-946B-1B1D28A6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2C516-4D5C-75BD-D60C-036EFD2E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8D7F5-E1F4-4382-EA2D-3FCA969A5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9BACA-0B22-4309-79F7-C8F31C68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37563-F26F-84FE-B576-72E7124D0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 Jump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DB5F9D-0C3D-A6B0-C3FD-2B3F8CF84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김진영</a:t>
            </a:r>
            <a:endParaRPr lang="en-US" altLang="ko-KR" dirty="0"/>
          </a:p>
          <a:p>
            <a:r>
              <a:rPr lang="ko-KR" altLang="en-US" dirty="0"/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33551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B2C2-DEDF-7B8C-B10B-BCCDF5AC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C2018-AF89-9645-EBC0-024AEB1C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진행 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38291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4566-449C-3C90-3B8C-AF7DB40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B6471-0FEC-3DC2-04C5-AA867EC8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5081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</a:pPr>
            <a:r>
              <a:rPr lang="ko-KR" altLang="en-US" dirty="0" err="1"/>
              <a:t>플랫포머</a:t>
            </a:r>
            <a:r>
              <a:rPr lang="ko-KR" altLang="en-US" dirty="0"/>
              <a:t> 게임</a:t>
            </a:r>
            <a:endParaRPr lang="en-US" altLang="ko-KR" dirty="0"/>
          </a:p>
          <a:p>
            <a:pPr>
              <a:lnSpc>
                <a:spcPct val="95000"/>
              </a:lnSpc>
            </a:pPr>
            <a:endParaRPr lang="en-US" altLang="ko-KR" dirty="0"/>
          </a:p>
          <a:p>
            <a:pPr>
              <a:lnSpc>
                <a:spcPct val="95000"/>
              </a:lnSpc>
            </a:pPr>
            <a:r>
              <a:rPr lang="en-US" altLang="ko-KR" dirty="0"/>
              <a:t>3</a:t>
            </a:r>
            <a:r>
              <a:rPr lang="ko-KR" altLang="en-US" dirty="0"/>
              <a:t>인칭</a:t>
            </a:r>
            <a:endParaRPr lang="en-US" altLang="ko-KR" dirty="0"/>
          </a:p>
          <a:p>
            <a:pPr>
              <a:lnSpc>
                <a:spcPct val="95000"/>
              </a:lnSpc>
            </a:pPr>
            <a:endParaRPr lang="en-US" altLang="ko-KR" dirty="0"/>
          </a:p>
          <a:p>
            <a:pPr>
              <a:lnSpc>
                <a:spcPct val="95000"/>
              </a:lnSpc>
            </a:pPr>
            <a:r>
              <a:rPr lang="en-US" altLang="ko-KR" dirty="0" err="1"/>
              <a:t>Aabb</a:t>
            </a:r>
            <a:r>
              <a:rPr lang="en-US" altLang="ko-KR" dirty="0"/>
              <a:t> </a:t>
            </a:r>
            <a:r>
              <a:rPr lang="ko-KR" altLang="en-US" dirty="0"/>
              <a:t>충돌체크</a:t>
            </a:r>
            <a:endParaRPr lang="en-US" altLang="ko-KR" dirty="0"/>
          </a:p>
          <a:p>
            <a:pPr>
              <a:lnSpc>
                <a:spcPct val="95000"/>
              </a:lnSpc>
            </a:pPr>
            <a:endParaRPr lang="en-US" altLang="ko-KR" dirty="0"/>
          </a:p>
          <a:p>
            <a:pPr>
              <a:lnSpc>
                <a:spcPct val="95000"/>
              </a:lnSpc>
            </a:pPr>
            <a:r>
              <a:rPr lang="ko-KR" altLang="en-US" dirty="0"/>
              <a:t>조작법</a:t>
            </a:r>
            <a:br>
              <a:rPr lang="en-US" altLang="ko-KR" dirty="0"/>
            </a:br>
            <a:r>
              <a:rPr lang="ko-KR" altLang="en-US" dirty="0"/>
              <a:t>전진</a:t>
            </a:r>
            <a:r>
              <a:rPr lang="en-US" altLang="ko-KR" dirty="0"/>
              <a:t>: w, </a:t>
            </a:r>
            <a:br>
              <a:rPr lang="en-US" altLang="ko-KR" dirty="0"/>
            </a:br>
            <a:r>
              <a:rPr lang="ko-KR" altLang="en-US" dirty="0"/>
              <a:t>후진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 </a:t>
            </a:r>
            <a:br>
              <a:rPr lang="en-US" altLang="ko-KR" dirty="0"/>
            </a:br>
            <a:r>
              <a:rPr lang="ko-KR" altLang="en-US" dirty="0"/>
              <a:t>점프</a:t>
            </a:r>
            <a:r>
              <a:rPr lang="en-US" altLang="ko-KR" dirty="0"/>
              <a:t>: space, </a:t>
            </a:r>
            <a:br>
              <a:rPr lang="en-US" altLang="ko-KR" dirty="0"/>
            </a:br>
            <a:r>
              <a:rPr lang="ko-KR" altLang="en-US" dirty="0"/>
              <a:t>카메라 회전</a:t>
            </a:r>
            <a:r>
              <a:rPr lang="en-US" altLang="ko-KR" dirty="0"/>
              <a:t>:</a:t>
            </a:r>
            <a:r>
              <a:rPr lang="ko-KR" altLang="en-US" dirty="0"/>
              <a:t>←</a:t>
            </a:r>
            <a:r>
              <a:rPr lang="en-US" altLang="ko-KR" dirty="0"/>
              <a:t>, </a:t>
            </a:r>
            <a:r>
              <a:rPr lang="ko-KR" altLang="en-US" dirty="0"/>
              <a:t>→</a:t>
            </a:r>
            <a:br>
              <a:rPr lang="en-US" altLang="ko-KR" dirty="0"/>
            </a:br>
            <a:r>
              <a:rPr lang="ko-KR" altLang="en-US" dirty="0"/>
              <a:t>클리어 위치로 즉시 이동</a:t>
            </a:r>
            <a:r>
              <a:rPr lang="en-US" altLang="ko-KR" dirty="0"/>
              <a:t>: g</a:t>
            </a:r>
          </a:p>
        </p:txBody>
      </p:sp>
    </p:spTree>
    <p:extLst>
      <p:ext uri="{BB962C8B-B14F-4D97-AF65-F5344CB8AC3E}">
        <p14:creationId xmlns:p14="http://schemas.microsoft.com/office/powerpoint/2010/main" val="10005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F42C9-569A-DD51-F52C-F559D3C5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ECAEA-65ED-D9FE-4BAC-17710D185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기획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F7C192DB-4CBF-8E86-8B43-BE07C2399F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251562"/>
              </p:ext>
            </p:extLst>
          </p:nvPr>
        </p:nvGraphicFramePr>
        <p:xfrm>
          <a:off x="839788" y="2505075"/>
          <a:ext cx="5157786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11">
                  <a:extLst>
                    <a:ext uri="{9D8B030D-6E8A-4147-A177-3AD203B41FA5}">
                      <a16:colId xmlns:a16="http://schemas.microsoft.com/office/drawing/2014/main" val="4208537828"/>
                    </a:ext>
                  </a:extLst>
                </a:gridCol>
                <a:gridCol w="2054431">
                  <a:extLst>
                    <a:ext uri="{9D8B030D-6E8A-4147-A177-3AD203B41FA5}">
                      <a16:colId xmlns:a16="http://schemas.microsoft.com/office/drawing/2014/main" val="497760236"/>
                    </a:ext>
                  </a:extLst>
                </a:gridCol>
                <a:gridCol w="2161844">
                  <a:extLst>
                    <a:ext uri="{9D8B030D-6E8A-4147-A177-3AD203B41FA5}">
                      <a16:colId xmlns:a16="http://schemas.microsoft.com/office/drawing/2014/main" val="75503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프레임 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게임 기본 흐름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플레이어가 평면 위에서 움직일 수 있을 정도는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맵 클래스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프레임워크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발판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코인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6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충돌처리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물리연산 구현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7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마무리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못한작업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36244"/>
                  </a:ext>
                </a:extLst>
              </a:tr>
            </a:tbl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340AE-993A-E5AE-FEA6-EBF151A8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실제 진행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633A182E-DA69-CD43-8475-7FCCFD8AF7F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69995141"/>
              </p:ext>
            </p:extLst>
          </p:nvPr>
        </p:nvGraphicFramePr>
        <p:xfrm>
          <a:off x="6172200" y="2505075"/>
          <a:ext cx="5183187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21">
                  <a:extLst>
                    <a:ext uri="{9D8B030D-6E8A-4147-A177-3AD203B41FA5}">
                      <a16:colId xmlns:a16="http://schemas.microsoft.com/office/drawing/2014/main" val="39385868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250386802"/>
                    </a:ext>
                  </a:extLst>
                </a:gridCol>
                <a:gridCol w="2033257">
                  <a:extLst>
                    <a:ext uri="{9D8B030D-6E8A-4147-A177-3AD203B41FA5}">
                      <a16:colId xmlns:a16="http://schemas.microsoft.com/office/drawing/2014/main" val="161420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6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맵 클래스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발판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6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클래스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종류 변경으로 인한 연기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세이브 포인트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바다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제작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충돌처리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튜토리얼 스테이지 제작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스테이지와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플레이어 간 충돌체크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9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맵 제작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기타 로직 개선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나머지 스테이지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및 기타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3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5837-8EE1-7C72-1F14-E31E04A2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DCC8F-AF09-9282-A641-370B1B96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김진영</a:t>
            </a:r>
            <a:r>
              <a:rPr lang="en-US" altLang="ko-KR" dirty="0"/>
              <a:t>: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충돌체크 및 플레이어의 충돌 처리</a:t>
            </a:r>
            <a:r>
              <a:rPr lang="en-US" altLang="ko-KR" dirty="0"/>
              <a:t>, </a:t>
            </a:r>
            <a:r>
              <a:rPr lang="ko-KR" altLang="en-US" dirty="0"/>
              <a:t>조명 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강민서</a:t>
            </a:r>
            <a:r>
              <a:rPr lang="en-US" altLang="ko-KR" dirty="0"/>
              <a:t>: </a:t>
            </a:r>
            <a:r>
              <a:rPr lang="ko-KR" altLang="en-US" dirty="0"/>
              <a:t>맵 타일</a:t>
            </a:r>
            <a:r>
              <a:rPr lang="en-US" altLang="ko-KR" dirty="0"/>
              <a:t>, </a:t>
            </a:r>
            <a:r>
              <a:rPr lang="ko-KR" altLang="en-US" dirty="0"/>
              <a:t>스테이지 제작</a:t>
            </a:r>
            <a:r>
              <a:rPr lang="en-US" altLang="ko-KR" dirty="0"/>
              <a:t>, </a:t>
            </a:r>
            <a:r>
              <a:rPr lang="ko-KR" altLang="en-US" dirty="0"/>
              <a:t>게임 월드의 충돌처리</a:t>
            </a:r>
            <a:r>
              <a:rPr lang="en-US" altLang="ko-KR" dirty="0"/>
              <a:t>, </a:t>
            </a:r>
            <a:r>
              <a:rPr lang="ko-KR" altLang="en-US" dirty="0"/>
              <a:t>기타 버그 수정</a:t>
            </a:r>
            <a:r>
              <a:rPr lang="en-US" altLang="ko-KR" dirty="0"/>
              <a:t>, </a:t>
            </a:r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7290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517A0-5F24-8B1F-0D27-CAE442BE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CD966-DC85-761A-B5FD-4E0CA525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6" y="1625491"/>
            <a:ext cx="5402910" cy="40019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04DFD4-2F84-E441-4DCB-60E4E0A5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491"/>
            <a:ext cx="5425858" cy="40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1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EC405-8ED4-B5F9-FC4D-B2693BCA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E1786-DE70-3226-B77B-1A275D57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90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204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Robot Jump</vt:lpstr>
      <vt:lpstr>목차</vt:lpstr>
      <vt:lpstr>소개</vt:lpstr>
      <vt:lpstr>진행 사항</vt:lpstr>
      <vt:lpstr>역할분담</vt:lpstr>
      <vt:lpstr>결과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7</cp:revision>
  <dcterms:created xsi:type="dcterms:W3CDTF">2024-12-15T12:11:23Z</dcterms:created>
  <dcterms:modified xsi:type="dcterms:W3CDTF">2024-12-15T14:04:28Z</dcterms:modified>
</cp:coreProperties>
</file>