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6" autoAdjust="0"/>
  </p:normalViewPr>
  <p:slideViewPr>
    <p:cSldViewPr>
      <p:cViewPr varScale="1">
        <p:scale>
          <a:sx n="97" d="100"/>
          <a:sy n="97" d="100"/>
        </p:scale>
        <p:origin x="20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2D219-18A4-4E3B-9594-4B7656EF22EC}" type="datetimeFigureOut">
              <a:rPr lang="ko-KR" altLang="en-US" smtClean="0"/>
              <a:t>2014-01-06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47F60-88EF-44F8-B5D8-3BC4DEC43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1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47F60-88EF-44F8-B5D8-3BC4DEC43A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9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47F60-88EF-44F8-B5D8-3BC4DEC43A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47F60-88EF-44F8-B5D8-3BC4DEC43A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3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33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333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47F60-88EF-44F8-B5D8-3BC4DEC43A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47F60-88EF-44F8-B5D8-3BC4DEC43A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55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555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5555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55555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47F60-88EF-44F8-B5D8-3BC4DEC43A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0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47F60-88EF-44F8-B5D8-3BC4DEC43A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6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7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77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777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7777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77777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777777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7777777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47F60-88EF-44F8-B5D8-3BC4DEC43A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5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47F60-88EF-44F8-B5D8-3BC4DEC43A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5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9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99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999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9999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99999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999999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9999999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99999999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슬라이드 노트</a:t>
            </a:r>
            <a:r>
              <a:rPr lang="en-US" altLang="ko-KR" dirty="0" smtClean="0"/>
              <a:t>!! 999999999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47F60-88EF-44F8-B5D8-3BC4DEC43A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44FA-386C-47E5-AACB-3FB8200BE195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8863-3ABC-4073-89C1-C8F84ECAA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 smtClean="0">
                <a:latin typeface="Arial Black" pitchFamily="34" charset="0"/>
              </a:rPr>
              <a:t>1</a:t>
            </a:r>
            <a:endParaRPr lang="ko-KR" altLang="en-US" sz="3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 smtClean="0">
                <a:latin typeface="Arial Black" pitchFamily="34" charset="0"/>
              </a:rPr>
              <a:t>10</a:t>
            </a:r>
            <a:endParaRPr lang="ko-KR" altLang="en-US" sz="3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 smtClean="0">
                <a:latin typeface="Arial Black" pitchFamily="34" charset="0"/>
              </a:rPr>
              <a:t>2</a:t>
            </a:r>
            <a:endParaRPr lang="ko-KR" altLang="en-US" sz="3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 smtClean="0">
                <a:latin typeface="Arial Black" pitchFamily="34" charset="0"/>
              </a:rPr>
              <a:t>3</a:t>
            </a:r>
            <a:endParaRPr lang="ko-KR" altLang="en-US" sz="3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 smtClean="0">
                <a:latin typeface="Arial Black" pitchFamily="34" charset="0"/>
              </a:rPr>
              <a:t>4</a:t>
            </a:r>
            <a:endParaRPr lang="ko-KR" altLang="en-US" sz="3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 smtClean="0">
                <a:latin typeface="Arial Black" pitchFamily="34" charset="0"/>
              </a:rPr>
              <a:t>5</a:t>
            </a:r>
            <a:endParaRPr lang="ko-KR" altLang="en-US" sz="3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>
                <a:latin typeface="Arial Black" pitchFamily="34" charset="0"/>
              </a:rPr>
              <a:t>6</a:t>
            </a:r>
            <a:endParaRPr lang="ko-KR" altLang="en-US" sz="3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 smtClean="0">
                <a:latin typeface="Arial Black" pitchFamily="34" charset="0"/>
              </a:rPr>
              <a:t>7</a:t>
            </a:r>
            <a:endParaRPr lang="ko-KR" altLang="en-US" sz="3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 smtClean="0">
                <a:latin typeface="Arial Black" pitchFamily="34" charset="0"/>
              </a:rPr>
              <a:t>8</a:t>
            </a:r>
            <a:endParaRPr lang="ko-KR" altLang="en-US" sz="3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 smtClean="0">
                <a:latin typeface="Arial Black" pitchFamily="34" charset="0"/>
              </a:rPr>
              <a:t>9</a:t>
            </a:r>
            <a:endParaRPr lang="ko-KR" altLang="en-US" sz="3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120</Words>
  <Application>Microsoft Office PowerPoint</Application>
  <PresentationFormat>화면 슬라이드 쇼(4:3)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김재영</dc:creator>
  <cp:lastModifiedBy>김재영</cp:lastModifiedBy>
  <cp:revision>22</cp:revision>
  <dcterms:created xsi:type="dcterms:W3CDTF">2013-10-21T05:01:28Z</dcterms:created>
  <dcterms:modified xsi:type="dcterms:W3CDTF">2014-01-06T11:17:52Z</dcterms:modified>
</cp:coreProperties>
</file>