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3"/>
  </p:notesMasterIdLst>
  <p:sldIdLst>
    <p:sldId id="274" r:id="rId2"/>
    <p:sldId id="276" r:id="rId3"/>
    <p:sldId id="278" r:id="rId4"/>
    <p:sldId id="319" r:id="rId5"/>
    <p:sldId id="279" r:id="rId6"/>
    <p:sldId id="280" r:id="rId7"/>
    <p:sldId id="321" r:id="rId8"/>
    <p:sldId id="328" r:id="rId9"/>
    <p:sldId id="282" r:id="rId10"/>
    <p:sldId id="283" r:id="rId11"/>
    <p:sldId id="320" r:id="rId12"/>
    <p:sldId id="284" r:id="rId13"/>
    <p:sldId id="285" r:id="rId14"/>
    <p:sldId id="286" r:id="rId15"/>
    <p:sldId id="322" r:id="rId16"/>
    <p:sldId id="318" r:id="rId17"/>
    <p:sldId id="323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26" r:id="rId33"/>
    <p:sldId id="301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24" r:id="rId43"/>
    <p:sldId id="325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27" r:id="rId5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4"/>
      <p:bold r:id="rId55"/>
      <p:italic r:id="rId56"/>
      <p:boldItalic r:id="rId57"/>
    </p:embeddedFont>
    <p:embeddedFont>
      <p:font typeface="华文彩云" panose="02010800040101010101" pitchFamily="2" charset="-122"/>
      <p:regular r:id="rId58"/>
    </p:embeddedFont>
  </p:embeddedFontLst>
  <p:custDataLst>
    <p:tags r:id="rId5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8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706" y="82"/>
      </p:cViewPr>
      <p:guideLst>
        <p:guide orient="horz" pos="2132"/>
        <p:guide pos="28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F43B2D-B3E7-446B-BDDF-F2E5E8495095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2023/11/5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AE0CA7F-D30E-4F2B-AB4C-8FB7B5F5890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77812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4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73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43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0275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24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47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828577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65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50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46244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86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51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36163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14204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92457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831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18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66487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4986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26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723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35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46487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542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41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64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048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F3BD2C-FDA3-45B7-A624-8FCC11DB07BE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6858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942C98-4FD4-4DC4-B45F-6532957E8546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slide" Target="slide23.xml"/><Relationship Id="rId5" Type="http://schemas.openxmlformats.org/officeDocument/2006/relationships/slide" Target="slide20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eg"/><Relationship Id="rId4" Type="http://schemas.openxmlformats.org/officeDocument/2006/relationships/slide" Target="slide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notesSlide" Target="../notesSlides/notesSlide8.xml"/><Relationship Id="rId7" Type="http://schemas.openxmlformats.org/officeDocument/2006/relationships/slide" Target="slide5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slide" Target="slide47.xml"/><Relationship Id="rId5" Type="http://schemas.openxmlformats.org/officeDocument/2006/relationships/slide" Target="slide41.xml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5" Type="http://schemas.openxmlformats.org/officeDocument/2006/relationships/image" Target="../media/image48.png"/><Relationship Id="rId4" Type="http://schemas.openxmlformats.org/officeDocument/2006/relationships/slide" Target="slide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49.jpeg"/><Relationship Id="rId4" Type="http://schemas.openxmlformats.org/officeDocument/2006/relationships/slide" Target="slide5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5" Type="http://schemas.openxmlformats.org/officeDocument/2006/relationships/image" Target="../media/image53.png"/><Relationship Id="rId4" Type="http://schemas.openxmlformats.org/officeDocument/2006/relationships/slide" Target="slide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4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zh-CN" altLang="zh-CN" b="1" kern="120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b="1" kern="1200" dirty="0">
                <a:latin typeface="+mj-lt"/>
                <a:ea typeface="+mj-ea"/>
                <a:cs typeface="+mj-cs"/>
              </a:rPr>
              <a:t>4</a:t>
            </a:r>
            <a:r>
              <a:rPr lang="zh-CN" altLang="zh-CN" b="1" kern="1200" dirty="0">
                <a:latin typeface="+mj-lt"/>
                <a:ea typeface="+mj-ea"/>
                <a:cs typeface="+mj-cs"/>
              </a:rPr>
              <a:t>章 归纳法</a:t>
            </a:r>
            <a:endParaRPr lang="zh-CN" altLang="en-US" kern="12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3324225"/>
            <a:ext cx="8447087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" y="604838"/>
            <a:ext cx="8450263" cy="2536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604838"/>
            <a:ext cx="8450263" cy="2536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813" y="3870325"/>
            <a:ext cx="41148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8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13" y="3270250"/>
            <a:ext cx="2905125" cy="590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9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373688"/>
            <a:ext cx="9144000" cy="5286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150" y="1267460"/>
            <a:ext cx="8521700" cy="317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268413"/>
            <a:ext cx="8447087" cy="317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3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63" y="3689350"/>
            <a:ext cx="1395412" cy="963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" y="1125538"/>
            <a:ext cx="8447088" cy="317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467995" y="3717290"/>
            <a:ext cx="2919095" cy="4603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 sz="2400" b="1">
                <a:solidFill>
                  <a:schemeClr val="accent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 EXPREC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图片 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17800" y="3141663"/>
            <a:ext cx="4346575" cy="323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动作按钮: 前进或下一项 3">
            <a:hlinkClick r:id="rId5" action="ppaction://hlinksldjump" highlightClick="1"/>
          </p:cNvPr>
          <p:cNvSpPr/>
          <p:nvPr/>
        </p:nvSpPr>
        <p:spPr>
          <a:xfrm>
            <a:off x="7164388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动作按钮: 前进或下一项 4">
            <a:hlinkClick r:id="rId6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07540" y="188595"/>
            <a:ext cx="4406900" cy="2755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1393825"/>
            <a:ext cx="8448675" cy="25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后退或前一项 1">
            <a:hlinkClick r:id="rId4" action="ppaction://hlinksldjump" highlightClick="1"/>
          </p:cNvPr>
          <p:cNvSpPr/>
          <p:nvPr/>
        </p:nvSpPr>
        <p:spPr>
          <a:xfrm>
            <a:off x="7308850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动作按钮: 后退或前一项 3">
            <a:hlinkClick r:id="rId5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341438"/>
            <a:ext cx="8448675" cy="636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动作按钮: 前进或下一项 3">
            <a:hlinkClick r:id="rId3" action="ppaction://hlinksldjump" highlightClick="1"/>
          </p:cNvPr>
          <p:cNvSpPr/>
          <p:nvPr/>
        </p:nvSpPr>
        <p:spPr>
          <a:xfrm>
            <a:off x="7164388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动作按钮: 前进或下一项 4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24267" b="19844"/>
          <a:stretch>
            <a:fillRect/>
          </a:stretch>
        </p:blipFill>
        <p:spPr>
          <a:xfrm>
            <a:off x="1259840" y="1125220"/>
            <a:ext cx="6610985" cy="4911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81125"/>
            <a:ext cx="8448675" cy="190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265238"/>
            <a:ext cx="8447087" cy="3171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前进或下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867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931863"/>
            <a:ext cx="8447087" cy="444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208088"/>
            <a:ext cx="8447088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55588"/>
            <a:ext cx="8447088" cy="6342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836613"/>
            <a:ext cx="8448675" cy="5073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后退或前一项 2">
            <a:hlinkClick r:id="rId3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13" y="1268413"/>
            <a:ext cx="8447087" cy="3805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后退或前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1268413"/>
            <a:ext cx="8447087" cy="3805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770063"/>
            <a:ext cx="8297863" cy="1817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后退或前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2095" y="1341120"/>
            <a:ext cx="8521700" cy="380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484313"/>
            <a:ext cx="8447088" cy="22209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322388"/>
            <a:ext cx="8448675" cy="253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836613"/>
            <a:ext cx="8448675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628775"/>
            <a:ext cx="8448675" cy="2538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908050"/>
            <a:ext cx="8448675" cy="444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149350"/>
            <a:ext cx="8448675" cy="4440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052513"/>
            <a:ext cx="8447087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05" y="1917065"/>
            <a:ext cx="85217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5375" y="4797425"/>
            <a:ext cx="1395413" cy="9636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动作按钮: 前进或下一项 3">
            <a:hlinkClick r:id="rId5" action="ppaction://hlinksldjump" highlightClick="1"/>
          </p:cNvPr>
          <p:cNvSpPr/>
          <p:nvPr/>
        </p:nvSpPr>
        <p:spPr>
          <a:xfrm>
            <a:off x="658812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动作按钮: 前进或下一项 4">
            <a:hlinkClick r:id="rId6" action="ppaction://hlinksldjump" highlightClick="1"/>
          </p:cNvPr>
          <p:cNvSpPr/>
          <p:nvPr/>
        </p:nvSpPr>
        <p:spPr>
          <a:xfrm>
            <a:off x="7308850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动作按钮: 前进或下一项 5">
            <a:hlinkClick r:id="rId7" action="ppaction://hlinksldjump" highlightClick="1"/>
          </p:cNvPr>
          <p:cNvSpPr/>
          <p:nvPr/>
        </p:nvSpPr>
        <p:spPr>
          <a:xfrm>
            <a:off x="8101013" y="6219825"/>
            <a:ext cx="625475" cy="312738"/>
          </a:xfrm>
          <a:prstGeom prst="actionButtonForwardNex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3850" y="1196975"/>
            <a:ext cx="8521700" cy="444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341438"/>
            <a:ext cx="8448675" cy="253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1628775"/>
            <a:ext cx="8448675" cy="1903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3" y="1525588"/>
            <a:ext cx="8447087" cy="1903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481138"/>
            <a:ext cx="8448675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490538"/>
            <a:ext cx="4754563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050" y="3068638"/>
            <a:ext cx="4624388" cy="323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动作按钮: 前进或下一项 1">
            <a:hlinkClick r:id="rId5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336675"/>
            <a:ext cx="8447087" cy="3171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动作按钮: 后退或前一项 3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5605" y="1845310"/>
            <a:ext cx="8451850" cy="1276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5351" b="49826"/>
          <a:stretch>
            <a:fillRect/>
          </a:stretch>
        </p:blipFill>
        <p:spPr>
          <a:xfrm>
            <a:off x="467995" y="1196975"/>
            <a:ext cx="8079740" cy="48247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前进或下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1" name="图片 10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t="50847" b="9014"/>
          <a:stretch>
            <a:fillRect/>
          </a:stretch>
        </p:blipFill>
        <p:spPr>
          <a:xfrm>
            <a:off x="467360" y="1196975"/>
            <a:ext cx="8079740" cy="43205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84313"/>
            <a:ext cx="8448675" cy="254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063625"/>
            <a:ext cx="8448675" cy="3805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628775"/>
            <a:ext cx="8447087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动作按钮: 后退或前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9705" y="1557020"/>
            <a:ext cx="8572500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393825"/>
            <a:ext cx="8447087" cy="254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3491" name="文本框 1"/>
          <p:cNvSpPr txBox="1"/>
          <p:nvPr/>
        </p:nvSpPr>
        <p:spPr>
          <a:xfrm>
            <a:off x="2379663" y="4716463"/>
            <a:ext cx="3416300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/>
              <a:t>[2, 2, 2, 3, 3, 3, 5]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2060575"/>
            <a:ext cx="8448675" cy="63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322388"/>
            <a:ext cx="8448675" cy="253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268413"/>
            <a:ext cx="8448675" cy="3805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动作按钮: 后退或前一项 2">
            <a:hlinkClick r:id="rId4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1"/>
          <p:cNvSpPr txBox="1"/>
          <p:nvPr/>
        </p:nvSpPr>
        <p:spPr>
          <a:xfrm>
            <a:off x="1619250" y="871538"/>
            <a:ext cx="3827463" cy="50784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[6, 6, 6, 5, 5, 5, 6]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[2, 3, 6, 6, 6]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[2, 3, 6, 6, 5]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[2, 3, 6, 4]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zh-CN" sz="3600" b="1" dirty="0"/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[6, 6, 4, 4]</a:t>
            </a:r>
            <a:endParaRPr lang="zh-CN" altLang="en-US" sz="3600" b="1" dirty="0"/>
          </a:p>
        </p:txBody>
      </p:sp>
      <p:sp>
        <p:nvSpPr>
          <p:cNvPr id="3" name="动作按钮: 后退或前一项 2">
            <a:hlinkClick r:id="rId3" action="ppaction://hlinksldjump" highlightClick="1"/>
          </p:cNvPr>
          <p:cNvSpPr/>
          <p:nvPr/>
        </p:nvSpPr>
        <p:spPr>
          <a:xfrm>
            <a:off x="8194675" y="6211888"/>
            <a:ext cx="625475" cy="312738"/>
          </a:xfrm>
          <a:prstGeom prst="actionButtonBackPrevious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25" y="947738"/>
            <a:ext cx="8447088" cy="5073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8" y="1052513"/>
            <a:ext cx="8448675" cy="4440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"/>
          <p:cNvSpPr txBox="1"/>
          <p:nvPr/>
        </p:nvSpPr>
        <p:spPr>
          <a:xfrm>
            <a:off x="612775" y="1181100"/>
            <a:ext cx="6838950" cy="22463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Arial" panose="020B0604020202020204" pitchFamily="34" charset="0"/>
                <a:ea typeface="华文彩云" panose="02010800040101010101" pitchFamily="2" charset="-122"/>
              </a:rPr>
              <a:t>算法分析</a:t>
            </a:r>
            <a:endParaRPr lang="en-US" altLang="zh-CN" sz="2800" dirty="0">
              <a:latin typeface="Arial" panose="020B0604020202020204" pitchFamily="34" charset="0"/>
              <a:ea typeface="华文彩云" panose="02010800040101010101" pitchFamily="2" charset="-122"/>
            </a:endParaRPr>
          </a:p>
          <a:p>
            <a:endParaRPr lang="en-US" altLang="zh-CN" sz="2800" dirty="0">
              <a:latin typeface="Arial" panose="020B0604020202020204" pitchFamily="34" charset="0"/>
              <a:ea typeface="华文彩云" panose="02010800040101010101" pitchFamily="2" charset="-122"/>
            </a:endParaRPr>
          </a:p>
          <a:p>
            <a:endParaRPr lang="en-US" altLang="zh-CN" sz="2800" dirty="0">
              <a:latin typeface="Arial" panose="020B0604020202020204" pitchFamily="34" charset="0"/>
              <a:ea typeface="华文彩云" panose="02010800040101010101" pitchFamily="2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华文彩云" panose="02010800040101010101" pitchFamily="2" charset="-122"/>
              </a:rPr>
              <a:t>分析</a:t>
            </a:r>
            <a:r>
              <a:rPr lang="en-US" altLang="zh-CN" sz="2800" dirty="0">
                <a:latin typeface="Arial" panose="020B0604020202020204" pitchFamily="34" charset="0"/>
                <a:ea typeface="华文彩云" panose="02010800040101010101" pitchFamily="2" charset="-122"/>
              </a:rPr>
              <a:t>SELECTIONSORTREC</a:t>
            </a:r>
            <a:r>
              <a:rPr lang="zh-CN" altLang="en-US" sz="2800" dirty="0">
                <a:latin typeface="Arial" panose="020B0604020202020204" pitchFamily="34" charset="0"/>
                <a:ea typeface="华文彩云" panose="02010800040101010101" pitchFamily="2" charset="-122"/>
              </a:rPr>
              <a:t>算法中执行的</a:t>
            </a:r>
            <a:endParaRPr lang="en-US" altLang="zh-CN" sz="2800" dirty="0">
              <a:latin typeface="Arial" panose="020B0604020202020204" pitchFamily="34" charset="0"/>
              <a:ea typeface="华文彩云" panose="02010800040101010101" pitchFamily="2" charset="-122"/>
            </a:endParaRPr>
          </a:p>
          <a:p>
            <a:r>
              <a:rPr lang="zh-CN" altLang="en-US" sz="2800" dirty="0">
                <a:latin typeface="Arial" panose="020B0604020202020204" pitchFamily="34" charset="0"/>
                <a:ea typeface="华文彩云" panose="02010800040101010101" pitchFamily="2" charset="-122"/>
              </a:rPr>
              <a:t>元素比较次数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188" y="1412875"/>
            <a:ext cx="8448675" cy="25384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TextBox 1"/>
          <p:cNvSpPr txBox="1"/>
          <p:nvPr/>
        </p:nvSpPr>
        <p:spPr>
          <a:xfrm>
            <a:off x="1835150" y="4221163"/>
            <a:ext cx="1031875" cy="646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/>
              <a:t>???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dhMGE3NWUzNzJjMTViYjUwNTA1ZDkzMmFkOGY4NG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125</TotalTime>
  <Words>134</Words>
  <Application>Microsoft Office PowerPoint</Application>
  <PresentationFormat>全屏显示(4:3)</PresentationFormat>
  <Paragraphs>52</Paragraphs>
  <Slides>51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Calibri</vt:lpstr>
      <vt:lpstr>宋体</vt:lpstr>
      <vt:lpstr>Times New Roman</vt:lpstr>
      <vt:lpstr>华文彩云</vt:lpstr>
      <vt:lpstr>Arial</vt:lpstr>
      <vt:lpstr>Wingdings</vt:lpstr>
      <vt:lpstr>古瓶荷花</vt:lpstr>
      <vt:lpstr>第4章 归纳法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光栅扫描图形显示器</dc:title>
  <dc:creator>dell</dc:creator>
  <cp:lastModifiedBy>dell</cp:lastModifiedBy>
  <cp:revision>342</cp:revision>
  <dcterms:created xsi:type="dcterms:W3CDTF">2013-08-08T12:03:00Z</dcterms:created>
  <dcterms:modified xsi:type="dcterms:W3CDTF">2023-11-05T16:02:51Z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68E8A12CF3B445569AF8A6D78E139771_13</vt:lpwstr>
  </property>
  <property fmtid="{D5CDD505-2E9C-101B-9397-08002B2CF9AE}" pid="3" name="KSOProductBuildVer">
    <vt:lpwstr>2052-12.1.0.15712</vt:lpwstr>
  </property>
</Properties>
</file>