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86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4437-A9CF-4197-839E-D8A6E7F58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DD44D-461E-4CC1-897F-D499748C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60A-A774-4E52-B531-1D2BC22B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525A-EE9D-49B6-B533-28EA0E09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AB84-A67C-406D-A91F-F2921861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0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2815-001A-4066-B043-540FBEB7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4434D-D564-4A32-9DC9-A6AD46E2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8681-30E3-4CB1-8FDB-41857301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EE7B-405C-440A-B993-67DB1C46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99B7-87B6-4D12-956A-6D43BD49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D78AF-B060-4B85-8FAC-ADAC95A13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B34E-F661-4DAE-B24D-3B28C473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D5AD-5061-4155-A507-6DBDA3B0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9AFB-77CF-43E6-A352-219A9B42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B0F0-0A82-4CBF-BD88-94CDA724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DB41-2565-4462-A272-024D6F6D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9D17-D28F-4500-8903-E246CE33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B564-4CC5-445F-98A8-071C5276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FD8C-AD27-43DE-9435-FAD4AB2E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A010-CF7C-4AA4-9485-B9C74800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0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A3C3-8006-4570-9ED8-280A7424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DAD1-CCB3-4885-9D60-C60423E1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BAA1-CB86-4C0F-9995-3358C6D2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4F2A-FA20-4118-BD7A-64476D1F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B3512-822A-4DA9-B005-F0FF09E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2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352E-6303-4847-BDF8-DC7EDDBC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402D-0A38-494B-BD60-C052BD47E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FA98A-7ECE-48A8-A8F1-791C0A0E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E572-0F0B-40BC-9BAB-3A90722C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6D43-FD13-4D59-A8DE-2A379365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D496-4FF0-4F25-A509-C122DD14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7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233D-3453-4E68-8A97-FA2AB0F3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A7E9-28FB-4975-8887-E69689D7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B924-AB96-41AC-AC7A-C0B986818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44274-F450-494B-9EF9-A3828799B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9B588-637C-430B-8D24-CE28E62CD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8B2F5-2BAC-4439-BC70-39205C2B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33113-6598-4B3B-930C-92E619D0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8FBD5-DE10-4355-931A-6E6FBB4C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744-17E6-468C-BBDE-CB33476F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130BE-000B-40E6-B97D-EEFEF8E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FD7F9-AD24-417B-84E6-2B65124E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3819-F96A-4A36-B801-4FD6411C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9527B-5BA8-4143-B417-68A5FCEB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56E98-F4B3-4708-B9E3-56D45AE3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1C965-0275-4939-AB97-12F36F67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0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DC4C-F949-4E64-B7DA-B63D8125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78D0-1825-4C5B-B1B4-C4EC3FFD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C30E8-D1CC-4D48-9E0C-94EEFB16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8CE35-54BE-4114-9987-2A757273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BB226-B205-4699-9FFF-FDD0EB3E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906C-1214-4996-A5B7-88EB1D8D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3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C85C-CDC8-49A0-8A9F-110BE8D3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F8E6D-A633-4437-9DF2-F7F39EE0B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26210-2873-4291-8914-4F6B559C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DFD23-1D9E-4D0C-AAFD-5DAA42D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273E-7117-4B6B-BDF0-527DA94D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A9153-07C3-4639-BE6F-E2799BCA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3B7E7-40F8-4613-BE41-C094BF10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1159-C8F4-4AA4-AB14-16D4E038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AC98-95C9-45CF-BF12-68DC9A2CD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6CB4-2D72-497E-B0A9-619A59DD1C6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2BEF-C8F4-441A-B6A6-1F6599B32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C7E2-A0CE-4984-BA19-19CD368B4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9700-6007-4BDD-9AA3-22E287179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65679E-6DB6-49C8-96CF-7F63450F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0" y="542795"/>
            <a:ext cx="1137458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C80772-8AF2-4994-A165-5D8B1556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5" y="880110"/>
            <a:ext cx="11567230" cy="26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B874C-BA7D-4532-B86D-B3628282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127759"/>
            <a:ext cx="9353550" cy="36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3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FE4A7-214C-45A7-ABA6-EDC11290A377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lengthOfLIS(nums):</a:t>
            </a:r>
          </a:p>
          <a:p>
            <a:r>
              <a:rPr lang="zh-CN" altLang="en-US" dirty="0"/>
              <a:t>    dp = [1] * len(nums)</a:t>
            </a:r>
          </a:p>
          <a:p>
            <a:r>
              <a:rPr lang="zh-CN" altLang="en-US" dirty="0"/>
              <a:t>    for i in range(1, len(nums)):</a:t>
            </a:r>
          </a:p>
          <a:p>
            <a:r>
              <a:rPr lang="zh-CN" altLang="en-US" dirty="0"/>
              <a:t>        for j in range(i):</a:t>
            </a:r>
          </a:p>
          <a:p>
            <a:r>
              <a:rPr lang="zh-CN" altLang="en-US" dirty="0"/>
              <a:t>            if nums[i] &gt; nums[j]:</a:t>
            </a:r>
          </a:p>
          <a:p>
            <a:r>
              <a:rPr lang="zh-CN" altLang="en-US" dirty="0"/>
              <a:t>                dp[i] = max(dp[i], dp[j]+1)</a:t>
            </a:r>
          </a:p>
          <a:p>
            <a:r>
              <a:rPr lang="zh-CN" altLang="en-US" dirty="0"/>
              <a:t>    return max(dp)</a:t>
            </a:r>
          </a:p>
        </p:txBody>
      </p:sp>
    </p:spTree>
    <p:extLst>
      <p:ext uri="{BB962C8B-B14F-4D97-AF65-F5344CB8AC3E}">
        <p14:creationId xmlns:p14="http://schemas.microsoft.com/office/powerpoint/2010/main" val="241272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894E0F-53E3-4823-89CE-12EBF878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8" y="1288732"/>
            <a:ext cx="11450724" cy="2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6476A-15AF-4877-A115-FD42D4EA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4" y="1481137"/>
            <a:ext cx="9931367" cy="35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7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189FAA-2E68-4196-A5B5-71A355B67668}"/>
              </a:ext>
            </a:extLst>
          </p:cNvPr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random</a:t>
            </a:r>
          </a:p>
          <a:p>
            <a:endParaRPr lang="zh-CN" altLang="en-US" dirty="0"/>
          </a:p>
          <a:p>
            <a:r>
              <a:rPr lang="zh-CN" altLang="en-US" dirty="0"/>
              <a:t>def quick_select(arr, k):</a:t>
            </a:r>
          </a:p>
          <a:p>
            <a:r>
              <a:rPr lang="zh-CN" altLang="en-US" dirty="0"/>
              <a:t>    pivot = random.choice(arr)</a:t>
            </a:r>
          </a:p>
          <a:p>
            <a:r>
              <a:rPr lang="zh-CN" altLang="en-US" dirty="0"/>
              <a:t>    less = [x for x in arr if x &lt; pivot]</a:t>
            </a:r>
          </a:p>
          <a:p>
            <a:r>
              <a:rPr lang="zh-CN" altLang="en-US" dirty="0"/>
              <a:t>    eq = [x for x in arr if x == pivot]</a:t>
            </a:r>
          </a:p>
          <a:p>
            <a:r>
              <a:rPr lang="zh-CN" altLang="en-US" dirty="0"/>
              <a:t>    great = [x for x in arr if x &gt; pivot]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if k &lt;= len(less):</a:t>
            </a:r>
          </a:p>
          <a:p>
            <a:r>
              <a:rPr lang="zh-CN" altLang="en-US" dirty="0"/>
              <a:t>        return quick_select(less, k)</a:t>
            </a:r>
          </a:p>
          <a:p>
            <a:r>
              <a:rPr lang="zh-CN" altLang="en-US" dirty="0"/>
              <a:t>    elif k &lt;= len(less)+len(eq):</a:t>
            </a:r>
          </a:p>
          <a:p>
            <a:r>
              <a:rPr lang="zh-CN" altLang="en-US" dirty="0"/>
              <a:t>        return pivot</a:t>
            </a:r>
          </a:p>
          <a:p>
            <a:r>
              <a:rPr lang="zh-CN" altLang="en-US" dirty="0"/>
              <a:t>    else:</a:t>
            </a:r>
          </a:p>
          <a:p>
            <a:r>
              <a:rPr lang="zh-CN" altLang="en-US" dirty="0"/>
              <a:t>        return quick_select(great, k-len(less)-len(eq))</a:t>
            </a:r>
          </a:p>
        </p:txBody>
      </p:sp>
    </p:spTree>
    <p:extLst>
      <p:ext uri="{BB962C8B-B14F-4D97-AF65-F5344CB8AC3E}">
        <p14:creationId xmlns:p14="http://schemas.microsoft.com/office/powerpoint/2010/main" val="222797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BB95F3-2667-434D-8E37-53D0A17A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" y="1114424"/>
            <a:ext cx="12019598" cy="21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1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0C3BB1-0ADC-4425-AA13-EFBB87E8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73" y="1175861"/>
            <a:ext cx="7896854" cy="4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7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2B7E3-5F8D-429F-AC77-BA1841406C34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coinChange(coins, amount):</a:t>
            </a:r>
          </a:p>
          <a:p>
            <a:r>
              <a:rPr lang="zh-CN" altLang="en-US" dirty="0"/>
              <a:t>    dp = [float('inf')] * (amount+1)</a:t>
            </a:r>
          </a:p>
          <a:p>
            <a:r>
              <a:rPr lang="zh-CN" altLang="en-US" dirty="0"/>
              <a:t>    dp[0] = 0</a:t>
            </a:r>
          </a:p>
          <a:p>
            <a:r>
              <a:rPr lang="zh-CN" altLang="en-US" dirty="0"/>
              <a:t>    for i in range(1, amount+1):</a:t>
            </a:r>
          </a:p>
          <a:p>
            <a:r>
              <a:rPr lang="zh-CN" altLang="en-US" dirty="0"/>
              <a:t>        for coin in coins:</a:t>
            </a:r>
          </a:p>
          <a:p>
            <a:r>
              <a:rPr lang="zh-CN" altLang="en-US" dirty="0"/>
              <a:t>            if i &gt;= coin:</a:t>
            </a:r>
          </a:p>
          <a:p>
            <a:r>
              <a:rPr lang="zh-CN" altLang="en-US" dirty="0"/>
              <a:t>                dp[i] = min(dp[i], dp[i-coin]+1)</a:t>
            </a:r>
          </a:p>
          <a:p>
            <a:r>
              <a:rPr lang="zh-CN" altLang="en-US" dirty="0"/>
              <a:t>    return dp[amount] if dp[amount] != float('inf') else -1</a:t>
            </a:r>
          </a:p>
        </p:txBody>
      </p:sp>
    </p:spTree>
    <p:extLst>
      <p:ext uri="{BB962C8B-B14F-4D97-AF65-F5344CB8AC3E}">
        <p14:creationId xmlns:p14="http://schemas.microsoft.com/office/powerpoint/2010/main" val="258205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63362-4116-4217-AC47-78838509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" y="1452562"/>
            <a:ext cx="11679455" cy="27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F5B4A-A3D7-4E48-A38B-BA6B0C88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37" y="342281"/>
            <a:ext cx="10409325" cy="61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77111D-C98D-439C-B3F2-85F1B18A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1076325"/>
            <a:ext cx="939573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0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D1F8BF-850B-4AF5-89F6-513D9B952DFC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random</a:t>
            </a:r>
          </a:p>
          <a:p>
            <a:endParaRPr lang="zh-CN" altLang="en-US" dirty="0"/>
          </a:p>
          <a:p>
            <a:r>
              <a:rPr lang="zh-CN" altLang="en-US" dirty="0"/>
              <a:t>def estimate_pi(n):</a:t>
            </a:r>
          </a:p>
          <a:p>
            <a:r>
              <a:rPr lang="zh-CN" altLang="en-US" dirty="0"/>
              <a:t>    count = 0</a:t>
            </a:r>
          </a:p>
          <a:p>
            <a:r>
              <a:rPr lang="zh-CN" altLang="en-US" dirty="0"/>
              <a:t>    for _ in range(n):</a:t>
            </a:r>
          </a:p>
          <a:p>
            <a:r>
              <a:rPr lang="zh-CN" altLang="en-US" dirty="0"/>
              <a:t>        x, y = random.random(), random.random()</a:t>
            </a:r>
          </a:p>
          <a:p>
            <a:r>
              <a:rPr lang="zh-CN" altLang="en-US" dirty="0"/>
              <a:t>        if x**2 + y**2 &lt;= 1:</a:t>
            </a:r>
          </a:p>
          <a:p>
            <a:r>
              <a:rPr lang="zh-CN" altLang="en-US" dirty="0"/>
              <a:t>            count +=1</a:t>
            </a:r>
          </a:p>
          <a:p>
            <a:r>
              <a:rPr lang="zh-CN" altLang="en-US" dirty="0"/>
              <a:t>    return 4 * count / n</a:t>
            </a:r>
          </a:p>
        </p:txBody>
      </p:sp>
    </p:spTree>
    <p:extLst>
      <p:ext uri="{BB962C8B-B14F-4D97-AF65-F5344CB8AC3E}">
        <p14:creationId xmlns:p14="http://schemas.microsoft.com/office/powerpoint/2010/main" val="350755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1CBD7A-2E17-4274-B9ED-EE1B9022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787717"/>
            <a:ext cx="11403913" cy="24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94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674F0-B32E-483E-9A95-B78AB579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324927"/>
            <a:ext cx="10015060" cy="34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5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B58753-7E47-4041-B4BA-B754009D56AC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max_activities(activities):</a:t>
            </a:r>
          </a:p>
          <a:p>
            <a:r>
              <a:rPr lang="zh-CN" altLang="en-US" dirty="0"/>
              <a:t>    activities.sort(key=lambda x: x[1])</a:t>
            </a:r>
          </a:p>
          <a:p>
            <a:r>
              <a:rPr lang="zh-CN" altLang="en-US" dirty="0"/>
              <a:t>    count = 0</a:t>
            </a:r>
          </a:p>
          <a:p>
            <a:r>
              <a:rPr lang="zh-CN" altLang="en-US" dirty="0"/>
              <a:t>    end = -float('inf')</a:t>
            </a:r>
          </a:p>
          <a:p>
            <a:r>
              <a:rPr lang="zh-CN" altLang="en-US" dirty="0"/>
              <a:t>    for s, e in activities:</a:t>
            </a:r>
          </a:p>
          <a:p>
            <a:r>
              <a:rPr lang="zh-CN" altLang="en-US" dirty="0"/>
              <a:t>        if s &gt;= end:</a:t>
            </a:r>
          </a:p>
          <a:p>
            <a:r>
              <a:rPr lang="zh-CN" altLang="en-US" dirty="0"/>
              <a:t>            count += 1</a:t>
            </a:r>
          </a:p>
          <a:p>
            <a:r>
              <a:rPr lang="zh-CN" altLang="en-US" dirty="0"/>
              <a:t>            end = e</a:t>
            </a:r>
          </a:p>
          <a:p>
            <a:r>
              <a:rPr lang="zh-CN" altLang="en-US" dirty="0"/>
              <a:t>    return count</a:t>
            </a:r>
          </a:p>
        </p:txBody>
      </p:sp>
    </p:spTree>
    <p:extLst>
      <p:ext uri="{BB962C8B-B14F-4D97-AF65-F5344CB8AC3E}">
        <p14:creationId xmlns:p14="http://schemas.microsoft.com/office/powerpoint/2010/main" val="151045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BC091-5F37-4917-AD8E-31D14290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4" y="1329690"/>
            <a:ext cx="9558309" cy="20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0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367C6-81C0-4CEA-94A4-24A24753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4" y="993457"/>
            <a:ext cx="10284867" cy="38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0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C112F-79D9-4DF1-A16B-CC1C7F5AD7FE}"/>
              </a:ext>
            </a:extLst>
          </p:cNvPr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minDistance(word1, word2):</a:t>
            </a:r>
          </a:p>
          <a:p>
            <a:r>
              <a:rPr lang="zh-CN" altLang="en-US" dirty="0"/>
              <a:t>    m, n = len(word1), len(word2)</a:t>
            </a:r>
          </a:p>
          <a:p>
            <a:r>
              <a:rPr lang="zh-CN" altLang="en-US" dirty="0"/>
              <a:t>    dp = [[0]*(n+1) for _ in range(m+1)]</a:t>
            </a:r>
          </a:p>
          <a:p>
            <a:r>
              <a:rPr lang="zh-CN" altLang="en-US" dirty="0"/>
              <a:t>    for i in range(m+1):</a:t>
            </a:r>
          </a:p>
          <a:p>
            <a:r>
              <a:rPr lang="zh-CN" altLang="en-US" dirty="0"/>
              <a:t>        dp[i][0] = i</a:t>
            </a:r>
          </a:p>
          <a:p>
            <a:r>
              <a:rPr lang="zh-CN" altLang="en-US" dirty="0"/>
              <a:t>    for j in range(n+1):</a:t>
            </a:r>
          </a:p>
          <a:p>
            <a:r>
              <a:rPr lang="zh-CN" altLang="en-US" dirty="0"/>
              <a:t>        dp[0][j] = j</a:t>
            </a:r>
          </a:p>
          <a:p>
            <a:r>
              <a:rPr lang="zh-CN" altLang="en-US" dirty="0"/>
              <a:t>    for i in range(1, m+1):</a:t>
            </a:r>
          </a:p>
          <a:p>
            <a:r>
              <a:rPr lang="zh-CN" altLang="en-US" dirty="0"/>
              <a:t>        for j in range(1, n+1):</a:t>
            </a:r>
          </a:p>
          <a:p>
            <a:r>
              <a:rPr lang="zh-CN" altLang="en-US" dirty="0"/>
              <a:t>            if word1[i-1] == word2[j-1]:</a:t>
            </a:r>
          </a:p>
          <a:p>
            <a:r>
              <a:rPr lang="zh-CN" altLang="en-US" dirty="0"/>
              <a:t>                dp[i][j] = dp[i-1][j-1]</a:t>
            </a:r>
          </a:p>
          <a:p>
            <a:r>
              <a:rPr lang="zh-CN" altLang="en-US" dirty="0"/>
              <a:t>            else:</a:t>
            </a:r>
          </a:p>
          <a:p>
            <a:r>
              <a:rPr lang="zh-CN" altLang="en-US" dirty="0"/>
              <a:t>                dp[i][j] = 1 + min(dp[i-1][j], dp[i][j-1], dp[i-1][j-1])</a:t>
            </a:r>
          </a:p>
          <a:p>
            <a:r>
              <a:rPr lang="zh-CN" altLang="en-US" dirty="0"/>
              <a:t>    return dp[m][n]</a:t>
            </a:r>
          </a:p>
        </p:txBody>
      </p:sp>
    </p:spTree>
    <p:extLst>
      <p:ext uri="{BB962C8B-B14F-4D97-AF65-F5344CB8AC3E}">
        <p14:creationId xmlns:p14="http://schemas.microsoft.com/office/powerpoint/2010/main" val="169952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F7EC53-1250-424C-B1D5-D799613A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52" y="1571624"/>
            <a:ext cx="8654509" cy="20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5F9DD-0927-4962-A5D6-9D9CD84A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72" y="1668780"/>
            <a:ext cx="10072471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1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EB5350-293F-481E-A4B2-F65BE5BFEB5A}"/>
              </a:ext>
            </a:extLst>
          </p:cNvPr>
          <p:cNvSpPr/>
          <p:nvPr/>
        </p:nvSpPr>
        <p:spPr>
          <a:xfrm>
            <a:off x="1127760" y="373946"/>
            <a:ext cx="1021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majority_element(nums):</a:t>
            </a:r>
          </a:p>
          <a:p>
            <a:r>
              <a:rPr lang="zh-CN" altLang="en-US" dirty="0"/>
              <a:t>    def helper(left, right):</a:t>
            </a:r>
          </a:p>
          <a:p>
            <a:r>
              <a:rPr lang="zh-CN" altLang="en-US" dirty="0"/>
              <a:t>        if left == right:</a:t>
            </a:r>
          </a:p>
          <a:p>
            <a:r>
              <a:rPr lang="zh-CN" altLang="en-US" dirty="0"/>
              <a:t>            return nums[left]</a:t>
            </a:r>
          </a:p>
          <a:p>
            <a:r>
              <a:rPr lang="zh-CN" altLang="en-US" dirty="0"/>
              <a:t>        mid = (left + right) // 2</a:t>
            </a:r>
          </a:p>
          <a:p>
            <a:r>
              <a:rPr lang="zh-CN" altLang="en-US" dirty="0"/>
              <a:t>        left_maj = helper(left, mid)</a:t>
            </a:r>
          </a:p>
          <a:p>
            <a:r>
              <a:rPr lang="zh-CN" altLang="en-US" dirty="0"/>
              <a:t>        right_maj = helper(mid+1, right)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if left_maj == right_maj:</a:t>
            </a:r>
          </a:p>
          <a:p>
            <a:r>
              <a:rPr lang="zh-CN" altLang="en-US" dirty="0"/>
              <a:t>            return left_maj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count_left = sum(1 for i in range(left, right+1) if nums[i] == left_maj)</a:t>
            </a:r>
          </a:p>
          <a:p>
            <a:r>
              <a:rPr lang="zh-CN" altLang="en-US" dirty="0"/>
              <a:t>        count_right = sum(1 for i in range(left, right+1) if nums[i] == right_maj)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return left_maj if count_left &gt; count_right else right_maj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candidate = helper(0, len(nums)-1)</a:t>
            </a:r>
          </a:p>
          <a:p>
            <a:r>
              <a:rPr lang="zh-CN" altLang="en-US" dirty="0"/>
              <a:t>    return candidate if nums.count(candidate) &gt; len(nums)//2 else -1</a:t>
            </a:r>
          </a:p>
        </p:txBody>
      </p:sp>
    </p:spTree>
    <p:extLst>
      <p:ext uri="{BB962C8B-B14F-4D97-AF65-F5344CB8AC3E}">
        <p14:creationId xmlns:p14="http://schemas.microsoft.com/office/powerpoint/2010/main" val="2145441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074BD9-F70E-4358-B2E6-1D7AEF6E77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random</a:t>
            </a:r>
          </a:p>
          <a:p>
            <a:endParaRPr lang="zh-CN" altLang="en-US" dirty="0"/>
          </a:p>
          <a:p>
            <a:r>
              <a:rPr lang="zh-CN" altLang="en-US" dirty="0"/>
              <a:t>def quicksort(arr):</a:t>
            </a:r>
          </a:p>
          <a:p>
            <a:r>
              <a:rPr lang="zh-CN" altLang="en-US" dirty="0"/>
              <a:t>    if len(arr) &lt;= 1:</a:t>
            </a:r>
          </a:p>
          <a:p>
            <a:r>
              <a:rPr lang="zh-CN" altLang="en-US" dirty="0"/>
              <a:t>        return arr</a:t>
            </a:r>
          </a:p>
          <a:p>
            <a:r>
              <a:rPr lang="zh-CN" altLang="en-US" dirty="0"/>
              <a:t>    pivot = random.choice(arr)</a:t>
            </a:r>
          </a:p>
          <a:p>
            <a:r>
              <a:rPr lang="zh-CN" altLang="en-US" dirty="0"/>
              <a:t>    less = [x for x in arr if x &lt; pivot]</a:t>
            </a:r>
          </a:p>
          <a:p>
            <a:r>
              <a:rPr lang="zh-CN" altLang="en-US" dirty="0"/>
              <a:t>    eq = [x for x in arr if x == pivot]</a:t>
            </a:r>
          </a:p>
          <a:p>
            <a:r>
              <a:rPr lang="zh-CN" altLang="en-US" dirty="0"/>
              <a:t>    great = [x for x in arr if x &gt; pivot]</a:t>
            </a:r>
          </a:p>
          <a:p>
            <a:r>
              <a:rPr lang="zh-CN" altLang="en-US" dirty="0"/>
              <a:t>    return quicksort(less) + eq + quicksort(great)</a:t>
            </a:r>
          </a:p>
        </p:txBody>
      </p:sp>
    </p:spTree>
    <p:extLst>
      <p:ext uri="{BB962C8B-B14F-4D97-AF65-F5344CB8AC3E}">
        <p14:creationId xmlns:p14="http://schemas.microsoft.com/office/powerpoint/2010/main" val="3528628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32B58-DC3C-4695-A146-16ECD335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4" y="1209674"/>
            <a:ext cx="931401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47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F89DA1-48E4-4DFB-91AA-F6A17A9C5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5"/>
          <a:stretch/>
        </p:blipFill>
        <p:spPr>
          <a:xfrm>
            <a:off x="1657792" y="1333500"/>
            <a:ext cx="887641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0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36787-BB09-4415-9601-CA7109310CD5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random</a:t>
            </a:r>
          </a:p>
          <a:p>
            <a:endParaRPr lang="zh-CN" altLang="en-US" dirty="0"/>
          </a:p>
          <a:p>
            <a:r>
              <a:rPr lang="zh-CN" altLang="en-US" dirty="0"/>
              <a:t>def estimate_integral(n):</a:t>
            </a:r>
          </a:p>
          <a:p>
            <a:r>
              <a:rPr lang="zh-CN" altLang="en-US" dirty="0"/>
              <a:t>    count = 0</a:t>
            </a:r>
          </a:p>
          <a:p>
            <a:r>
              <a:rPr lang="zh-CN" altLang="en-US" dirty="0"/>
              <a:t>    for _ in range(n):</a:t>
            </a:r>
          </a:p>
          <a:p>
            <a:r>
              <a:rPr lang="zh-CN" altLang="en-US" dirty="0"/>
              <a:t>        x = random.uniform(0, 1)</a:t>
            </a:r>
          </a:p>
          <a:p>
            <a:r>
              <a:rPr lang="zh-CN" altLang="en-US" dirty="0"/>
              <a:t>        y = random.uniform(0, 1)</a:t>
            </a:r>
          </a:p>
          <a:p>
            <a:r>
              <a:rPr lang="zh-CN" altLang="en-US" dirty="0"/>
              <a:t>        if y &lt;= x**2:</a:t>
            </a:r>
          </a:p>
          <a:p>
            <a:r>
              <a:rPr lang="zh-CN" altLang="en-US" dirty="0"/>
              <a:t>            count += 1</a:t>
            </a:r>
          </a:p>
          <a:p>
            <a:r>
              <a:rPr lang="zh-CN" altLang="en-US" dirty="0"/>
              <a:t>    return count / n</a:t>
            </a:r>
          </a:p>
        </p:txBody>
      </p:sp>
    </p:spTree>
    <p:extLst>
      <p:ext uri="{BB962C8B-B14F-4D97-AF65-F5344CB8AC3E}">
        <p14:creationId xmlns:p14="http://schemas.microsoft.com/office/powerpoint/2010/main" val="2181433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37B491-E7FD-409D-91E8-688E82BF1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" y="1122044"/>
            <a:ext cx="11759527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1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29964F-0EEB-441A-BB0F-8B7F973A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27" y="1010602"/>
            <a:ext cx="6173153" cy="39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31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A34978-DEAF-478E-9D8E-5C7F8C59129D}"/>
              </a:ext>
            </a:extLst>
          </p:cNvPr>
          <p:cNvSpPr/>
          <p:nvPr/>
        </p:nvSpPr>
        <p:spPr>
          <a:xfrm>
            <a:off x="3543300" y="-38100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solveSudoku(board):</a:t>
            </a:r>
          </a:p>
          <a:p>
            <a:r>
              <a:rPr lang="zh-CN" altLang="en-US" dirty="0"/>
              <a:t>    def is_valid(row, col, num):</a:t>
            </a:r>
          </a:p>
          <a:p>
            <a:r>
              <a:rPr lang="zh-CN" altLang="en-US" dirty="0"/>
              <a:t>        for i in range(9):</a:t>
            </a:r>
          </a:p>
          <a:p>
            <a:r>
              <a:rPr lang="zh-CN" altLang="en-US" dirty="0"/>
              <a:t>            if board[row][i] == num or board[i][col] == num:</a:t>
            </a:r>
          </a:p>
          <a:p>
            <a:r>
              <a:rPr lang="zh-CN" altLang="en-US" dirty="0"/>
              <a:t>                return False</a:t>
            </a:r>
          </a:p>
          <a:p>
            <a:r>
              <a:rPr lang="zh-CN" altLang="en-US" dirty="0"/>
              <a:t>        start_row, start_col = 3*(row//3), 3*(col//3)</a:t>
            </a:r>
          </a:p>
          <a:p>
            <a:r>
              <a:rPr lang="zh-CN" altLang="en-US" dirty="0"/>
              <a:t>        for i in range(3):</a:t>
            </a:r>
          </a:p>
          <a:p>
            <a:r>
              <a:rPr lang="zh-CN" altLang="en-US" dirty="0"/>
              <a:t>            for j in range(3):</a:t>
            </a:r>
          </a:p>
          <a:p>
            <a:r>
              <a:rPr lang="zh-CN" altLang="en-US" dirty="0"/>
              <a:t>                if board[start_row+i][start_col+j] == num:</a:t>
            </a:r>
          </a:p>
          <a:p>
            <a:r>
              <a:rPr lang="zh-CN" altLang="en-US" dirty="0"/>
              <a:t>                    return False</a:t>
            </a:r>
          </a:p>
          <a:p>
            <a:r>
              <a:rPr lang="zh-CN" altLang="en-US" dirty="0"/>
              <a:t>        return True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def backtrack():</a:t>
            </a:r>
          </a:p>
          <a:p>
            <a:r>
              <a:rPr lang="zh-CN" altLang="en-US" dirty="0"/>
              <a:t>        for i in range(9):</a:t>
            </a:r>
          </a:p>
          <a:p>
            <a:r>
              <a:rPr lang="zh-CN" altLang="en-US" dirty="0"/>
              <a:t>            for j in range(9):</a:t>
            </a:r>
          </a:p>
          <a:p>
            <a:r>
              <a:rPr lang="zh-CN" altLang="en-US" dirty="0"/>
              <a:t>                if board[i][j] == '.':</a:t>
            </a:r>
          </a:p>
          <a:p>
            <a:r>
              <a:rPr lang="zh-CN" altLang="en-US" dirty="0"/>
              <a:t>                    for num in '123456789':</a:t>
            </a:r>
          </a:p>
          <a:p>
            <a:r>
              <a:rPr lang="zh-CN" altLang="en-US" dirty="0"/>
              <a:t>                        if is_valid(i, j, num):</a:t>
            </a:r>
          </a:p>
          <a:p>
            <a:r>
              <a:rPr lang="zh-CN" altLang="en-US" dirty="0"/>
              <a:t>                            board[i][j] = num</a:t>
            </a:r>
          </a:p>
          <a:p>
            <a:r>
              <a:rPr lang="zh-CN" altLang="en-US" dirty="0"/>
              <a:t>                            if backtrack():</a:t>
            </a:r>
          </a:p>
          <a:p>
            <a:r>
              <a:rPr lang="zh-CN" altLang="en-US" dirty="0"/>
              <a:t>                                return True</a:t>
            </a:r>
          </a:p>
          <a:p>
            <a:r>
              <a:rPr lang="zh-CN" altLang="en-US" dirty="0"/>
              <a:t>                            board[i][j] = '.'</a:t>
            </a:r>
          </a:p>
          <a:p>
            <a:r>
              <a:rPr lang="zh-CN" altLang="en-US" dirty="0"/>
              <a:t>                    return False</a:t>
            </a:r>
          </a:p>
          <a:p>
            <a:r>
              <a:rPr lang="zh-CN" altLang="en-US" dirty="0"/>
              <a:t>        return True</a:t>
            </a:r>
          </a:p>
          <a:p>
            <a:r>
              <a:rPr lang="zh-CN" altLang="en-US" dirty="0"/>
              <a:t>    backtrack()</a:t>
            </a:r>
          </a:p>
        </p:txBody>
      </p:sp>
    </p:spTree>
    <p:extLst>
      <p:ext uri="{BB962C8B-B14F-4D97-AF65-F5344CB8AC3E}">
        <p14:creationId xmlns:p14="http://schemas.microsoft.com/office/powerpoint/2010/main" val="63575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C1E82-138C-4C61-A0A0-57D7550D5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1"/>
          <a:stretch/>
        </p:blipFill>
        <p:spPr>
          <a:xfrm>
            <a:off x="442780" y="1219200"/>
            <a:ext cx="1130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5557C-5AED-4370-9309-25A3F4D2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48" y="580072"/>
            <a:ext cx="7373303" cy="54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6B7775-1797-4E6F-A11E-00BCF524E8E7}"/>
              </a:ext>
            </a:extLst>
          </p:cNvPr>
          <p:cNvSpPr/>
          <p:nvPr/>
        </p:nvSpPr>
        <p:spPr>
          <a:xfrm>
            <a:off x="2293620" y="1720840"/>
            <a:ext cx="76047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generateParenthesis(n):</a:t>
            </a:r>
          </a:p>
          <a:p>
            <a:r>
              <a:rPr lang="zh-CN" altLang="en-US" dirty="0"/>
              <a:t>    res = []</a:t>
            </a:r>
          </a:p>
          <a:p>
            <a:r>
              <a:rPr lang="zh-CN" altLang="en-US" dirty="0"/>
              <a:t>    def backtrack(s, left, right):</a:t>
            </a:r>
          </a:p>
          <a:p>
            <a:r>
              <a:rPr lang="zh-CN" altLang="en-US" dirty="0"/>
              <a:t>        if len(s) == 2*n:</a:t>
            </a:r>
          </a:p>
          <a:p>
            <a:r>
              <a:rPr lang="zh-CN" altLang="en-US" dirty="0"/>
              <a:t>            res.append(s)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if left &lt; n:</a:t>
            </a:r>
          </a:p>
          <a:p>
            <a:r>
              <a:rPr lang="zh-CN" altLang="en-US" dirty="0"/>
              <a:t>            backtrack(s+'(', left+1, right)</a:t>
            </a:r>
          </a:p>
          <a:p>
            <a:r>
              <a:rPr lang="zh-CN" altLang="en-US" dirty="0"/>
              <a:t>        if right &lt; left:</a:t>
            </a:r>
          </a:p>
          <a:p>
            <a:r>
              <a:rPr lang="zh-CN" altLang="en-US" dirty="0"/>
              <a:t>            backtrack(s+')', left, right+1)</a:t>
            </a:r>
          </a:p>
          <a:p>
            <a:r>
              <a:rPr lang="zh-CN" altLang="en-US" dirty="0"/>
              <a:t>    backtrack('', 0, 0)</a:t>
            </a:r>
          </a:p>
          <a:p>
            <a:r>
              <a:rPr lang="zh-CN" altLang="en-US" dirty="0"/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61327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FC6497-346A-43A9-9C90-0BB56E9D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6" y="1215390"/>
            <a:ext cx="10781348" cy="20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D89BA-AB16-455F-8DAC-8F8A4EDC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080134"/>
            <a:ext cx="10572514" cy="35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A744A5-D1DB-4ADA-8EC7-438210AA228E}"/>
              </a:ext>
            </a:extLst>
          </p:cNvPr>
          <p:cNvSpPr/>
          <p:nvPr/>
        </p:nvSpPr>
        <p:spPr>
          <a:xfrm>
            <a:off x="2827020" y="18530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eraseOverlapIntervals(intervals):</a:t>
            </a:r>
          </a:p>
          <a:p>
            <a:r>
              <a:rPr lang="zh-CN" altLang="en-US" dirty="0"/>
              <a:t>    if not intervals: return 0</a:t>
            </a:r>
          </a:p>
          <a:p>
            <a:r>
              <a:rPr lang="zh-CN" altLang="en-US" dirty="0"/>
              <a:t>    intervals.sort(key=lambda x: x[1])</a:t>
            </a:r>
          </a:p>
          <a:p>
            <a:r>
              <a:rPr lang="zh-CN" altLang="en-US" dirty="0"/>
              <a:t>    count = 1</a:t>
            </a:r>
          </a:p>
          <a:p>
            <a:r>
              <a:rPr lang="zh-CN" altLang="en-US" dirty="0"/>
              <a:t>    end = intervals[0][1]</a:t>
            </a:r>
          </a:p>
          <a:p>
            <a:r>
              <a:rPr lang="zh-CN" altLang="en-US" dirty="0"/>
              <a:t>    for interval in intervals[1:]:</a:t>
            </a:r>
          </a:p>
          <a:p>
            <a:r>
              <a:rPr lang="zh-CN" altLang="en-US" dirty="0"/>
              <a:t>        if interval[0] &gt;= end:</a:t>
            </a:r>
          </a:p>
          <a:p>
            <a:r>
              <a:rPr lang="zh-CN" altLang="en-US" dirty="0"/>
              <a:t>            count += 1</a:t>
            </a:r>
          </a:p>
          <a:p>
            <a:r>
              <a:rPr lang="zh-CN" altLang="en-US" dirty="0"/>
              <a:t>            end = interval[1]</a:t>
            </a:r>
          </a:p>
          <a:p>
            <a:r>
              <a:rPr lang="zh-CN" altLang="en-US" dirty="0"/>
              <a:t>    return len(intervals) - count</a:t>
            </a:r>
          </a:p>
        </p:txBody>
      </p:sp>
    </p:spTree>
    <p:extLst>
      <p:ext uri="{BB962C8B-B14F-4D97-AF65-F5344CB8AC3E}">
        <p14:creationId xmlns:p14="http://schemas.microsoft.com/office/powerpoint/2010/main" val="33351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1308</Words>
  <Application>Microsoft Office PowerPoint</Application>
  <PresentationFormat>Widescreen</PresentationFormat>
  <Paragraphs>146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RAN</dc:creator>
  <cp:lastModifiedBy>WANG RAN</cp:lastModifiedBy>
  <cp:revision>6</cp:revision>
  <dcterms:created xsi:type="dcterms:W3CDTF">2025-05-09T06:40:03Z</dcterms:created>
  <dcterms:modified xsi:type="dcterms:W3CDTF">2025-05-09T07:25:55Z</dcterms:modified>
</cp:coreProperties>
</file>