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44B789-977B-4F93-9EA4-FDFAA90BB606}" v="5" dt="2024-06-14T21:37:49.0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l Zimmer" userId="7143f6741ef589b6" providerId="LiveId" clId="{5244B789-977B-4F93-9EA4-FDFAA90BB606}"/>
    <pc:docChg chg="undo custSel modSld">
      <pc:chgData name="Karl Zimmer" userId="7143f6741ef589b6" providerId="LiveId" clId="{5244B789-977B-4F93-9EA4-FDFAA90BB606}" dt="2024-06-14T21:42:16.399" v="395" actId="1076"/>
      <pc:docMkLst>
        <pc:docMk/>
      </pc:docMkLst>
      <pc:sldChg chg="addSp delSp modSp mod">
        <pc:chgData name="Karl Zimmer" userId="7143f6741ef589b6" providerId="LiveId" clId="{5244B789-977B-4F93-9EA4-FDFAA90BB606}" dt="2024-06-14T21:42:16.399" v="395" actId="1076"/>
        <pc:sldMkLst>
          <pc:docMk/>
          <pc:sldMk cId="2081466638" sldId="256"/>
        </pc:sldMkLst>
        <pc:spChg chg="add del mod">
          <ac:chgData name="Karl Zimmer" userId="7143f6741ef589b6" providerId="LiveId" clId="{5244B789-977B-4F93-9EA4-FDFAA90BB606}" dt="2024-06-14T21:25:45.550" v="14" actId="478"/>
          <ac:spMkLst>
            <pc:docMk/>
            <pc:sldMk cId="2081466638" sldId="256"/>
            <ac:spMk id="2" creationId="{17438ACA-71C2-3BDD-AA14-9D666846A5F1}"/>
          </ac:spMkLst>
        </pc:spChg>
        <pc:spChg chg="add mod">
          <ac:chgData name="Karl Zimmer" userId="7143f6741ef589b6" providerId="LiveId" clId="{5244B789-977B-4F93-9EA4-FDFAA90BB606}" dt="2024-06-14T21:39:23.311" v="391" actId="14100"/>
          <ac:spMkLst>
            <pc:docMk/>
            <pc:sldMk cId="2081466638" sldId="256"/>
            <ac:spMk id="3" creationId="{A32B8DBB-0102-E8B1-3A3C-EB5B10C82570}"/>
          </ac:spMkLst>
        </pc:spChg>
        <pc:spChg chg="add mod">
          <ac:chgData name="Karl Zimmer" userId="7143f6741ef589b6" providerId="LiveId" clId="{5244B789-977B-4F93-9EA4-FDFAA90BB606}" dt="2024-06-14T21:42:08.054" v="393" actId="1076"/>
          <ac:spMkLst>
            <pc:docMk/>
            <pc:sldMk cId="2081466638" sldId="256"/>
            <ac:spMk id="4" creationId="{825730B0-EEFC-6B8D-F653-18DEF0C94926}"/>
          </ac:spMkLst>
        </pc:spChg>
        <pc:spChg chg="mod">
          <ac:chgData name="Karl Zimmer" userId="7143f6741ef589b6" providerId="LiveId" clId="{5244B789-977B-4F93-9EA4-FDFAA90BB606}" dt="2024-06-14T21:38:45.391" v="389" actId="1076"/>
          <ac:spMkLst>
            <pc:docMk/>
            <pc:sldMk cId="2081466638" sldId="256"/>
            <ac:spMk id="5" creationId="{C247EDCA-F41F-AB34-E7E7-F86AD016B9D4}"/>
          </ac:spMkLst>
        </pc:spChg>
        <pc:spChg chg="mod">
          <ac:chgData name="Karl Zimmer" userId="7143f6741ef589b6" providerId="LiveId" clId="{5244B789-977B-4F93-9EA4-FDFAA90BB606}" dt="2024-06-14T21:23:54.057" v="2" actId="207"/>
          <ac:spMkLst>
            <pc:docMk/>
            <pc:sldMk cId="2081466638" sldId="256"/>
            <ac:spMk id="9" creationId="{A3C27872-05DC-4E62-E917-1912DE1C747E}"/>
          </ac:spMkLst>
        </pc:spChg>
        <pc:spChg chg="add mod">
          <ac:chgData name="Karl Zimmer" userId="7143f6741ef589b6" providerId="LiveId" clId="{5244B789-977B-4F93-9EA4-FDFAA90BB606}" dt="2024-06-14T21:42:12.450" v="394" actId="1076"/>
          <ac:spMkLst>
            <pc:docMk/>
            <pc:sldMk cId="2081466638" sldId="256"/>
            <ac:spMk id="10" creationId="{146D76BF-4C03-99A7-D345-F3AD6E29D48E}"/>
          </ac:spMkLst>
        </pc:spChg>
        <pc:spChg chg="add mod">
          <ac:chgData name="Karl Zimmer" userId="7143f6741ef589b6" providerId="LiveId" clId="{5244B789-977B-4F93-9EA4-FDFAA90BB606}" dt="2024-06-14T21:39:23.311" v="391" actId="14100"/>
          <ac:spMkLst>
            <pc:docMk/>
            <pc:sldMk cId="2081466638" sldId="256"/>
            <ac:spMk id="11" creationId="{AC5617A4-CA30-9F2F-4FCE-C6E9CD16CE51}"/>
          </ac:spMkLst>
        </pc:spChg>
        <pc:spChg chg="add mod">
          <ac:chgData name="Karl Zimmer" userId="7143f6741ef589b6" providerId="LiveId" clId="{5244B789-977B-4F93-9EA4-FDFAA90BB606}" dt="2024-06-14T21:42:16.399" v="395" actId="1076"/>
          <ac:spMkLst>
            <pc:docMk/>
            <pc:sldMk cId="2081466638" sldId="256"/>
            <ac:spMk id="12" creationId="{0E9F8008-A7DB-FA85-8CF2-BE27923FF7B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A5EFB-7859-BC1A-D4D3-402112DEC5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D55E86-FEBD-B6C5-283E-5E6B531BC1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78AC10-BE8D-BBAF-1186-5B9454E01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7228B-15BF-4FDA-B866-A577E892E8B7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70B0D-F5D1-300A-F3EC-D57B002C4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9E061-4FB7-27E1-CE70-F5472F2EB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21012-0316-4A8D-8BCC-DE7694352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714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4724B-4E43-11D1-4610-0EBB49E57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7E039-A859-34F6-770D-C09DD7D7F3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D3DC4-033E-82E9-EDF6-AC207EEF2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7228B-15BF-4FDA-B866-A577E892E8B7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8A555-B6AD-4BF8-4A7A-4115E68BE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BBC05-618E-1238-17A3-36D029268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21012-0316-4A8D-8BCC-DE7694352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366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F25575-767E-890B-84C3-E1F5E25AD3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27FB77-DEE2-48D5-C88F-801CE25461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40E32-F362-473D-46F8-52C86B6D2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7228B-15BF-4FDA-B866-A577E892E8B7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59B94-A52C-12D1-1EA0-DC0B35591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2ED60E-1BF1-F811-5845-6997E8016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21012-0316-4A8D-8BCC-DE7694352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913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58441-D181-0657-86BA-1F42F0DD4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AFA82-2F29-EF88-981D-499D31C7A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A91E71-5AE0-73E0-21CE-35BF444E9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7228B-15BF-4FDA-B866-A577E892E8B7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A63B85-6735-3BA3-B467-036A335F3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83B7B-9807-359B-7CB0-3A9926FC0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21012-0316-4A8D-8BCC-DE7694352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516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53DF9-E0F7-5A8F-7BDA-584158C72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00D61E-54EF-0C04-D3B2-2F1F27DCF0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89FA07-0FFF-95DA-3A17-D860953E2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7228B-15BF-4FDA-B866-A577E892E8B7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2CD0BF-4C89-3982-9DA1-FBEA24800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EF8F5-D010-0D58-9651-8E8F07950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21012-0316-4A8D-8BCC-DE7694352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883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19BF2-93F1-6981-48CE-73F41B44A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EF019-45EB-9A68-FB5B-D58A382911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F76706-4038-94D6-D74E-3E5D3526E6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1E050C-7F49-A627-DC0C-0639BE606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7228B-15BF-4FDA-B866-A577E892E8B7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F24362-E5EE-FED4-34D3-533A7C65F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4B18E9-D5B8-1859-A6A9-BA3ED04A4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21012-0316-4A8D-8BCC-DE7694352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212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E3774-D1EB-36AA-56D1-509CCE0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DDEB1B-7D7C-00D9-A168-30822CFE74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DE6F84-E112-33A5-EA8E-609A4DA662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A7989F-ACDB-4321-2BDE-33C27AAFC4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324DC2-E04C-DB65-7BBF-37C96649FA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072FF3-DAFB-13B4-E813-B52C073B8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7228B-15BF-4FDA-B866-A577E892E8B7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29EF22-2EEB-4283-10B3-D330C7856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0BD601-B833-7261-31E9-7FBE223B3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21012-0316-4A8D-8BCC-DE7694352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742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8ED23-D03B-C952-6192-6470285BB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9E268C-281E-7E31-CDE9-8A531CCC0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7228B-15BF-4FDA-B866-A577E892E8B7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EBDDFE-03C2-E6A3-F7B7-89FB18949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509276-610E-40CA-7DE1-2BD9B4E8F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21012-0316-4A8D-8BCC-DE7694352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722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358C97-7662-AA32-DB05-0E81D835E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7228B-15BF-4FDA-B866-A577E892E8B7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99BD94-867A-C90B-05D1-5D3DD7C5C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B9D957-3688-55AC-46FE-D022354B5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21012-0316-4A8D-8BCC-DE7694352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200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1659A-B057-25EB-3572-5D5BE003E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40CB4-4A10-2F1E-C0A7-53AD689C3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6EDB8D-0766-CBCA-6FC9-E3B9E9A50C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8355C8-D861-571A-F550-577732E7F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7228B-15BF-4FDA-B866-A577E892E8B7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196A26-CECC-06DA-772F-4030DF0FB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3CAC91-BA1A-1CDC-54E7-53D1AC189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21012-0316-4A8D-8BCC-DE7694352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425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7106E-5710-8CA5-B971-A0C0CB057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B14F5A-38F1-3740-2A96-079FEE1505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201902-CC50-360B-418F-F993B849EB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082568-3337-7B8D-0C5C-AF277B8AF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7228B-15BF-4FDA-B866-A577E892E8B7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308F99-2B95-8FF1-9207-44BEDCBDF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BF1A55-E48D-7983-E9D2-F38D5F0D0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21012-0316-4A8D-8BCC-DE7694352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161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EB2DDD-9968-646F-6DAB-B11D6B77B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4D74E4-18EE-1F05-AAD2-ACE21CBC2B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4DD34-8F2A-7EA3-6FBA-72086B8561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07228B-15BF-4FDA-B866-A577E892E8B7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CC25A-4000-4CBC-5AC4-19E6E5F976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C5DDD-CBED-B92C-DCAC-DA51CC8359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321012-0316-4A8D-8BCC-DE7694352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974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247EDCA-F41F-AB34-E7E7-F86AD016B9D4}"/>
              </a:ext>
            </a:extLst>
          </p:cNvPr>
          <p:cNvSpPr/>
          <p:nvPr/>
        </p:nvSpPr>
        <p:spPr>
          <a:xfrm>
            <a:off x="2360428" y="1491941"/>
            <a:ext cx="8254006" cy="50896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516821-D846-438A-F508-9C1623707B41}"/>
              </a:ext>
            </a:extLst>
          </p:cNvPr>
          <p:cNvSpPr/>
          <p:nvPr/>
        </p:nvSpPr>
        <p:spPr>
          <a:xfrm>
            <a:off x="2360428" y="1491941"/>
            <a:ext cx="8254006" cy="60284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5538788" algn="l"/>
                <a:tab pos="6348413" algn="l"/>
                <a:tab pos="6910388" algn="l"/>
              </a:tabLst>
            </a:pPr>
            <a:r>
              <a:rPr lang="en-US" dirty="0"/>
              <a:t>Brand	search	Add	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3CEA8B-F38D-D13C-90AA-0F4D5FA5D1EE}"/>
              </a:ext>
            </a:extLst>
          </p:cNvPr>
          <p:cNvSpPr/>
          <p:nvPr/>
        </p:nvSpPr>
        <p:spPr>
          <a:xfrm>
            <a:off x="6264533" y="1701206"/>
            <a:ext cx="1497238" cy="2766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85DB085-6AE2-042B-C36B-6AF14B1E8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3C27872-05DC-4E62-E917-1912DE1C747E}"/>
              </a:ext>
            </a:extLst>
          </p:cNvPr>
          <p:cNvSpPr/>
          <p:nvPr/>
        </p:nvSpPr>
        <p:spPr>
          <a:xfrm>
            <a:off x="2360428" y="2084028"/>
            <a:ext cx="8254006" cy="60284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914400" algn="l"/>
                <a:tab pos="1658938" algn="l"/>
                <a:tab pos="2913063" algn="l"/>
              </a:tabLst>
            </a:pPr>
            <a:r>
              <a:rPr lang="en-US" b="1" dirty="0">
                <a:solidFill>
                  <a:schemeClr val="tx1"/>
                </a:solidFill>
              </a:rPr>
              <a:t>Recipes</a:t>
            </a:r>
            <a:r>
              <a:rPr lang="en-US" dirty="0"/>
              <a:t>	Meals	Ingredients	Groceries		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32B8DBB-0102-E8B1-3A3C-EB5B10C82570}"/>
              </a:ext>
            </a:extLst>
          </p:cNvPr>
          <p:cNvSpPr/>
          <p:nvPr/>
        </p:nvSpPr>
        <p:spPr>
          <a:xfrm>
            <a:off x="2458972" y="2780414"/>
            <a:ext cx="1595164" cy="172248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dirty="0"/>
              <a:t>Meals: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Breakfast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Lunch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Dinner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Desert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Appetizer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5730B0-EEFC-6B8D-F653-18DEF0C94926}"/>
              </a:ext>
            </a:extLst>
          </p:cNvPr>
          <p:cNvSpPr/>
          <p:nvPr/>
        </p:nvSpPr>
        <p:spPr>
          <a:xfrm>
            <a:off x="2458972" y="4678320"/>
            <a:ext cx="1595164" cy="172248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dirty="0"/>
              <a:t>Season: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Summer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Winter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Holiday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46D76BF-4C03-99A7-D345-F3AD6E29D48E}"/>
              </a:ext>
            </a:extLst>
          </p:cNvPr>
          <p:cNvSpPr/>
          <p:nvPr/>
        </p:nvSpPr>
        <p:spPr>
          <a:xfrm>
            <a:off x="4169244" y="4666100"/>
            <a:ext cx="1595164" cy="172248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dirty="0"/>
              <a:t>Event: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Casual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Formal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???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C5617A4-CA30-9F2F-4FCE-C6E9CD16CE51}"/>
              </a:ext>
            </a:extLst>
          </p:cNvPr>
          <p:cNvSpPr/>
          <p:nvPr/>
        </p:nvSpPr>
        <p:spPr>
          <a:xfrm>
            <a:off x="4169244" y="2775091"/>
            <a:ext cx="1595164" cy="172248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dirty="0"/>
              <a:t>Ingredients: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Pasta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Fish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Chicken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Beef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….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9F8008-A7DB-FA85-8CF2-BE27923FF7B1}"/>
              </a:ext>
            </a:extLst>
          </p:cNvPr>
          <p:cNvSpPr/>
          <p:nvPr/>
        </p:nvSpPr>
        <p:spPr>
          <a:xfrm>
            <a:off x="5879516" y="2773418"/>
            <a:ext cx="1595164" cy="172248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dirty="0"/>
              <a:t>Diet: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Vegan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Vegetarian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Pescatarian</a:t>
            </a:r>
          </a:p>
        </p:txBody>
      </p:sp>
    </p:spTree>
    <p:extLst>
      <p:ext uri="{BB962C8B-B14F-4D97-AF65-F5344CB8AC3E}">
        <p14:creationId xmlns:p14="http://schemas.microsoft.com/office/powerpoint/2010/main" val="2081466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548F1-4F46-CD78-4AA9-49666DB1D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4BA52-A0D9-4913-E110-0D80C6807DD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What can I make for breakfast</a:t>
            </a:r>
          </a:p>
          <a:p>
            <a:r>
              <a:rPr lang="en-US" dirty="0"/>
              <a:t>What can I make with chicken</a:t>
            </a:r>
          </a:p>
          <a:p>
            <a:r>
              <a:rPr lang="en-US" dirty="0"/>
              <a:t>What can I make for my diet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042971-9263-A04E-E877-23BC0B4468F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780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247EDCA-F41F-AB34-E7E7-F86AD016B9D4}"/>
              </a:ext>
            </a:extLst>
          </p:cNvPr>
          <p:cNvSpPr/>
          <p:nvPr/>
        </p:nvSpPr>
        <p:spPr>
          <a:xfrm>
            <a:off x="2477386" y="1491941"/>
            <a:ext cx="8254006" cy="50896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85DB085-6AE2-042B-C36B-6AF14B1E8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 component</a:t>
            </a:r>
            <a:br>
              <a:rPr lang="en-US" dirty="0"/>
            </a:b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16B4585-D2D4-DF30-C86B-E64453703BF2}"/>
              </a:ext>
            </a:extLst>
          </p:cNvPr>
          <p:cNvSpPr/>
          <p:nvPr/>
        </p:nvSpPr>
        <p:spPr>
          <a:xfrm>
            <a:off x="7168116" y="1776365"/>
            <a:ext cx="2981547" cy="30508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Image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17EE0E-2536-9A30-3C8D-AF4FF5737619}"/>
              </a:ext>
            </a:extLst>
          </p:cNvPr>
          <p:cNvSpPr txBox="1"/>
          <p:nvPr/>
        </p:nvSpPr>
        <p:spPr>
          <a:xfrm>
            <a:off x="2860158" y="1897919"/>
            <a:ext cx="26687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Title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7EAC55-9BB1-42B2-FD90-D116ADCC56AD}"/>
              </a:ext>
            </a:extLst>
          </p:cNvPr>
          <p:cNvSpPr txBox="1"/>
          <p:nvPr/>
        </p:nvSpPr>
        <p:spPr>
          <a:xfrm>
            <a:off x="2870791" y="2476515"/>
            <a:ext cx="266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Author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35C8EF-EBE2-74EB-8363-82E9BE703232}"/>
              </a:ext>
            </a:extLst>
          </p:cNvPr>
          <p:cNvSpPr txBox="1"/>
          <p:nvPr/>
        </p:nvSpPr>
        <p:spPr>
          <a:xfrm>
            <a:off x="2885854" y="2910116"/>
            <a:ext cx="266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Rating   *****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7D643D-816A-983E-4C69-24C93FD7330F}"/>
              </a:ext>
            </a:extLst>
          </p:cNvPr>
          <p:cNvSpPr txBox="1"/>
          <p:nvPr/>
        </p:nvSpPr>
        <p:spPr>
          <a:xfrm>
            <a:off x="2885854" y="3338069"/>
            <a:ext cx="266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reviews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490924-2735-52B1-14DD-F3537DD81DF6}"/>
              </a:ext>
            </a:extLst>
          </p:cNvPr>
          <p:cNvSpPr txBox="1"/>
          <p:nvPr/>
        </p:nvSpPr>
        <p:spPr>
          <a:xfrm>
            <a:off x="2885854" y="3744725"/>
            <a:ext cx="266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save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06E8995-E200-135F-BC5B-D273278A26BB}"/>
              </a:ext>
            </a:extLst>
          </p:cNvPr>
          <p:cNvSpPr/>
          <p:nvPr/>
        </p:nvSpPr>
        <p:spPr>
          <a:xfrm>
            <a:off x="2875221" y="5183427"/>
            <a:ext cx="5103628" cy="10418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3373098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247EDCA-F41F-AB34-E7E7-F86AD016B9D4}"/>
              </a:ext>
            </a:extLst>
          </p:cNvPr>
          <p:cNvSpPr/>
          <p:nvPr/>
        </p:nvSpPr>
        <p:spPr>
          <a:xfrm>
            <a:off x="2477386" y="1491941"/>
            <a:ext cx="8254006" cy="50896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85DB085-6AE2-042B-C36B-6AF14B1E8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 component (continued)</a:t>
            </a:r>
            <a:br>
              <a:rPr lang="en-US" dirty="0"/>
            </a:b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099291-173F-84EE-A459-D43C77BAE74F}"/>
              </a:ext>
            </a:extLst>
          </p:cNvPr>
          <p:cNvSpPr/>
          <p:nvPr/>
        </p:nvSpPr>
        <p:spPr>
          <a:xfrm>
            <a:off x="3157870" y="1690688"/>
            <a:ext cx="5103628" cy="10418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Description.  Some really interesting words and maybe a story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342F52-B741-FAF7-1A7B-65C1DDF10908}"/>
              </a:ext>
            </a:extLst>
          </p:cNvPr>
          <p:cNvSpPr/>
          <p:nvPr/>
        </p:nvSpPr>
        <p:spPr>
          <a:xfrm>
            <a:off x="3157870" y="2881303"/>
            <a:ext cx="5103628" cy="14815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Servings X </a:t>
            </a:r>
            <a:r>
              <a:rPr lang="en-US" sz="1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en-US" sz="1400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xtra</a:t>
            </a:r>
            <a:r>
              <a:rPr lang="en-US" sz="1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make this a changeable number field)</a:t>
            </a:r>
            <a:endParaRPr 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Ingredients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number, unit, ingredient, preparation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½ tbs onion, chopped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 cups oil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2883ED-D14B-BFE4-51D2-412AE1FAA4E7}"/>
              </a:ext>
            </a:extLst>
          </p:cNvPr>
          <p:cNvSpPr/>
          <p:nvPr/>
        </p:nvSpPr>
        <p:spPr>
          <a:xfrm>
            <a:off x="3157870" y="4543605"/>
            <a:ext cx="5103628" cy="16870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Preparation steps (include </a:t>
            </a:r>
          </a:p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 1:</a:t>
            </a:r>
          </a:p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 2:</a:t>
            </a:r>
          </a:p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 X:</a:t>
            </a:r>
          </a:p>
          <a:p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35462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1204</TotalTime>
  <Words>134</Words>
  <Application>Microsoft Office PowerPoint</Application>
  <PresentationFormat>Widescreen</PresentationFormat>
  <Paragraphs>50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Navigation</vt:lpstr>
      <vt:lpstr>Stories</vt:lpstr>
      <vt:lpstr>Recipe component </vt:lpstr>
      <vt:lpstr>Recipe component (continued)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Karl Zimmer</dc:creator>
  <cp:lastModifiedBy>Karl Zimmer</cp:lastModifiedBy>
  <cp:revision>1</cp:revision>
  <dcterms:created xsi:type="dcterms:W3CDTF">2024-06-12T22:01:33Z</dcterms:created>
  <dcterms:modified xsi:type="dcterms:W3CDTF">2024-06-14T21:42:23Z</dcterms:modified>
</cp:coreProperties>
</file>