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6" r:id="rId3"/>
    <p:sldId id="257" r:id="rId4"/>
    <p:sldId id="258" r:id="rId5"/>
    <p:sldId id="259" r:id="rId6"/>
    <p:sldId id="261" r:id="rId7"/>
    <p:sldId id="291" r:id="rId8"/>
    <p:sldId id="287" r:id="rId9"/>
    <p:sldId id="294" r:id="rId10"/>
    <p:sldId id="289" r:id="rId11"/>
    <p:sldId id="290" r:id="rId12"/>
    <p:sldId id="275" r:id="rId13"/>
    <p:sldId id="268" r:id="rId14"/>
    <p:sldId id="292" r:id="rId15"/>
    <p:sldId id="276" r:id="rId16"/>
    <p:sldId id="266" r:id="rId17"/>
    <p:sldId id="267" r:id="rId18"/>
    <p:sldId id="272" r:id="rId19"/>
    <p:sldId id="273" r:id="rId20"/>
    <p:sldId id="274" r:id="rId21"/>
    <p:sldId id="277" r:id="rId22"/>
    <p:sldId id="29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svg" /><Relationship Id="rId1" Type="http://schemas.openxmlformats.org/officeDocument/2006/relationships/image" Target="../media/image10.png" /><Relationship Id="rId4" Type="http://schemas.openxmlformats.org/officeDocument/2006/relationships/image" Target="../media/image13.svg" 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svg" /><Relationship Id="rId1" Type="http://schemas.openxmlformats.org/officeDocument/2006/relationships/image" Target="../media/image10.png" /><Relationship Id="rId4" Type="http://schemas.openxmlformats.org/officeDocument/2006/relationships/image" Target="../media/image13.svg" 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12530-8484-478F-B2D0-F38B88028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DB3EE6-8F94-421A-ACC9-314E7910A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today’s world security is one of biggest aspect people look forward to whether it’s their family members protection or their precious valuables protection.</a:t>
          </a:r>
        </a:p>
      </dgm:t>
    </dgm:pt>
    <dgm:pt modelId="{DA12CC9F-2555-4216-B6FE-CCDB92D6CC6C}" type="parTrans" cxnId="{2240953E-737F-4B46-9128-4AC7843C791D}">
      <dgm:prSet/>
      <dgm:spPr/>
      <dgm:t>
        <a:bodyPr/>
        <a:lstStyle/>
        <a:p>
          <a:endParaRPr lang="en-US"/>
        </a:p>
      </dgm:t>
    </dgm:pt>
    <dgm:pt modelId="{F4936C72-C5AD-4B97-B618-1DFEBF0E397D}" type="sibTrans" cxnId="{2240953E-737F-4B46-9128-4AC7843C791D}">
      <dgm:prSet/>
      <dgm:spPr/>
      <dgm:t>
        <a:bodyPr/>
        <a:lstStyle/>
        <a:p>
          <a:endParaRPr lang="en-US"/>
        </a:p>
      </dgm:t>
    </dgm:pt>
    <dgm:pt modelId="{F3D88C64-948F-421F-8CE1-820154B91D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having so many elementary solutions to the security problems,(like Intrusion Alarm, Hold-n-panic Alarm, CCTV etc.)  there are lot of robbery reports been filed daily.</a:t>
          </a:r>
        </a:p>
      </dgm:t>
    </dgm:pt>
    <dgm:pt modelId="{A082A066-3E9A-457E-A76E-35D8AF1FCC93}" type="parTrans" cxnId="{42CB056D-D503-4AA3-8CBC-80FD5905DAC9}">
      <dgm:prSet/>
      <dgm:spPr/>
      <dgm:t>
        <a:bodyPr/>
        <a:lstStyle/>
        <a:p>
          <a:endParaRPr lang="en-US"/>
        </a:p>
      </dgm:t>
    </dgm:pt>
    <dgm:pt modelId="{21202496-515F-46B3-A02F-CC92AC4414D0}" type="sibTrans" cxnId="{42CB056D-D503-4AA3-8CBC-80FD5905DAC9}">
      <dgm:prSet/>
      <dgm:spPr/>
      <dgm:t>
        <a:bodyPr/>
        <a:lstStyle/>
        <a:p>
          <a:endParaRPr lang="en-US"/>
        </a:p>
      </dgm:t>
    </dgm:pt>
    <dgm:pt modelId="{B535FE03-0588-484D-8B55-D136ADFB9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improve the situations we have come up with new idea to protect your valuables. </a:t>
          </a:r>
        </a:p>
      </dgm:t>
    </dgm:pt>
    <dgm:pt modelId="{A54823B8-74F0-4608-8912-0604E396D129}" type="parTrans" cxnId="{2B77B28F-ADB0-454E-A31C-697CAFAF524B}">
      <dgm:prSet/>
      <dgm:spPr/>
      <dgm:t>
        <a:bodyPr/>
        <a:lstStyle/>
        <a:p>
          <a:endParaRPr lang="en-US"/>
        </a:p>
      </dgm:t>
    </dgm:pt>
    <dgm:pt modelId="{8AAB93A6-85A5-4DED-B7FA-7A05D4D9103F}" type="sibTrans" cxnId="{2B77B28F-ADB0-454E-A31C-697CAFAF524B}">
      <dgm:prSet/>
      <dgm:spPr/>
      <dgm:t>
        <a:bodyPr/>
        <a:lstStyle/>
        <a:p>
          <a:endParaRPr lang="en-US"/>
        </a:p>
      </dgm:t>
    </dgm:pt>
    <dgm:pt modelId="{6C0F0A3D-197D-4AA1-AD7C-160F9530E986}" type="pres">
      <dgm:prSet presAssocID="{97412530-8484-478F-B2D0-F38B88028F8E}" presName="root" presStyleCnt="0">
        <dgm:presLayoutVars>
          <dgm:dir/>
          <dgm:resizeHandles val="exact"/>
        </dgm:presLayoutVars>
      </dgm:prSet>
      <dgm:spPr/>
    </dgm:pt>
    <dgm:pt modelId="{DB276888-E361-4A98-A9E9-64AC29046CFD}" type="pres">
      <dgm:prSet presAssocID="{59DB3EE6-8F94-421A-ACC9-314E7910A2B9}" presName="compNode" presStyleCnt="0"/>
      <dgm:spPr/>
    </dgm:pt>
    <dgm:pt modelId="{188DD6FA-1AB6-4FF9-9AC6-7273EF2BB29D}" type="pres">
      <dgm:prSet presAssocID="{59DB3EE6-8F94-421A-ACC9-314E7910A2B9}" presName="bgRect" presStyleLbl="bgShp" presStyleIdx="0" presStyleCnt="3"/>
      <dgm:spPr/>
    </dgm:pt>
    <dgm:pt modelId="{AE4B554F-E802-435D-98C0-D5A9C6546624}" type="pres">
      <dgm:prSet presAssocID="{59DB3EE6-8F94-421A-ACC9-314E7910A2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8889C1D-A588-4F7D-88F6-417D34F17E23}" type="pres">
      <dgm:prSet presAssocID="{59DB3EE6-8F94-421A-ACC9-314E7910A2B9}" presName="spaceRect" presStyleCnt="0"/>
      <dgm:spPr/>
    </dgm:pt>
    <dgm:pt modelId="{809498B0-5E2D-4ED5-AFF1-7710ECF3AE68}" type="pres">
      <dgm:prSet presAssocID="{59DB3EE6-8F94-421A-ACC9-314E7910A2B9}" presName="parTx" presStyleLbl="revTx" presStyleIdx="0" presStyleCnt="3">
        <dgm:presLayoutVars>
          <dgm:chMax val="0"/>
          <dgm:chPref val="0"/>
        </dgm:presLayoutVars>
      </dgm:prSet>
      <dgm:spPr/>
    </dgm:pt>
    <dgm:pt modelId="{BCB3255A-D658-460A-A497-2C485B861804}" type="pres">
      <dgm:prSet presAssocID="{F4936C72-C5AD-4B97-B618-1DFEBF0E397D}" presName="sibTrans" presStyleCnt="0"/>
      <dgm:spPr/>
    </dgm:pt>
    <dgm:pt modelId="{46DFBD34-124C-4DB7-9B8B-F56AC07E7D05}" type="pres">
      <dgm:prSet presAssocID="{F3D88C64-948F-421F-8CE1-820154B91DA9}" presName="compNode" presStyleCnt="0"/>
      <dgm:spPr/>
    </dgm:pt>
    <dgm:pt modelId="{B4C59133-7973-4C37-834D-F00A39DF076D}" type="pres">
      <dgm:prSet presAssocID="{F3D88C64-948F-421F-8CE1-820154B91DA9}" presName="bgRect" presStyleLbl="bgShp" presStyleIdx="1" presStyleCnt="3"/>
      <dgm:spPr/>
    </dgm:pt>
    <dgm:pt modelId="{5BC220E9-2775-4E45-9A81-5533EF9F7813}" type="pres">
      <dgm:prSet presAssocID="{F3D88C64-948F-421F-8CE1-820154B91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C0929E5-1451-49DC-A7BC-7F3A778EC87F}" type="pres">
      <dgm:prSet presAssocID="{F3D88C64-948F-421F-8CE1-820154B91DA9}" presName="spaceRect" presStyleCnt="0"/>
      <dgm:spPr/>
    </dgm:pt>
    <dgm:pt modelId="{9F9025CE-6AD2-4863-B4FC-5964623D2399}" type="pres">
      <dgm:prSet presAssocID="{F3D88C64-948F-421F-8CE1-820154B91DA9}" presName="parTx" presStyleLbl="revTx" presStyleIdx="1" presStyleCnt="3">
        <dgm:presLayoutVars>
          <dgm:chMax val="0"/>
          <dgm:chPref val="0"/>
        </dgm:presLayoutVars>
      </dgm:prSet>
      <dgm:spPr/>
    </dgm:pt>
    <dgm:pt modelId="{256C181D-1583-4473-B488-EE25B18A1993}" type="pres">
      <dgm:prSet presAssocID="{21202496-515F-46B3-A02F-CC92AC4414D0}" presName="sibTrans" presStyleCnt="0"/>
      <dgm:spPr/>
    </dgm:pt>
    <dgm:pt modelId="{7223A497-4CE2-4F8A-A727-44970188A9A0}" type="pres">
      <dgm:prSet presAssocID="{B535FE03-0588-484D-8B55-D136ADFB9E9C}" presName="compNode" presStyleCnt="0"/>
      <dgm:spPr/>
    </dgm:pt>
    <dgm:pt modelId="{2F4DD559-F916-4218-9C5C-84AC377677FF}" type="pres">
      <dgm:prSet presAssocID="{B535FE03-0588-484D-8B55-D136ADFB9E9C}" presName="bgRect" presStyleLbl="bgShp" presStyleIdx="2" presStyleCnt="3"/>
      <dgm:spPr/>
    </dgm:pt>
    <dgm:pt modelId="{16F29CA6-8003-4B54-9E76-B6CEAE4B9721}" type="pres">
      <dgm:prSet presAssocID="{B535FE03-0588-484D-8B55-D136ADFB9E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0352A2A-BDCD-4C98-954C-E6C89FEEAB23}" type="pres">
      <dgm:prSet presAssocID="{B535FE03-0588-484D-8B55-D136ADFB9E9C}" presName="spaceRect" presStyleCnt="0"/>
      <dgm:spPr/>
    </dgm:pt>
    <dgm:pt modelId="{231E6097-5C41-488F-B2BA-03DFB36A5D3F}" type="pres">
      <dgm:prSet presAssocID="{B535FE03-0588-484D-8B55-D136ADFB9E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40953E-737F-4B46-9128-4AC7843C791D}" srcId="{97412530-8484-478F-B2D0-F38B88028F8E}" destId="{59DB3EE6-8F94-421A-ACC9-314E7910A2B9}" srcOrd="0" destOrd="0" parTransId="{DA12CC9F-2555-4216-B6FE-CCDB92D6CC6C}" sibTransId="{F4936C72-C5AD-4B97-B618-1DFEBF0E397D}"/>
    <dgm:cxn modelId="{2644D96A-5F27-4D1E-BC9D-C86701D5DDD0}" type="presOf" srcId="{F3D88C64-948F-421F-8CE1-820154B91DA9}" destId="{9F9025CE-6AD2-4863-B4FC-5964623D2399}" srcOrd="0" destOrd="0" presId="urn:microsoft.com/office/officeart/2018/2/layout/IconVerticalSolidList"/>
    <dgm:cxn modelId="{42CB056D-D503-4AA3-8CBC-80FD5905DAC9}" srcId="{97412530-8484-478F-B2D0-F38B88028F8E}" destId="{F3D88C64-948F-421F-8CE1-820154B91DA9}" srcOrd="1" destOrd="0" parTransId="{A082A066-3E9A-457E-A76E-35D8AF1FCC93}" sibTransId="{21202496-515F-46B3-A02F-CC92AC4414D0}"/>
    <dgm:cxn modelId="{2B77B28F-ADB0-454E-A31C-697CAFAF524B}" srcId="{97412530-8484-478F-B2D0-F38B88028F8E}" destId="{B535FE03-0588-484D-8B55-D136ADFB9E9C}" srcOrd="2" destOrd="0" parTransId="{A54823B8-74F0-4608-8912-0604E396D129}" sibTransId="{8AAB93A6-85A5-4DED-B7FA-7A05D4D9103F}"/>
    <dgm:cxn modelId="{46E54DAD-5C9A-40E3-A481-097DD41953B0}" type="presOf" srcId="{59DB3EE6-8F94-421A-ACC9-314E7910A2B9}" destId="{809498B0-5E2D-4ED5-AFF1-7710ECF3AE68}" srcOrd="0" destOrd="0" presId="urn:microsoft.com/office/officeart/2018/2/layout/IconVerticalSolidList"/>
    <dgm:cxn modelId="{2EB82DD4-461A-4D67-896A-305A2927ACE3}" type="presOf" srcId="{97412530-8484-478F-B2D0-F38B88028F8E}" destId="{6C0F0A3D-197D-4AA1-AD7C-160F9530E986}" srcOrd="0" destOrd="0" presId="urn:microsoft.com/office/officeart/2018/2/layout/IconVerticalSolidList"/>
    <dgm:cxn modelId="{44CD2FF3-1383-4D45-98A1-D6D49D8357AB}" type="presOf" srcId="{B535FE03-0588-484D-8B55-D136ADFB9E9C}" destId="{231E6097-5C41-488F-B2BA-03DFB36A5D3F}" srcOrd="0" destOrd="0" presId="urn:microsoft.com/office/officeart/2018/2/layout/IconVerticalSolidList"/>
    <dgm:cxn modelId="{74DDFC52-76ED-462F-9256-94815C784111}" type="presParOf" srcId="{6C0F0A3D-197D-4AA1-AD7C-160F9530E986}" destId="{DB276888-E361-4A98-A9E9-64AC29046CFD}" srcOrd="0" destOrd="0" presId="urn:microsoft.com/office/officeart/2018/2/layout/IconVerticalSolidList"/>
    <dgm:cxn modelId="{C75BBC2C-577D-4E52-8FA2-12A8DFD4B386}" type="presParOf" srcId="{DB276888-E361-4A98-A9E9-64AC29046CFD}" destId="{188DD6FA-1AB6-4FF9-9AC6-7273EF2BB29D}" srcOrd="0" destOrd="0" presId="urn:microsoft.com/office/officeart/2018/2/layout/IconVerticalSolidList"/>
    <dgm:cxn modelId="{B6DF9A49-2FCC-444A-82C8-4CA9394F8476}" type="presParOf" srcId="{DB276888-E361-4A98-A9E9-64AC29046CFD}" destId="{AE4B554F-E802-435D-98C0-D5A9C6546624}" srcOrd="1" destOrd="0" presId="urn:microsoft.com/office/officeart/2018/2/layout/IconVerticalSolidList"/>
    <dgm:cxn modelId="{7A8380DD-3AA6-48CB-BE06-0DFCE2C1EE0C}" type="presParOf" srcId="{DB276888-E361-4A98-A9E9-64AC29046CFD}" destId="{08889C1D-A588-4F7D-88F6-417D34F17E23}" srcOrd="2" destOrd="0" presId="urn:microsoft.com/office/officeart/2018/2/layout/IconVerticalSolidList"/>
    <dgm:cxn modelId="{B8E90E08-8CCB-48BD-8703-571EABE66017}" type="presParOf" srcId="{DB276888-E361-4A98-A9E9-64AC29046CFD}" destId="{809498B0-5E2D-4ED5-AFF1-7710ECF3AE68}" srcOrd="3" destOrd="0" presId="urn:microsoft.com/office/officeart/2018/2/layout/IconVerticalSolidList"/>
    <dgm:cxn modelId="{1EB6F78C-81FE-4BEE-94E5-95BEFE104CF1}" type="presParOf" srcId="{6C0F0A3D-197D-4AA1-AD7C-160F9530E986}" destId="{BCB3255A-D658-460A-A497-2C485B861804}" srcOrd="1" destOrd="0" presId="urn:microsoft.com/office/officeart/2018/2/layout/IconVerticalSolidList"/>
    <dgm:cxn modelId="{F624D42B-2D24-4EFD-9509-5642A89D9304}" type="presParOf" srcId="{6C0F0A3D-197D-4AA1-AD7C-160F9530E986}" destId="{46DFBD34-124C-4DB7-9B8B-F56AC07E7D05}" srcOrd="2" destOrd="0" presId="urn:microsoft.com/office/officeart/2018/2/layout/IconVerticalSolidList"/>
    <dgm:cxn modelId="{EAFD4A4C-0AA4-4EF0-812D-3DF3CA73587B}" type="presParOf" srcId="{46DFBD34-124C-4DB7-9B8B-F56AC07E7D05}" destId="{B4C59133-7973-4C37-834D-F00A39DF076D}" srcOrd="0" destOrd="0" presId="urn:microsoft.com/office/officeart/2018/2/layout/IconVerticalSolidList"/>
    <dgm:cxn modelId="{66EF8CFD-CD12-4B00-A40E-35246911D7F8}" type="presParOf" srcId="{46DFBD34-124C-4DB7-9B8B-F56AC07E7D05}" destId="{5BC220E9-2775-4E45-9A81-5533EF9F7813}" srcOrd="1" destOrd="0" presId="urn:microsoft.com/office/officeart/2018/2/layout/IconVerticalSolidList"/>
    <dgm:cxn modelId="{0CF72118-7A8C-463F-9BA4-2EB9BD8292A8}" type="presParOf" srcId="{46DFBD34-124C-4DB7-9B8B-F56AC07E7D05}" destId="{8C0929E5-1451-49DC-A7BC-7F3A778EC87F}" srcOrd="2" destOrd="0" presId="urn:microsoft.com/office/officeart/2018/2/layout/IconVerticalSolidList"/>
    <dgm:cxn modelId="{4481D3C5-CAD1-4679-9333-51EFF5AC8538}" type="presParOf" srcId="{46DFBD34-124C-4DB7-9B8B-F56AC07E7D05}" destId="{9F9025CE-6AD2-4863-B4FC-5964623D2399}" srcOrd="3" destOrd="0" presId="urn:microsoft.com/office/officeart/2018/2/layout/IconVerticalSolidList"/>
    <dgm:cxn modelId="{BE7A220A-BB72-4D57-98C7-3F2A092F45E0}" type="presParOf" srcId="{6C0F0A3D-197D-4AA1-AD7C-160F9530E986}" destId="{256C181D-1583-4473-B488-EE25B18A1993}" srcOrd="3" destOrd="0" presId="urn:microsoft.com/office/officeart/2018/2/layout/IconVerticalSolidList"/>
    <dgm:cxn modelId="{E7085E23-2A81-459A-BA10-CAFE023E2D5B}" type="presParOf" srcId="{6C0F0A3D-197D-4AA1-AD7C-160F9530E986}" destId="{7223A497-4CE2-4F8A-A727-44970188A9A0}" srcOrd="4" destOrd="0" presId="urn:microsoft.com/office/officeart/2018/2/layout/IconVerticalSolidList"/>
    <dgm:cxn modelId="{508E7C3C-7999-49E3-A9EA-08129EF293B7}" type="presParOf" srcId="{7223A497-4CE2-4F8A-A727-44970188A9A0}" destId="{2F4DD559-F916-4218-9C5C-84AC377677FF}" srcOrd="0" destOrd="0" presId="urn:microsoft.com/office/officeart/2018/2/layout/IconVerticalSolidList"/>
    <dgm:cxn modelId="{810006B4-8DFD-4732-A306-6A5257DE7B88}" type="presParOf" srcId="{7223A497-4CE2-4F8A-A727-44970188A9A0}" destId="{16F29CA6-8003-4B54-9E76-B6CEAE4B9721}" srcOrd="1" destOrd="0" presId="urn:microsoft.com/office/officeart/2018/2/layout/IconVerticalSolidList"/>
    <dgm:cxn modelId="{9041FE53-11E6-4C9E-AA01-65029192BA7B}" type="presParOf" srcId="{7223A497-4CE2-4F8A-A727-44970188A9A0}" destId="{C0352A2A-BDCD-4C98-954C-E6C89FEEAB23}" srcOrd="2" destOrd="0" presId="urn:microsoft.com/office/officeart/2018/2/layout/IconVerticalSolidList"/>
    <dgm:cxn modelId="{1B838F23-0D70-440B-9DF2-18B11CD0CA52}" type="presParOf" srcId="{7223A497-4CE2-4F8A-A727-44970188A9A0}" destId="{231E6097-5C41-488F-B2BA-03DFB36A5D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2D2EB-9DFA-45D4-B054-FD482A850B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D5CF76-5C4E-483C-9575-1E0430FD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“OBSCURE LOCK”</a:t>
          </a:r>
        </a:p>
      </dgm:t>
    </dgm:pt>
    <dgm:pt modelId="{4EAFBF3D-3FA4-449D-8571-0521AF1CC909}" type="parTrans" cxnId="{12E577B8-96F2-4110-8998-1E19FA54AB78}">
      <dgm:prSet/>
      <dgm:spPr/>
      <dgm:t>
        <a:bodyPr/>
        <a:lstStyle/>
        <a:p>
          <a:endParaRPr lang="en-US"/>
        </a:p>
      </dgm:t>
    </dgm:pt>
    <dgm:pt modelId="{B48E36B4-811F-4921-8727-CC5B026F9C1B}" type="sibTrans" cxnId="{12E577B8-96F2-4110-8998-1E19FA54AB78}">
      <dgm:prSet/>
      <dgm:spPr/>
      <dgm:t>
        <a:bodyPr/>
        <a:lstStyle/>
        <a:p>
          <a:endParaRPr lang="en-US"/>
        </a:p>
      </dgm:t>
    </dgm:pt>
    <dgm:pt modelId="{00C2F3FD-C397-41DA-B7B0-0AE613A0BE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“Obscure Lock ” is an augmented reality-based application which helps emporium possessor to embed the best of security to their stores with a virtual lock mechanism.</a:t>
          </a:r>
        </a:p>
      </dgm:t>
    </dgm:pt>
    <dgm:pt modelId="{45836462-5680-4647-A1B6-52A2BF299844}" type="parTrans" cxnId="{03DB27DC-2507-4924-9652-3E0485DD1CFC}">
      <dgm:prSet/>
      <dgm:spPr/>
      <dgm:t>
        <a:bodyPr/>
        <a:lstStyle/>
        <a:p>
          <a:endParaRPr lang="en-US"/>
        </a:p>
      </dgm:t>
    </dgm:pt>
    <dgm:pt modelId="{6D051271-748E-4C5F-948F-1B08BA655C18}" type="sibTrans" cxnId="{03DB27DC-2507-4924-9652-3E0485DD1CFC}">
      <dgm:prSet/>
      <dgm:spPr/>
      <dgm:t>
        <a:bodyPr/>
        <a:lstStyle/>
        <a:p>
          <a:endParaRPr lang="en-US"/>
        </a:p>
      </dgm:t>
    </dgm:pt>
    <dgm:pt modelId="{4E5132B3-EF03-4C57-8863-163F8B700B6C}" type="pres">
      <dgm:prSet presAssocID="{8CB2D2EB-9DFA-45D4-B054-FD482A850B4F}" presName="root" presStyleCnt="0">
        <dgm:presLayoutVars>
          <dgm:dir/>
          <dgm:resizeHandles val="exact"/>
        </dgm:presLayoutVars>
      </dgm:prSet>
      <dgm:spPr/>
    </dgm:pt>
    <dgm:pt modelId="{EA82BF6F-49ED-4EFE-ABD1-0ABE344662D5}" type="pres">
      <dgm:prSet presAssocID="{24D5CF76-5C4E-483C-9575-1E0430FD20BA}" presName="compNode" presStyleCnt="0"/>
      <dgm:spPr/>
    </dgm:pt>
    <dgm:pt modelId="{E9F07CC2-78EC-4C7D-8767-B6F4042BA2CA}" type="pres">
      <dgm:prSet presAssocID="{24D5CF76-5C4E-483C-9575-1E0430FD20BA}" presName="bgRect" presStyleLbl="bgShp" presStyleIdx="0" presStyleCnt="2"/>
      <dgm:spPr/>
    </dgm:pt>
    <dgm:pt modelId="{E882A418-EDCC-4BC5-A550-E4BAA093A6C1}" type="pres">
      <dgm:prSet presAssocID="{24D5CF76-5C4E-483C-9575-1E0430FD20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6E18BBF-464A-4C1C-86BA-8E680FB4C3FD}" type="pres">
      <dgm:prSet presAssocID="{24D5CF76-5C4E-483C-9575-1E0430FD20BA}" presName="spaceRect" presStyleCnt="0"/>
      <dgm:spPr/>
    </dgm:pt>
    <dgm:pt modelId="{5B468AC8-1087-4A8F-89B9-11AD4C3CCA0E}" type="pres">
      <dgm:prSet presAssocID="{24D5CF76-5C4E-483C-9575-1E0430FD20BA}" presName="parTx" presStyleLbl="revTx" presStyleIdx="0" presStyleCnt="2">
        <dgm:presLayoutVars>
          <dgm:chMax val="0"/>
          <dgm:chPref val="0"/>
        </dgm:presLayoutVars>
      </dgm:prSet>
      <dgm:spPr/>
    </dgm:pt>
    <dgm:pt modelId="{F2385CD2-D424-46AB-91FF-F91893FB3F83}" type="pres">
      <dgm:prSet presAssocID="{B48E36B4-811F-4921-8727-CC5B026F9C1B}" presName="sibTrans" presStyleCnt="0"/>
      <dgm:spPr/>
    </dgm:pt>
    <dgm:pt modelId="{83444828-9C13-450E-AFA4-B193F896B993}" type="pres">
      <dgm:prSet presAssocID="{00C2F3FD-C397-41DA-B7B0-0AE613A0BE84}" presName="compNode" presStyleCnt="0"/>
      <dgm:spPr/>
    </dgm:pt>
    <dgm:pt modelId="{40A8DB11-9B37-48F8-91ED-D9E772C02A69}" type="pres">
      <dgm:prSet presAssocID="{00C2F3FD-C397-41DA-B7B0-0AE613A0BE84}" presName="bgRect" presStyleLbl="bgShp" presStyleIdx="1" presStyleCnt="2"/>
      <dgm:spPr/>
    </dgm:pt>
    <dgm:pt modelId="{003DD0D8-0540-478E-99E0-1D9CD3256A0F}" type="pres">
      <dgm:prSet presAssocID="{00C2F3FD-C397-41DA-B7B0-0AE613A0BE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E44621-FBAB-4CFB-93A5-30B53AAD92AF}" type="pres">
      <dgm:prSet presAssocID="{00C2F3FD-C397-41DA-B7B0-0AE613A0BE84}" presName="spaceRect" presStyleCnt="0"/>
      <dgm:spPr/>
    </dgm:pt>
    <dgm:pt modelId="{3B877401-0717-43F5-BB42-017A2A1601A1}" type="pres">
      <dgm:prSet presAssocID="{00C2F3FD-C397-41DA-B7B0-0AE613A0BE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056080-1C61-4CC5-8BA2-BA1959C7A86D}" type="presOf" srcId="{00C2F3FD-C397-41DA-B7B0-0AE613A0BE84}" destId="{3B877401-0717-43F5-BB42-017A2A1601A1}" srcOrd="0" destOrd="0" presId="urn:microsoft.com/office/officeart/2018/2/layout/IconVerticalSolidList"/>
    <dgm:cxn modelId="{0B4FE48F-EDE8-484C-9990-9145BBEAEE76}" type="presOf" srcId="{8CB2D2EB-9DFA-45D4-B054-FD482A850B4F}" destId="{4E5132B3-EF03-4C57-8863-163F8B700B6C}" srcOrd="0" destOrd="0" presId="urn:microsoft.com/office/officeart/2018/2/layout/IconVerticalSolidList"/>
    <dgm:cxn modelId="{12E577B8-96F2-4110-8998-1E19FA54AB78}" srcId="{8CB2D2EB-9DFA-45D4-B054-FD482A850B4F}" destId="{24D5CF76-5C4E-483C-9575-1E0430FD20BA}" srcOrd="0" destOrd="0" parTransId="{4EAFBF3D-3FA4-449D-8571-0521AF1CC909}" sibTransId="{B48E36B4-811F-4921-8727-CC5B026F9C1B}"/>
    <dgm:cxn modelId="{03DB27DC-2507-4924-9652-3E0485DD1CFC}" srcId="{8CB2D2EB-9DFA-45D4-B054-FD482A850B4F}" destId="{00C2F3FD-C397-41DA-B7B0-0AE613A0BE84}" srcOrd="1" destOrd="0" parTransId="{45836462-5680-4647-A1B6-52A2BF299844}" sibTransId="{6D051271-748E-4C5F-948F-1B08BA655C18}"/>
    <dgm:cxn modelId="{BFE266FC-3159-44D2-A503-3931AB56A6C9}" type="presOf" srcId="{24D5CF76-5C4E-483C-9575-1E0430FD20BA}" destId="{5B468AC8-1087-4A8F-89B9-11AD4C3CCA0E}" srcOrd="0" destOrd="0" presId="urn:microsoft.com/office/officeart/2018/2/layout/IconVerticalSolidList"/>
    <dgm:cxn modelId="{FFCA331A-40AB-4A7D-9E4B-93CEA1A2BCDD}" type="presParOf" srcId="{4E5132B3-EF03-4C57-8863-163F8B700B6C}" destId="{EA82BF6F-49ED-4EFE-ABD1-0ABE344662D5}" srcOrd="0" destOrd="0" presId="urn:microsoft.com/office/officeart/2018/2/layout/IconVerticalSolidList"/>
    <dgm:cxn modelId="{E5D735FF-F7BD-404F-939B-0262D8ACC98D}" type="presParOf" srcId="{EA82BF6F-49ED-4EFE-ABD1-0ABE344662D5}" destId="{E9F07CC2-78EC-4C7D-8767-B6F4042BA2CA}" srcOrd="0" destOrd="0" presId="urn:microsoft.com/office/officeart/2018/2/layout/IconVerticalSolidList"/>
    <dgm:cxn modelId="{2797D472-ED68-4EC5-B94E-CFF5B0E9510E}" type="presParOf" srcId="{EA82BF6F-49ED-4EFE-ABD1-0ABE344662D5}" destId="{E882A418-EDCC-4BC5-A550-E4BAA093A6C1}" srcOrd="1" destOrd="0" presId="urn:microsoft.com/office/officeart/2018/2/layout/IconVerticalSolidList"/>
    <dgm:cxn modelId="{C5B1BF5F-3235-4C3F-AC6F-701794C2F434}" type="presParOf" srcId="{EA82BF6F-49ED-4EFE-ABD1-0ABE344662D5}" destId="{06E18BBF-464A-4C1C-86BA-8E680FB4C3FD}" srcOrd="2" destOrd="0" presId="urn:microsoft.com/office/officeart/2018/2/layout/IconVerticalSolidList"/>
    <dgm:cxn modelId="{C92E7164-39C2-423D-8B3E-3A0B4422308D}" type="presParOf" srcId="{EA82BF6F-49ED-4EFE-ABD1-0ABE344662D5}" destId="{5B468AC8-1087-4A8F-89B9-11AD4C3CCA0E}" srcOrd="3" destOrd="0" presId="urn:microsoft.com/office/officeart/2018/2/layout/IconVerticalSolidList"/>
    <dgm:cxn modelId="{4490BA8F-625F-4C76-9499-E2820A605F3E}" type="presParOf" srcId="{4E5132B3-EF03-4C57-8863-163F8B700B6C}" destId="{F2385CD2-D424-46AB-91FF-F91893FB3F83}" srcOrd="1" destOrd="0" presId="urn:microsoft.com/office/officeart/2018/2/layout/IconVerticalSolidList"/>
    <dgm:cxn modelId="{E8094A43-F32C-41B3-94C9-A66D8D058F09}" type="presParOf" srcId="{4E5132B3-EF03-4C57-8863-163F8B700B6C}" destId="{83444828-9C13-450E-AFA4-B193F896B993}" srcOrd="2" destOrd="0" presId="urn:microsoft.com/office/officeart/2018/2/layout/IconVerticalSolidList"/>
    <dgm:cxn modelId="{B4FE6513-A024-4695-8247-EE9703698EF3}" type="presParOf" srcId="{83444828-9C13-450E-AFA4-B193F896B993}" destId="{40A8DB11-9B37-48F8-91ED-D9E772C02A69}" srcOrd="0" destOrd="0" presId="urn:microsoft.com/office/officeart/2018/2/layout/IconVerticalSolidList"/>
    <dgm:cxn modelId="{2A55F52D-A1FE-4980-AB0A-9AD489BE149E}" type="presParOf" srcId="{83444828-9C13-450E-AFA4-B193F896B993}" destId="{003DD0D8-0540-478E-99E0-1D9CD3256A0F}" srcOrd="1" destOrd="0" presId="urn:microsoft.com/office/officeart/2018/2/layout/IconVerticalSolidList"/>
    <dgm:cxn modelId="{4EEE1746-4E4E-49AE-B5CB-A4D26B1A20DB}" type="presParOf" srcId="{83444828-9C13-450E-AFA4-B193F896B993}" destId="{6CE44621-FBAB-4CFB-93A5-30B53AAD92AF}" srcOrd="2" destOrd="0" presId="urn:microsoft.com/office/officeart/2018/2/layout/IconVerticalSolidList"/>
    <dgm:cxn modelId="{93FEAFFC-E10D-4973-9F2B-6C3131BF6530}" type="presParOf" srcId="{83444828-9C13-450E-AFA4-B193F896B993}" destId="{3B877401-0717-43F5-BB42-017A2A1601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9DB7D-E359-434A-8A1E-54E545E08A7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28C948-A8A2-4D0D-B0B8-98FE01076BD6}">
      <dgm:prSet/>
      <dgm:spPr/>
      <dgm:t>
        <a:bodyPr/>
        <a:lstStyle/>
        <a:p>
          <a:r>
            <a:rPr lang="en-US" dirty="0"/>
            <a:t>This system will provide with virtual lock mechanism that can be used in any locker/safe/block of the showroom which will be operated using a Mobile Application. The mobile application will use camera and will pop pattern dots or numeral while facing the objects. You have to draw/write the correct pattern/numeral to unlock the Locker/safe/block which is under the surveillance of the “ OBSCURE LOCK App ”.</a:t>
          </a:r>
          <a:br>
            <a:rPr lang="en-US" dirty="0"/>
          </a:br>
          <a:r>
            <a:rPr lang="en-US" dirty="0"/>
            <a:t>  </a:t>
          </a:r>
        </a:p>
      </dgm:t>
    </dgm:pt>
    <dgm:pt modelId="{62D05DE5-142D-4664-9DF2-48F4D9225F86}" type="parTrans" cxnId="{E62CA317-A146-4682-99D3-153A4E1F2415}">
      <dgm:prSet/>
      <dgm:spPr/>
      <dgm:t>
        <a:bodyPr/>
        <a:lstStyle/>
        <a:p>
          <a:endParaRPr lang="en-US"/>
        </a:p>
      </dgm:t>
    </dgm:pt>
    <dgm:pt modelId="{6614A0EB-ABEC-4720-ACA7-61BF6636E205}" type="sibTrans" cxnId="{E62CA317-A146-4682-99D3-153A4E1F2415}">
      <dgm:prSet/>
      <dgm:spPr/>
      <dgm:t>
        <a:bodyPr/>
        <a:lstStyle/>
        <a:p>
          <a:endParaRPr lang="en-US"/>
        </a:p>
      </dgm:t>
    </dgm:pt>
    <dgm:pt modelId="{B130DB53-2BD2-46E9-B5E1-8232F76B49A4}">
      <dgm:prSet/>
      <dgm:spPr/>
      <dgm:t>
        <a:bodyPr/>
        <a:lstStyle/>
        <a:p>
          <a:r>
            <a:rPr lang="en-US"/>
            <a:t>The block will open instinctively once the password/pattern is correctly entered. This functionality is performed using an IOT sensor and analyze weight inside the block/safe.</a:t>
          </a:r>
        </a:p>
      </dgm:t>
    </dgm:pt>
    <dgm:pt modelId="{711DBBFF-9493-4880-9B2C-761E9AB55FB0}" type="parTrans" cxnId="{8520CC8B-A3F1-422F-8296-EAB750C7EBB3}">
      <dgm:prSet/>
      <dgm:spPr/>
      <dgm:t>
        <a:bodyPr/>
        <a:lstStyle/>
        <a:p>
          <a:endParaRPr lang="en-US"/>
        </a:p>
      </dgm:t>
    </dgm:pt>
    <dgm:pt modelId="{359A9CFD-E978-4AC9-A7B5-D7B461DB3AA5}" type="sibTrans" cxnId="{8520CC8B-A3F1-422F-8296-EAB750C7EBB3}">
      <dgm:prSet/>
      <dgm:spPr/>
      <dgm:t>
        <a:bodyPr/>
        <a:lstStyle/>
        <a:p>
          <a:endParaRPr lang="en-US"/>
        </a:p>
      </dgm:t>
    </dgm:pt>
    <dgm:pt modelId="{8ED0404E-5354-49B2-AFB2-A7E718F74468}">
      <dgm:prSet/>
      <dgm:spPr/>
      <dgm:t>
        <a:bodyPr/>
        <a:lstStyle/>
        <a:p>
          <a:r>
            <a:rPr lang="en-US"/>
            <a:t>Another sort of functionality that is provided by the system is a chain of blocks between the user. The authentication of each user is accomplished using blockchain notion.</a:t>
          </a:r>
        </a:p>
      </dgm:t>
    </dgm:pt>
    <dgm:pt modelId="{B871C005-19EC-4504-B698-07BF185178AD}" type="parTrans" cxnId="{0FB0752F-1C84-46D8-B9F7-0C2563D4CB1B}">
      <dgm:prSet/>
      <dgm:spPr/>
      <dgm:t>
        <a:bodyPr/>
        <a:lstStyle/>
        <a:p>
          <a:endParaRPr lang="en-US"/>
        </a:p>
      </dgm:t>
    </dgm:pt>
    <dgm:pt modelId="{01BF76E0-CE64-4C6B-938A-1F72BA430320}" type="sibTrans" cxnId="{0FB0752F-1C84-46D8-B9F7-0C2563D4CB1B}">
      <dgm:prSet/>
      <dgm:spPr/>
      <dgm:t>
        <a:bodyPr/>
        <a:lstStyle/>
        <a:p>
          <a:endParaRPr lang="en-US"/>
        </a:p>
      </dgm:t>
    </dgm:pt>
    <dgm:pt modelId="{C839E479-B47B-4F44-A06D-86C56388A142}" type="pres">
      <dgm:prSet presAssocID="{3469DB7D-E359-434A-8A1E-54E545E08A74}" presName="vert0" presStyleCnt="0">
        <dgm:presLayoutVars>
          <dgm:dir/>
          <dgm:animOne val="branch"/>
          <dgm:animLvl val="lvl"/>
        </dgm:presLayoutVars>
      </dgm:prSet>
      <dgm:spPr/>
    </dgm:pt>
    <dgm:pt modelId="{20E68B75-C6E0-4EE9-A245-779F7931BEAC}" type="pres">
      <dgm:prSet presAssocID="{F428C948-A8A2-4D0D-B0B8-98FE01076BD6}" presName="thickLine" presStyleLbl="alignNode1" presStyleIdx="0" presStyleCnt="3"/>
      <dgm:spPr/>
    </dgm:pt>
    <dgm:pt modelId="{71A9805D-FA9C-4208-94B8-0C21AB476E2E}" type="pres">
      <dgm:prSet presAssocID="{F428C948-A8A2-4D0D-B0B8-98FE01076BD6}" presName="horz1" presStyleCnt="0"/>
      <dgm:spPr/>
    </dgm:pt>
    <dgm:pt modelId="{2065F966-D8B1-4EDC-9766-5497D81C555F}" type="pres">
      <dgm:prSet presAssocID="{F428C948-A8A2-4D0D-B0B8-98FE01076BD6}" presName="tx1" presStyleLbl="revTx" presStyleIdx="0" presStyleCnt="3"/>
      <dgm:spPr/>
    </dgm:pt>
    <dgm:pt modelId="{BDA8305E-AD29-4880-A890-F209E799FF9B}" type="pres">
      <dgm:prSet presAssocID="{F428C948-A8A2-4D0D-B0B8-98FE01076BD6}" presName="vert1" presStyleCnt="0"/>
      <dgm:spPr/>
    </dgm:pt>
    <dgm:pt modelId="{BDD016DA-5063-4228-A732-20C4860057B8}" type="pres">
      <dgm:prSet presAssocID="{B130DB53-2BD2-46E9-B5E1-8232F76B49A4}" presName="thickLine" presStyleLbl="alignNode1" presStyleIdx="1" presStyleCnt="3"/>
      <dgm:spPr/>
    </dgm:pt>
    <dgm:pt modelId="{585498F9-6948-40A6-B21D-C7406D61B7F6}" type="pres">
      <dgm:prSet presAssocID="{B130DB53-2BD2-46E9-B5E1-8232F76B49A4}" presName="horz1" presStyleCnt="0"/>
      <dgm:spPr/>
    </dgm:pt>
    <dgm:pt modelId="{13C4AAF5-FAA8-4C8A-99FA-DA3737003DA5}" type="pres">
      <dgm:prSet presAssocID="{B130DB53-2BD2-46E9-B5E1-8232F76B49A4}" presName="tx1" presStyleLbl="revTx" presStyleIdx="1" presStyleCnt="3"/>
      <dgm:spPr/>
    </dgm:pt>
    <dgm:pt modelId="{131CDD4C-6720-40E4-BD68-C35D18FB30E4}" type="pres">
      <dgm:prSet presAssocID="{B130DB53-2BD2-46E9-B5E1-8232F76B49A4}" presName="vert1" presStyleCnt="0"/>
      <dgm:spPr/>
    </dgm:pt>
    <dgm:pt modelId="{B91AFC28-6EB3-4B73-9719-EB128B84F1C2}" type="pres">
      <dgm:prSet presAssocID="{8ED0404E-5354-49B2-AFB2-A7E718F74468}" presName="thickLine" presStyleLbl="alignNode1" presStyleIdx="2" presStyleCnt="3"/>
      <dgm:spPr/>
    </dgm:pt>
    <dgm:pt modelId="{6C94CE1D-2597-4D6F-9B65-269DEB68C92E}" type="pres">
      <dgm:prSet presAssocID="{8ED0404E-5354-49B2-AFB2-A7E718F74468}" presName="horz1" presStyleCnt="0"/>
      <dgm:spPr/>
    </dgm:pt>
    <dgm:pt modelId="{53746379-4102-4F85-B4AB-CF55DC9E4DC6}" type="pres">
      <dgm:prSet presAssocID="{8ED0404E-5354-49B2-AFB2-A7E718F74468}" presName="tx1" presStyleLbl="revTx" presStyleIdx="2" presStyleCnt="3"/>
      <dgm:spPr/>
    </dgm:pt>
    <dgm:pt modelId="{0B1D47F1-2474-4313-A418-FB3E210D554F}" type="pres">
      <dgm:prSet presAssocID="{8ED0404E-5354-49B2-AFB2-A7E718F74468}" presName="vert1" presStyleCnt="0"/>
      <dgm:spPr/>
    </dgm:pt>
  </dgm:ptLst>
  <dgm:cxnLst>
    <dgm:cxn modelId="{6D3D8016-647E-4CF1-A3CC-A97BE70C3322}" type="presOf" srcId="{F428C948-A8A2-4D0D-B0B8-98FE01076BD6}" destId="{2065F966-D8B1-4EDC-9766-5497D81C555F}" srcOrd="0" destOrd="0" presId="urn:microsoft.com/office/officeart/2008/layout/LinedList"/>
    <dgm:cxn modelId="{E62CA317-A146-4682-99D3-153A4E1F2415}" srcId="{3469DB7D-E359-434A-8A1E-54E545E08A74}" destId="{F428C948-A8A2-4D0D-B0B8-98FE01076BD6}" srcOrd="0" destOrd="0" parTransId="{62D05DE5-142D-4664-9DF2-48F4D9225F86}" sibTransId="{6614A0EB-ABEC-4720-ACA7-61BF6636E205}"/>
    <dgm:cxn modelId="{0FB0752F-1C84-46D8-B9F7-0C2563D4CB1B}" srcId="{3469DB7D-E359-434A-8A1E-54E545E08A74}" destId="{8ED0404E-5354-49B2-AFB2-A7E718F74468}" srcOrd="2" destOrd="0" parTransId="{B871C005-19EC-4504-B698-07BF185178AD}" sibTransId="{01BF76E0-CE64-4C6B-938A-1F72BA430320}"/>
    <dgm:cxn modelId="{8520CC8B-A3F1-422F-8296-EAB750C7EBB3}" srcId="{3469DB7D-E359-434A-8A1E-54E545E08A74}" destId="{B130DB53-2BD2-46E9-B5E1-8232F76B49A4}" srcOrd="1" destOrd="0" parTransId="{711DBBFF-9493-4880-9B2C-761E9AB55FB0}" sibTransId="{359A9CFD-E978-4AC9-A7B5-D7B461DB3AA5}"/>
    <dgm:cxn modelId="{8C01C593-955E-495B-9464-50E6F76C6477}" type="presOf" srcId="{8ED0404E-5354-49B2-AFB2-A7E718F74468}" destId="{53746379-4102-4F85-B4AB-CF55DC9E4DC6}" srcOrd="0" destOrd="0" presId="urn:microsoft.com/office/officeart/2008/layout/LinedList"/>
    <dgm:cxn modelId="{79130CA3-BF97-4824-B2DF-CFBD3875208B}" type="presOf" srcId="{3469DB7D-E359-434A-8A1E-54E545E08A74}" destId="{C839E479-B47B-4F44-A06D-86C56388A142}" srcOrd="0" destOrd="0" presId="urn:microsoft.com/office/officeart/2008/layout/LinedList"/>
    <dgm:cxn modelId="{AD3756CF-8BA4-458E-961A-8CED38AE9E75}" type="presOf" srcId="{B130DB53-2BD2-46E9-B5E1-8232F76B49A4}" destId="{13C4AAF5-FAA8-4C8A-99FA-DA3737003DA5}" srcOrd="0" destOrd="0" presId="urn:microsoft.com/office/officeart/2008/layout/LinedList"/>
    <dgm:cxn modelId="{8C577D9D-EF82-41FF-84D6-8E478D9190C0}" type="presParOf" srcId="{C839E479-B47B-4F44-A06D-86C56388A142}" destId="{20E68B75-C6E0-4EE9-A245-779F7931BEAC}" srcOrd="0" destOrd="0" presId="urn:microsoft.com/office/officeart/2008/layout/LinedList"/>
    <dgm:cxn modelId="{4C3A8303-A1F1-4015-8806-AF7250F309A4}" type="presParOf" srcId="{C839E479-B47B-4F44-A06D-86C56388A142}" destId="{71A9805D-FA9C-4208-94B8-0C21AB476E2E}" srcOrd="1" destOrd="0" presId="urn:microsoft.com/office/officeart/2008/layout/LinedList"/>
    <dgm:cxn modelId="{8DE0DBD2-EE45-4251-9F91-2B2E3A975511}" type="presParOf" srcId="{71A9805D-FA9C-4208-94B8-0C21AB476E2E}" destId="{2065F966-D8B1-4EDC-9766-5497D81C555F}" srcOrd="0" destOrd="0" presId="urn:microsoft.com/office/officeart/2008/layout/LinedList"/>
    <dgm:cxn modelId="{0FE41A8E-37B3-470C-B41D-DF75E8CE1915}" type="presParOf" srcId="{71A9805D-FA9C-4208-94B8-0C21AB476E2E}" destId="{BDA8305E-AD29-4880-A890-F209E799FF9B}" srcOrd="1" destOrd="0" presId="urn:microsoft.com/office/officeart/2008/layout/LinedList"/>
    <dgm:cxn modelId="{FA8DDC4C-A033-4A90-8B15-D89FFE02BC8A}" type="presParOf" srcId="{C839E479-B47B-4F44-A06D-86C56388A142}" destId="{BDD016DA-5063-4228-A732-20C4860057B8}" srcOrd="2" destOrd="0" presId="urn:microsoft.com/office/officeart/2008/layout/LinedList"/>
    <dgm:cxn modelId="{FB59CD67-0BD1-4E60-A125-3275A323158C}" type="presParOf" srcId="{C839E479-B47B-4F44-A06D-86C56388A142}" destId="{585498F9-6948-40A6-B21D-C7406D61B7F6}" srcOrd="3" destOrd="0" presId="urn:microsoft.com/office/officeart/2008/layout/LinedList"/>
    <dgm:cxn modelId="{2BE724E9-9718-41FF-B298-6AF93CED89C4}" type="presParOf" srcId="{585498F9-6948-40A6-B21D-C7406D61B7F6}" destId="{13C4AAF5-FAA8-4C8A-99FA-DA3737003DA5}" srcOrd="0" destOrd="0" presId="urn:microsoft.com/office/officeart/2008/layout/LinedList"/>
    <dgm:cxn modelId="{C6092AE1-C414-415A-BD88-9F7ECFBA9DD3}" type="presParOf" srcId="{585498F9-6948-40A6-B21D-C7406D61B7F6}" destId="{131CDD4C-6720-40E4-BD68-C35D18FB30E4}" srcOrd="1" destOrd="0" presId="urn:microsoft.com/office/officeart/2008/layout/LinedList"/>
    <dgm:cxn modelId="{B5E9741E-0783-4310-8B58-EE54F55471BE}" type="presParOf" srcId="{C839E479-B47B-4F44-A06D-86C56388A142}" destId="{B91AFC28-6EB3-4B73-9719-EB128B84F1C2}" srcOrd="4" destOrd="0" presId="urn:microsoft.com/office/officeart/2008/layout/LinedList"/>
    <dgm:cxn modelId="{F97A715C-E3F6-4164-8F3F-5E1AFD8E9B33}" type="presParOf" srcId="{C839E479-B47B-4F44-A06D-86C56388A142}" destId="{6C94CE1D-2597-4D6F-9B65-269DEB68C92E}" srcOrd="5" destOrd="0" presId="urn:microsoft.com/office/officeart/2008/layout/LinedList"/>
    <dgm:cxn modelId="{0613C1EF-2446-48B7-A068-21E46BCA06A2}" type="presParOf" srcId="{6C94CE1D-2597-4D6F-9B65-269DEB68C92E}" destId="{53746379-4102-4F85-B4AB-CF55DC9E4DC6}" srcOrd="0" destOrd="0" presId="urn:microsoft.com/office/officeart/2008/layout/LinedList"/>
    <dgm:cxn modelId="{B9B07CF8-BB86-44E1-8044-134C0B9F8067}" type="presParOf" srcId="{6C94CE1D-2597-4D6F-9B65-269DEB68C92E}" destId="{0B1D47F1-2474-4313-A418-FB3E210D5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C7445-7F0D-422F-A9BE-0515A6B85C27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AABF31-6418-49B5-9A73-E320AF4006B7}">
      <dgm:prSet/>
      <dgm:spPr/>
      <dgm:t>
        <a:bodyPr/>
        <a:lstStyle/>
        <a:p>
          <a:r>
            <a:rPr lang="en-US">
              <a:latin typeface="Calibri"/>
              <a:cs typeface="Calibri"/>
            </a:rPr>
            <a:t>WALL SCANNING</a:t>
          </a:r>
        </a:p>
      </dgm:t>
    </dgm:pt>
    <dgm:pt modelId="{BA4BA410-6FDC-4B83-BAFA-7595534A8CB8}" type="parTrans" cxnId="{D8CE509D-E24E-4BA4-86B9-E05C7CCCCD15}">
      <dgm:prSet/>
      <dgm:spPr/>
      <dgm:t>
        <a:bodyPr/>
        <a:lstStyle/>
        <a:p>
          <a:endParaRPr lang="en-US"/>
        </a:p>
      </dgm:t>
    </dgm:pt>
    <dgm:pt modelId="{42B22BB2-05D9-4DA7-A830-273B7925530D}" type="sibTrans" cxnId="{D8CE509D-E24E-4BA4-86B9-E05C7CCCCD15}">
      <dgm:prSet/>
      <dgm:spPr/>
      <dgm:t>
        <a:bodyPr/>
        <a:lstStyle/>
        <a:p>
          <a:endParaRPr lang="en-US"/>
        </a:p>
      </dgm:t>
    </dgm:pt>
    <dgm:pt modelId="{B9D5F1CD-A25A-4C71-B71B-DBAEDE0310B3}">
      <dgm:prSet/>
      <dgm:spPr/>
      <dgm:t>
        <a:bodyPr/>
        <a:lstStyle/>
        <a:p>
          <a:r>
            <a:rPr lang="en-US">
              <a:cs typeface="Calibri Light"/>
            </a:rPr>
            <a:t>USER AUTHENTICATION</a:t>
          </a:r>
          <a:endParaRPr lang="en-US"/>
        </a:p>
      </dgm:t>
    </dgm:pt>
    <dgm:pt modelId="{84FE09AE-FC4A-491C-B14D-89950F097290}" type="parTrans" cxnId="{605D2D6A-9DC9-43E1-A4BC-266FC57CF234}">
      <dgm:prSet/>
      <dgm:spPr/>
      <dgm:t>
        <a:bodyPr/>
        <a:lstStyle/>
        <a:p>
          <a:endParaRPr lang="en-US"/>
        </a:p>
      </dgm:t>
    </dgm:pt>
    <dgm:pt modelId="{C25FC4C7-7616-4883-AACC-55BE29E97B3B}" type="sibTrans" cxnId="{605D2D6A-9DC9-43E1-A4BC-266FC57CF234}">
      <dgm:prSet/>
      <dgm:spPr/>
      <dgm:t>
        <a:bodyPr/>
        <a:lstStyle/>
        <a:p>
          <a:endParaRPr lang="en-US"/>
        </a:p>
      </dgm:t>
    </dgm:pt>
    <dgm:pt modelId="{239E4238-2B47-4AF5-BCBF-3FAD3230671E}">
      <dgm:prSet/>
      <dgm:spPr/>
      <dgm:t>
        <a:bodyPr/>
        <a:lstStyle/>
        <a:p>
          <a:r>
            <a:rPr lang="en-US"/>
            <a:t> </a:t>
          </a:r>
          <a:r>
            <a:rPr lang="en-US">
              <a:latin typeface="Calibri"/>
              <a:cs typeface="Calibri"/>
            </a:rPr>
            <a:t>Every individual who is a part of the system is provided with a user substantiation password which is noticeable only when user keep their mobile phones facing the walls.</a:t>
          </a:r>
          <a:r>
            <a:rPr lang="en-US" sz="3400">
              <a:latin typeface="Calibri Light"/>
              <a:cs typeface="Calibri Light"/>
            </a:rPr>
            <a:t> </a:t>
          </a:r>
          <a:endParaRPr lang="en-US" sz="3400"/>
        </a:p>
      </dgm:t>
    </dgm:pt>
    <dgm:pt modelId="{A63430C9-F1AC-4F2D-9E52-0CE068BC81DE}" type="parTrans" cxnId="{1277DADD-E47C-4949-98C5-900C9F9B3009}">
      <dgm:prSet/>
      <dgm:spPr/>
      <dgm:t>
        <a:bodyPr/>
        <a:lstStyle/>
        <a:p>
          <a:endParaRPr lang="en-US"/>
        </a:p>
      </dgm:t>
    </dgm:pt>
    <dgm:pt modelId="{0E6A35A0-0246-47E8-8EB0-36D56C962010}" type="sibTrans" cxnId="{1277DADD-E47C-4949-98C5-900C9F9B3009}">
      <dgm:prSet/>
      <dgm:spPr/>
      <dgm:t>
        <a:bodyPr/>
        <a:lstStyle/>
        <a:p>
          <a:endParaRPr lang="en-US"/>
        </a:p>
      </dgm:t>
    </dgm:pt>
    <dgm:pt modelId="{CB4AFDF8-8666-43B6-8B19-52477B3F1E5F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When a particular individual whose is a responsible handler of the system keeps there mobile facing the walls a scanning takes place to examine the wall is under the surveillance of our system.</a:t>
          </a:r>
          <a:endParaRPr lang="en-US" dirty="0">
            <a:latin typeface="Calibri Light"/>
            <a:cs typeface="Calibri Light"/>
          </a:endParaRPr>
        </a:p>
      </dgm:t>
    </dgm:pt>
    <dgm:pt modelId="{1BA0010A-C057-46BC-B0C9-88B680EFD134}" type="parTrans" cxnId="{2452404E-0B40-47D6-A003-75EFFC313EFD}">
      <dgm:prSet/>
      <dgm:spPr/>
    </dgm:pt>
    <dgm:pt modelId="{A8724E23-D008-4922-B096-AEB2E6B5FE42}" type="sibTrans" cxnId="{2452404E-0B40-47D6-A003-75EFFC313EFD}">
      <dgm:prSet/>
      <dgm:spPr/>
      <dgm:t>
        <a:bodyPr/>
        <a:lstStyle/>
        <a:p>
          <a:endParaRPr lang="en-US"/>
        </a:p>
      </dgm:t>
    </dgm:pt>
    <dgm:pt modelId="{E09455C3-9D54-499E-9D84-40D3922C7D00}" type="pres">
      <dgm:prSet presAssocID="{01DC7445-7F0D-422F-A9BE-0515A6B85C27}" presName="linear" presStyleCnt="0">
        <dgm:presLayoutVars>
          <dgm:dir/>
          <dgm:animLvl val="lvl"/>
          <dgm:resizeHandles val="exact"/>
        </dgm:presLayoutVars>
      </dgm:prSet>
      <dgm:spPr/>
    </dgm:pt>
    <dgm:pt modelId="{F2CD6A49-121F-4CD1-AF31-C58173D8BF09}" type="pres">
      <dgm:prSet presAssocID="{78AABF31-6418-49B5-9A73-E320AF4006B7}" presName="parentLin" presStyleCnt="0"/>
      <dgm:spPr/>
    </dgm:pt>
    <dgm:pt modelId="{FED5F28D-11BE-4689-A747-0ED34E55EB18}" type="pres">
      <dgm:prSet presAssocID="{78AABF31-6418-49B5-9A73-E320AF4006B7}" presName="parentLeftMargin" presStyleLbl="node1" presStyleIdx="0" presStyleCnt="2"/>
      <dgm:spPr/>
    </dgm:pt>
    <dgm:pt modelId="{1C648DA5-AC79-419E-89C1-A7A96E7ECE60}" type="pres">
      <dgm:prSet presAssocID="{78AABF31-6418-49B5-9A73-E320AF4006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24655C-80CB-4403-B0DE-DAAA3C1EA095}" type="pres">
      <dgm:prSet presAssocID="{78AABF31-6418-49B5-9A73-E320AF4006B7}" presName="negativeSpace" presStyleCnt="0"/>
      <dgm:spPr/>
    </dgm:pt>
    <dgm:pt modelId="{62DEC604-67BA-4411-B49F-0CE1F49E5412}" type="pres">
      <dgm:prSet presAssocID="{78AABF31-6418-49B5-9A73-E320AF4006B7}" presName="childText" presStyleLbl="conFgAcc1" presStyleIdx="0" presStyleCnt="2">
        <dgm:presLayoutVars>
          <dgm:bulletEnabled val="1"/>
        </dgm:presLayoutVars>
      </dgm:prSet>
      <dgm:spPr/>
    </dgm:pt>
    <dgm:pt modelId="{DE5343E4-6BA7-4E08-BEFE-13A933DB2283}" type="pres">
      <dgm:prSet presAssocID="{42B22BB2-05D9-4DA7-A830-273B7925530D}" presName="spaceBetweenRectangles" presStyleCnt="0"/>
      <dgm:spPr/>
    </dgm:pt>
    <dgm:pt modelId="{5C276F41-65DC-4994-A66B-AB68B75E9D71}" type="pres">
      <dgm:prSet presAssocID="{B9D5F1CD-A25A-4C71-B71B-DBAEDE0310B3}" presName="parentLin" presStyleCnt="0"/>
      <dgm:spPr/>
    </dgm:pt>
    <dgm:pt modelId="{CB13E3A3-CA5F-4D55-9E51-0BE6B6594C3B}" type="pres">
      <dgm:prSet presAssocID="{B9D5F1CD-A25A-4C71-B71B-DBAEDE0310B3}" presName="parentLeftMargin" presStyleLbl="node1" presStyleIdx="0" presStyleCnt="2"/>
      <dgm:spPr/>
    </dgm:pt>
    <dgm:pt modelId="{B4CAADB9-03D4-4647-9507-948698022D6C}" type="pres">
      <dgm:prSet presAssocID="{B9D5F1CD-A25A-4C71-B71B-DBAEDE0310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8B35BE-D965-4BCE-9977-2BDF4FA9D20A}" type="pres">
      <dgm:prSet presAssocID="{B9D5F1CD-A25A-4C71-B71B-DBAEDE0310B3}" presName="negativeSpace" presStyleCnt="0"/>
      <dgm:spPr/>
    </dgm:pt>
    <dgm:pt modelId="{99006CD1-632C-49F6-A011-846034927033}" type="pres">
      <dgm:prSet presAssocID="{B9D5F1CD-A25A-4C71-B71B-DBAEDE0310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BA5FA01-67DB-4163-8527-321B18B3E58D}" type="presOf" srcId="{B9D5F1CD-A25A-4C71-B71B-DBAEDE0310B3}" destId="{B4CAADB9-03D4-4647-9507-948698022D6C}" srcOrd="1" destOrd="0" presId="urn:microsoft.com/office/officeart/2005/8/layout/list1"/>
    <dgm:cxn modelId="{5F1B7E32-DA1D-4518-A781-429E042100AE}" type="presOf" srcId="{01DC7445-7F0D-422F-A9BE-0515A6B85C27}" destId="{E09455C3-9D54-499E-9D84-40D3922C7D00}" srcOrd="0" destOrd="0" presId="urn:microsoft.com/office/officeart/2005/8/layout/list1"/>
    <dgm:cxn modelId="{032E0D38-6958-40C6-B667-E42D6AFEB169}" type="presOf" srcId="{239E4238-2B47-4AF5-BCBF-3FAD3230671E}" destId="{99006CD1-632C-49F6-A011-846034927033}" srcOrd="0" destOrd="0" presId="urn:microsoft.com/office/officeart/2005/8/layout/list1"/>
    <dgm:cxn modelId="{1559EE5F-279A-4158-A659-BB8BD0302087}" type="presOf" srcId="{B9D5F1CD-A25A-4C71-B71B-DBAEDE0310B3}" destId="{CB13E3A3-CA5F-4D55-9E51-0BE6B6594C3B}" srcOrd="0" destOrd="0" presId="urn:microsoft.com/office/officeart/2005/8/layout/list1"/>
    <dgm:cxn modelId="{D93B5165-BFF2-4B02-AB6A-58BF45F95326}" type="presOf" srcId="{78AABF31-6418-49B5-9A73-E320AF4006B7}" destId="{FED5F28D-11BE-4689-A747-0ED34E55EB18}" srcOrd="0" destOrd="0" presId="urn:microsoft.com/office/officeart/2005/8/layout/list1"/>
    <dgm:cxn modelId="{605D2D6A-9DC9-43E1-A4BC-266FC57CF234}" srcId="{01DC7445-7F0D-422F-A9BE-0515A6B85C27}" destId="{B9D5F1CD-A25A-4C71-B71B-DBAEDE0310B3}" srcOrd="1" destOrd="0" parTransId="{84FE09AE-FC4A-491C-B14D-89950F097290}" sibTransId="{C25FC4C7-7616-4883-AACC-55BE29E97B3B}"/>
    <dgm:cxn modelId="{2452404E-0B40-47D6-A003-75EFFC313EFD}" srcId="{78AABF31-6418-49B5-9A73-E320AF4006B7}" destId="{CB4AFDF8-8666-43B6-8B19-52477B3F1E5F}" srcOrd="0" destOrd="0" parTransId="{1BA0010A-C057-46BC-B0C9-88B680EFD134}" sibTransId="{A8724E23-D008-4922-B096-AEB2E6B5FE42}"/>
    <dgm:cxn modelId="{6A023C74-35D0-4177-B805-28519E900E26}" type="presOf" srcId="{CB4AFDF8-8666-43B6-8B19-52477B3F1E5F}" destId="{62DEC604-67BA-4411-B49F-0CE1F49E5412}" srcOrd="0" destOrd="0" presId="urn:microsoft.com/office/officeart/2005/8/layout/list1"/>
    <dgm:cxn modelId="{C9854374-E21B-4F61-A521-78728C810EFE}" type="presOf" srcId="{78AABF31-6418-49B5-9A73-E320AF4006B7}" destId="{1C648DA5-AC79-419E-89C1-A7A96E7ECE60}" srcOrd="1" destOrd="0" presId="urn:microsoft.com/office/officeart/2005/8/layout/list1"/>
    <dgm:cxn modelId="{D8CE509D-E24E-4BA4-86B9-E05C7CCCCD15}" srcId="{01DC7445-7F0D-422F-A9BE-0515A6B85C27}" destId="{78AABF31-6418-49B5-9A73-E320AF4006B7}" srcOrd="0" destOrd="0" parTransId="{BA4BA410-6FDC-4B83-BAFA-7595534A8CB8}" sibTransId="{42B22BB2-05D9-4DA7-A830-273B7925530D}"/>
    <dgm:cxn modelId="{1277DADD-E47C-4949-98C5-900C9F9B3009}" srcId="{B9D5F1CD-A25A-4C71-B71B-DBAEDE0310B3}" destId="{239E4238-2B47-4AF5-BCBF-3FAD3230671E}" srcOrd="0" destOrd="0" parTransId="{A63430C9-F1AC-4F2D-9E52-0CE068BC81DE}" sibTransId="{0E6A35A0-0246-47E8-8EB0-36D56C962010}"/>
    <dgm:cxn modelId="{6B7C6BF6-3E3F-4B0D-A2E8-B7B8C544B8FF}" type="presParOf" srcId="{E09455C3-9D54-499E-9D84-40D3922C7D00}" destId="{F2CD6A49-121F-4CD1-AF31-C58173D8BF09}" srcOrd="0" destOrd="0" presId="urn:microsoft.com/office/officeart/2005/8/layout/list1"/>
    <dgm:cxn modelId="{AFB90771-AF3B-4F74-A3E9-8A39ED3F698A}" type="presParOf" srcId="{F2CD6A49-121F-4CD1-AF31-C58173D8BF09}" destId="{FED5F28D-11BE-4689-A747-0ED34E55EB18}" srcOrd="0" destOrd="0" presId="urn:microsoft.com/office/officeart/2005/8/layout/list1"/>
    <dgm:cxn modelId="{363C4F45-0D9B-4127-8D69-409DCC43A318}" type="presParOf" srcId="{F2CD6A49-121F-4CD1-AF31-C58173D8BF09}" destId="{1C648DA5-AC79-419E-89C1-A7A96E7ECE60}" srcOrd="1" destOrd="0" presId="urn:microsoft.com/office/officeart/2005/8/layout/list1"/>
    <dgm:cxn modelId="{C198D555-4AA9-4DEF-911A-FB422737881B}" type="presParOf" srcId="{E09455C3-9D54-499E-9D84-40D3922C7D00}" destId="{3F24655C-80CB-4403-B0DE-DAAA3C1EA095}" srcOrd="1" destOrd="0" presId="urn:microsoft.com/office/officeart/2005/8/layout/list1"/>
    <dgm:cxn modelId="{2E4D9B55-47B1-455D-9EB9-DA1A86F4368C}" type="presParOf" srcId="{E09455C3-9D54-499E-9D84-40D3922C7D00}" destId="{62DEC604-67BA-4411-B49F-0CE1F49E5412}" srcOrd="2" destOrd="0" presId="urn:microsoft.com/office/officeart/2005/8/layout/list1"/>
    <dgm:cxn modelId="{FEEE76C0-E98D-4B0D-B4B9-06043EDB39D4}" type="presParOf" srcId="{E09455C3-9D54-499E-9D84-40D3922C7D00}" destId="{DE5343E4-6BA7-4E08-BEFE-13A933DB2283}" srcOrd="3" destOrd="0" presId="urn:microsoft.com/office/officeart/2005/8/layout/list1"/>
    <dgm:cxn modelId="{D037EBA8-73B4-40FB-91F3-05B3E86439D9}" type="presParOf" srcId="{E09455C3-9D54-499E-9D84-40D3922C7D00}" destId="{5C276F41-65DC-4994-A66B-AB68B75E9D71}" srcOrd="4" destOrd="0" presId="urn:microsoft.com/office/officeart/2005/8/layout/list1"/>
    <dgm:cxn modelId="{B670AB95-E682-477F-8560-BD62510380B9}" type="presParOf" srcId="{5C276F41-65DC-4994-A66B-AB68B75E9D71}" destId="{CB13E3A3-CA5F-4D55-9E51-0BE6B6594C3B}" srcOrd="0" destOrd="0" presId="urn:microsoft.com/office/officeart/2005/8/layout/list1"/>
    <dgm:cxn modelId="{B3ABD4EA-B52F-40CC-8F75-46C80E5B8092}" type="presParOf" srcId="{5C276F41-65DC-4994-A66B-AB68B75E9D71}" destId="{B4CAADB9-03D4-4647-9507-948698022D6C}" srcOrd="1" destOrd="0" presId="urn:microsoft.com/office/officeart/2005/8/layout/list1"/>
    <dgm:cxn modelId="{AE9536A1-82B5-4888-9200-6E8A4E3F99ED}" type="presParOf" srcId="{E09455C3-9D54-499E-9D84-40D3922C7D00}" destId="{3D8B35BE-D965-4BCE-9977-2BDF4FA9D20A}" srcOrd="5" destOrd="0" presId="urn:microsoft.com/office/officeart/2005/8/layout/list1"/>
    <dgm:cxn modelId="{A48533D6-4175-4E21-9283-9C158619003F}" type="presParOf" srcId="{E09455C3-9D54-499E-9D84-40D3922C7D00}" destId="{99006CD1-632C-49F6-A011-8460349270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DC7445-7F0D-422F-A9BE-0515A6B85C27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AABF31-6418-49B5-9A73-E320AF4006B7}">
      <dgm:prSet/>
      <dgm:spPr/>
      <dgm:t>
        <a:bodyPr/>
        <a:lstStyle/>
        <a:p>
          <a:r>
            <a:rPr lang="en-US" sz="3000">
              <a:solidFill>
                <a:schemeClr val="bg1"/>
              </a:solidFill>
              <a:latin typeface="Calibri"/>
              <a:cs typeface="Calibri"/>
            </a:rPr>
            <a:t>TRANSACTION TRACING</a:t>
          </a:r>
        </a:p>
      </dgm:t>
    </dgm:pt>
    <dgm:pt modelId="{BA4BA410-6FDC-4B83-BAFA-7595534A8CB8}" type="parTrans" cxnId="{D8CE509D-E24E-4BA4-86B9-E05C7CCCCD15}">
      <dgm:prSet/>
      <dgm:spPr/>
      <dgm:t>
        <a:bodyPr/>
        <a:lstStyle/>
        <a:p>
          <a:endParaRPr lang="en-US"/>
        </a:p>
      </dgm:t>
    </dgm:pt>
    <dgm:pt modelId="{42B22BB2-05D9-4DA7-A830-273B7925530D}" type="sibTrans" cxnId="{D8CE509D-E24E-4BA4-86B9-E05C7CCCCD15}">
      <dgm:prSet/>
      <dgm:spPr/>
      <dgm:t>
        <a:bodyPr/>
        <a:lstStyle/>
        <a:p>
          <a:endParaRPr lang="en-US"/>
        </a:p>
      </dgm:t>
    </dgm:pt>
    <dgm:pt modelId="{239E4238-2B47-4AF5-BCBF-3FAD3230671E}">
      <dgm:prSet/>
      <dgm:spPr/>
      <dgm:t>
        <a:bodyPr/>
        <a:lstStyle/>
        <a:p>
          <a:r>
            <a:rPr lang="en-US"/>
            <a:t>Once </a:t>
          </a:r>
          <a:r>
            <a:rPr lang="en-US">
              <a:latin typeface="Calibri"/>
              <a:cs typeface="Calibri"/>
            </a:rPr>
            <a:t>a user tries to keep something or take out anything from the safe weight of the safe is calculated and recorded each time.</a:t>
          </a:r>
          <a:r>
            <a:rPr lang="en-US" sz="3400">
              <a:latin typeface="Calibri Light"/>
              <a:cs typeface="Calibri Light"/>
            </a:rPr>
            <a:t>       </a:t>
          </a:r>
          <a:endParaRPr lang="en-US" sz="3400"/>
        </a:p>
      </dgm:t>
    </dgm:pt>
    <dgm:pt modelId="{A63430C9-F1AC-4F2D-9E52-0CE068BC81DE}" type="parTrans" cxnId="{1277DADD-E47C-4949-98C5-900C9F9B3009}">
      <dgm:prSet/>
      <dgm:spPr/>
      <dgm:t>
        <a:bodyPr/>
        <a:lstStyle/>
        <a:p>
          <a:endParaRPr lang="en-US"/>
        </a:p>
      </dgm:t>
    </dgm:pt>
    <dgm:pt modelId="{0E6A35A0-0246-47E8-8EB0-36D56C962010}" type="sibTrans" cxnId="{1277DADD-E47C-4949-98C5-900C9F9B3009}">
      <dgm:prSet/>
      <dgm:spPr/>
      <dgm:t>
        <a:bodyPr/>
        <a:lstStyle/>
        <a:p>
          <a:endParaRPr lang="en-US"/>
        </a:p>
      </dgm:t>
    </dgm:pt>
    <dgm:pt modelId="{CB4AFDF8-8666-43B6-8B19-52477B3F1E5F}">
      <dgm:prSet/>
      <dgm:spPr/>
      <dgm:t>
        <a:bodyPr/>
        <a:lstStyle/>
        <a:p>
          <a:r>
            <a:rPr lang="en-US">
              <a:cs typeface="Calibri Light"/>
            </a:rPr>
            <a:t>WEIGHING TECHNOLOGY</a:t>
          </a:r>
          <a:endParaRPr lang="en-US">
            <a:latin typeface="Calibri Light"/>
            <a:cs typeface="Calibri Light"/>
          </a:endParaRPr>
        </a:p>
      </dgm:t>
    </dgm:pt>
    <dgm:pt modelId="{1BA0010A-C057-46BC-B0C9-88B680EFD134}" type="parTrans" cxnId="{2452404E-0B40-47D6-A003-75EFFC313EFD}">
      <dgm:prSet/>
      <dgm:spPr/>
    </dgm:pt>
    <dgm:pt modelId="{A8724E23-D008-4922-B096-AEB2E6B5FE42}" type="sibTrans" cxnId="{2452404E-0B40-47D6-A003-75EFFC313EFD}">
      <dgm:prSet/>
      <dgm:spPr/>
    </dgm:pt>
    <dgm:pt modelId="{68A80F49-D92E-42F4-B0E0-99A0BDFB250E}">
      <dgm:prSet/>
      <dgm:spPr/>
      <dgm:t>
        <a:bodyPr/>
        <a:lstStyle/>
        <a:p>
          <a:r>
            <a:rPr lang="en-US" sz="2600" dirty="0">
              <a:latin typeface="Calibri"/>
              <a:cs typeface="Calibri"/>
            </a:rPr>
            <a:t>Each time a executive tries to open the safe the transaction of him opening and closing the doors of the safe is recorded and the weight of the safe is recorded each time.</a:t>
          </a:r>
        </a:p>
      </dgm:t>
    </dgm:pt>
    <dgm:pt modelId="{0A0D6E52-6C14-46FC-9B8F-CA6A51054AC8}" type="parTrans" cxnId="{3A0C2662-F35D-4A0D-AB62-76FC9A3AC2FA}">
      <dgm:prSet/>
      <dgm:spPr/>
    </dgm:pt>
    <dgm:pt modelId="{F3D8691F-A0CC-40D1-8388-4152221FC03C}" type="sibTrans" cxnId="{3A0C2662-F35D-4A0D-AB62-76FC9A3AC2FA}">
      <dgm:prSet/>
      <dgm:spPr/>
    </dgm:pt>
    <dgm:pt modelId="{E09455C3-9D54-499E-9D84-40D3922C7D00}" type="pres">
      <dgm:prSet presAssocID="{01DC7445-7F0D-422F-A9BE-0515A6B85C27}" presName="linear" presStyleCnt="0">
        <dgm:presLayoutVars>
          <dgm:dir/>
          <dgm:animLvl val="lvl"/>
          <dgm:resizeHandles val="exact"/>
        </dgm:presLayoutVars>
      </dgm:prSet>
      <dgm:spPr/>
    </dgm:pt>
    <dgm:pt modelId="{F2CD6A49-121F-4CD1-AF31-C58173D8BF09}" type="pres">
      <dgm:prSet presAssocID="{78AABF31-6418-49B5-9A73-E320AF4006B7}" presName="parentLin" presStyleCnt="0"/>
      <dgm:spPr/>
    </dgm:pt>
    <dgm:pt modelId="{FED5F28D-11BE-4689-A747-0ED34E55EB18}" type="pres">
      <dgm:prSet presAssocID="{78AABF31-6418-49B5-9A73-E320AF4006B7}" presName="parentLeftMargin" presStyleLbl="node1" presStyleIdx="0" presStyleCnt="2"/>
      <dgm:spPr/>
    </dgm:pt>
    <dgm:pt modelId="{1C648DA5-AC79-419E-89C1-A7A96E7ECE60}" type="pres">
      <dgm:prSet presAssocID="{78AABF31-6418-49B5-9A73-E320AF4006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24655C-80CB-4403-B0DE-DAAA3C1EA095}" type="pres">
      <dgm:prSet presAssocID="{78AABF31-6418-49B5-9A73-E320AF4006B7}" presName="negativeSpace" presStyleCnt="0"/>
      <dgm:spPr/>
    </dgm:pt>
    <dgm:pt modelId="{62DEC604-67BA-4411-B49F-0CE1F49E5412}" type="pres">
      <dgm:prSet presAssocID="{78AABF31-6418-49B5-9A73-E320AF4006B7}" presName="childText" presStyleLbl="conFgAcc1" presStyleIdx="0" presStyleCnt="2">
        <dgm:presLayoutVars>
          <dgm:bulletEnabled val="1"/>
        </dgm:presLayoutVars>
      </dgm:prSet>
      <dgm:spPr/>
    </dgm:pt>
    <dgm:pt modelId="{DE5343E4-6BA7-4E08-BEFE-13A933DB2283}" type="pres">
      <dgm:prSet presAssocID="{42B22BB2-05D9-4DA7-A830-273B7925530D}" presName="spaceBetweenRectangles" presStyleCnt="0"/>
      <dgm:spPr/>
    </dgm:pt>
    <dgm:pt modelId="{FE57184F-7E6D-4871-88BB-BEA12798F443}" type="pres">
      <dgm:prSet presAssocID="{CB4AFDF8-8666-43B6-8B19-52477B3F1E5F}" presName="parentLin" presStyleCnt="0"/>
      <dgm:spPr/>
    </dgm:pt>
    <dgm:pt modelId="{48D0883F-591F-4278-94BF-B5636C06011B}" type="pres">
      <dgm:prSet presAssocID="{CB4AFDF8-8666-43B6-8B19-52477B3F1E5F}" presName="parentLeftMargin" presStyleLbl="node1" presStyleIdx="0" presStyleCnt="2"/>
      <dgm:spPr/>
    </dgm:pt>
    <dgm:pt modelId="{712991C9-22B0-492E-B91F-A88831597003}" type="pres">
      <dgm:prSet presAssocID="{CB4AFDF8-8666-43B6-8B19-52477B3F1E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9E3A18-FC6E-46C3-A339-B18B59DC424B}" type="pres">
      <dgm:prSet presAssocID="{CB4AFDF8-8666-43B6-8B19-52477B3F1E5F}" presName="negativeSpace" presStyleCnt="0"/>
      <dgm:spPr/>
    </dgm:pt>
    <dgm:pt modelId="{FCCC1363-9CEC-4A91-B872-A2B0E451E769}" type="pres">
      <dgm:prSet presAssocID="{CB4AFDF8-8666-43B6-8B19-52477B3F1E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5AC81C-5473-46A5-883B-ED53F220D1B7}" type="presOf" srcId="{01DC7445-7F0D-422F-A9BE-0515A6B85C27}" destId="{E09455C3-9D54-499E-9D84-40D3922C7D00}" srcOrd="0" destOrd="0" presId="urn:microsoft.com/office/officeart/2005/8/layout/list1"/>
    <dgm:cxn modelId="{D933C23F-9282-4694-98CF-2AE102E86785}" type="presOf" srcId="{78AABF31-6418-49B5-9A73-E320AF4006B7}" destId="{FED5F28D-11BE-4689-A747-0ED34E55EB18}" srcOrd="0" destOrd="0" presId="urn:microsoft.com/office/officeart/2005/8/layout/list1"/>
    <dgm:cxn modelId="{3A0C2662-F35D-4A0D-AB62-76FC9A3AC2FA}" srcId="{78AABF31-6418-49B5-9A73-E320AF4006B7}" destId="{68A80F49-D92E-42F4-B0E0-99A0BDFB250E}" srcOrd="0" destOrd="0" parTransId="{0A0D6E52-6C14-46FC-9B8F-CA6A51054AC8}" sibTransId="{F3D8691F-A0CC-40D1-8388-4152221FC03C}"/>
    <dgm:cxn modelId="{2452404E-0B40-47D6-A003-75EFFC313EFD}" srcId="{01DC7445-7F0D-422F-A9BE-0515A6B85C27}" destId="{CB4AFDF8-8666-43B6-8B19-52477B3F1E5F}" srcOrd="1" destOrd="0" parTransId="{1BA0010A-C057-46BC-B0C9-88B680EFD134}" sibTransId="{A8724E23-D008-4922-B096-AEB2E6B5FE42}"/>
    <dgm:cxn modelId="{5E228975-E63A-42E5-9267-D4CE60423D9F}" type="presOf" srcId="{78AABF31-6418-49B5-9A73-E320AF4006B7}" destId="{1C648DA5-AC79-419E-89C1-A7A96E7ECE60}" srcOrd="1" destOrd="0" presId="urn:microsoft.com/office/officeart/2005/8/layout/list1"/>
    <dgm:cxn modelId="{542DA075-EEB6-4C9C-AAF1-455B3522F65F}" type="presOf" srcId="{239E4238-2B47-4AF5-BCBF-3FAD3230671E}" destId="{FCCC1363-9CEC-4A91-B872-A2B0E451E769}" srcOrd="0" destOrd="0" presId="urn:microsoft.com/office/officeart/2005/8/layout/list1"/>
    <dgm:cxn modelId="{4954D87C-C896-4248-AE9F-8E5E78883108}" type="presOf" srcId="{68A80F49-D92E-42F4-B0E0-99A0BDFB250E}" destId="{62DEC604-67BA-4411-B49F-0CE1F49E5412}" srcOrd="0" destOrd="0" presId="urn:microsoft.com/office/officeart/2005/8/layout/list1"/>
    <dgm:cxn modelId="{61842E80-EDC2-443E-A424-438F76F8760C}" type="presOf" srcId="{CB4AFDF8-8666-43B6-8B19-52477B3F1E5F}" destId="{712991C9-22B0-492E-B91F-A88831597003}" srcOrd="1" destOrd="0" presId="urn:microsoft.com/office/officeart/2005/8/layout/list1"/>
    <dgm:cxn modelId="{D8CE509D-E24E-4BA4-86B9-E05C7CCCCD15}" srcId="{01DC7445-7F0D-422F-A9BE-0515A6B85C27}" destId="{78AABF31-6418-49B5-9A73-E320AF4006B7}" srcOrd="0" destOrd="0" parTransId="{BA4BA410-6FDC-4B83-BAFA-7595534A8CB8}" sibTransId="{42B22BB2-05D9-4DA7-A830-273B7925530D}"/>
    <dgm:cxn modelId="{6115349F-2788-40CF-A419-A1FD61A37020}" type="presOf" srcId="{CB4AFDF8-8666-43B6-8B19-52477B3F1E5F}" destId="{48D0883F-591F-4278-94BF-B5636C06011B}" srcOrd="0" destOrd="0" presId="urn:microsoft.com/office/officeart/2005/8/layout/list1"/>
    <dgm:cxn modelId="{1277DADD-E47C-4949-98C5-900C9F9B3009}" srcId="{CB4AFDF8-8666-43B6-8B19-52477B3F1E5F}" destId="{239E4238-2B47-4AF5-BCBF-3FAD3230671E}" srcOrd="0" destOrd="0" parTransId="{A63430C9-F1AC-4F2D-9E52-0CE068BC81DE}" sibTransId="{0E6A35A0-0246-47E8-8EB0-36D56C962010}"/>
    <dgm:cxn modelId="{11320E45-911C-4601-8DE8-0D7283E0036E}" type="presParOf" srcId="{E09455C3-9D54-499E-9D84-40D3922C7D00}" destId="{F2CD6A49-121F-4CD1-AF31-C58173D8BF09}" srcOrd="0" destOrd="0" presId="urn:microsoft.com/office/officeart/2005/8/layout/list1"/>
    <dgm:cxn modelId="{48798FEE-DFF5-491F-A875-642D5379F2F0}" type="presParOf" srcId="{F2CD6A49-121F-4CD1-AF31-C58173D8BF09}" destId="{FED5F28D-11BE-4689-A747-0ED34E55EB18}" srcOrd="0" destOrd="0" presId="urn:microsoft.com/office/officeart/2005/8/layout/list1"/>
    <dgm:cxn modelId="{EB3E7D2B-871D-41C8-8129-2753A5359C48}" type="presParOf" srcId="{F2CD6A49-121F-4CD1-AF31-C58173D8BF09}" destId="{1C648DA5-AC79-419E-89C1-A7A96E7ECE60}" srcOrd="1" destOrd="0" presId="urn:microsoft.com/office/officeart/2005/8/layout/list1"/>
    <dgm:cxn modelId="{DF054307-4A2A-4F27-9527-19041C248B45}" type="presParOf" srcId="{E09455C3-9D54-499E-9D84-40D3922C7D00}" destId="{3F24655C-80CB-4403-B0DE-DAAA3C1EA095}" srcOrd="1" destOrd="0" presId="urn:microsoft.com/office/officeart/2005/8/layout/list1"/>
    <dgm:cxn modelId="{C89D664D-9B28-40BE-B75D-FF98CDC65650}" type="presParOf" srcId="{E09455C3-9D54-499E-9D84-40D3922C7D00}" destId="{62DEC604-67BA-4411-B49F-0CE1F49E5412}" srcOrd="2" destOrd="0" presId="urn:microsoft.com/office/officeart/2005/8/layout/list1"/>
    <dgm:cxn modelId="{5ED4B03E-1FD5-4332-80C4-7BDCEBC2FBD4}" type="presParOf" srcId="{E09455C3-9D54-499E-9D84-40D3922C7D00}" destId="{DE5343E4-6BA7-4E08-BEFE-13A933DB2283}" srcOrd="3" destOrd="0" presId="urn:microsoft.com/office/officeart/2005/8/layout/list1"/>
    <dgm:cxn modelId="{CDFF058D-E564-477D-BDCE-DE868862EFB0}" type="presParOf" srcId="{E09455C3-9D54-499E-9D84-40D3922C7D00}" destId="{FE57184F-7E6D-4871-88BB-BEA12798F443}" srcOrd="4" destOrd="0" presId="urn:microsoft.com/office/officeart/2005/8/layout/list1"/>
    <dgm:cxn modelId="{DD7DC997-272A-43EF-99BC-F2BE740EA1A1}" type="presParOf" srcId="{FE57184F-7E6D-4871-88BB-BEA12798F443}" destId="{48D0883F-591F-4278-94BF-B5636C06011B}" srcOrd="0" destOrd="0" presId="urn:microsoft.com/office/officeart/2005/8/layout/list1"/>
    <dgm:cxn modelId="{B49547A1-B61F-4139-BCA5-3A4B8F1737E1}" type="presParOf" srcId="{FE57184F-7E6D-4871-88BB-BEA12798F443}" destId="{712991C9-22B0-492E-B91F-A88831597003}" srcOrd="1" destOrd="0" presId="urn:microsoft.com/office/officeart/2005/8/layout/list1"/>
    <dgm:cxn modelId="{025857A8-36F7-4918-A482-453F78293513}" type="presParOf" srcId="{E09455C3-9D54-499E-9D84-40D3922C7D00}" destId="{0C9E3A18-FC6E-46C3-A339-B18B59DC424B}" srcOrd="5" destOrd="0" presId="urn:microsoft.com/office/officeart/2005/8/layout/list1"/>
    <dgm:cxn modelId="{0A3A5490-4C48-4102-8FE9-77491D3322CD}" type="presParOf" srcId="{E09455C3-9D54-499E-9D84-40D3922C7D00}" destId="{FCCC1363-9CEC-4A91-B872-A2B0E451E76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92268-2353-4BCD-863F-1482858A4C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450FC02D-BBE6-4245-A309-468E322B8D1A}">
      <dgm:prSet/>
      <dgm:spPr/>
      <dgm:t>
        <a:bodyPr/>
        <a:lstStyle/>
        <a:p>
          <a:r>
            <a:rPr lang="en-US">
              <a:cs typeface="Calibri Light"/>
            </a:rPr>
            <a:t>Weighing Sensors</a:t>
          </a:r>
          <a:endParaRPr lang="en-US"/>
        </a:p>
      </dgm:t>
    </dgm:pt>
    <dgm:pt modelId="{E200BD8F-E43D-4A20-8F01-EBB4EA28C557}" type="parTrans" cxnId="{4BDBEDBC-4D39-4026-AC37-196D127B3571}">
      <dgm:prSet/>
      <dgm:spPr/>
      <dgm:t>
        <a:bodyPr/>
        <a:lstStyle/>
        <a:p>
          <a:endParaRPr lang="en-US"/>
        </a:p>
      </dgm:t>
    </dgm:pt>
    <dgm:pt modelId="{3C92213A-6E33-4F35-900A-A68ACDAE82C8}" type="sibTrans" cxnId="{4BDBEDBC-4D39-4026-AC37-196D127B3571}">
      <dgm:prSet/>
      <dgm:spPr/>
      <dgm:t>
        <a:bodyPr/>
        <a:lstStyle/>
        <a:p>
          <a:endParaRPr lang="en-US"/>
        </a:p>
      </dgm:t>
    </dgm:pt>
    <dgm:pt modelId="{DC52D4E9-C32F-4323-90E8-031E34C8D602}">
      <dgm:prSet/>
      <dgm:spPr/>
      <dgm:t>
        <a:bodyPr/>
        <a:lstStyle/>
        <a:p>
          <a:r>
            <a:rPr lang="en-US"/>
            <a:t>Mobile Phones</a:t>
          </a:r>
        </a:p>
      </dgm:t>
    </dgm:pt>
    <dgm:pt modelId="{1368C221-6D39-401D-A713-9F3DCD01D2AE}" type="parTrans" cxnId="{D46B6515-9F94-4735-86F3-5324D5E588D6}">
      <dgm:prSet/>
      <dgm:spPr/>
      <dgm:t>
        <a:bodyPr/>
        <a:lstStyle/>
        <a:p>
          <a:endParaRPr lang="en-US"/>
        </a:p>
      </dgm:t>
    </dgm:pt>
    <dgm:pt modelId="{BE0C079F-001E-429C-9EC6-12A004940922}" type="sibTrans" cxnId="{D46B6515-9F94-4735-86F3-5324D5E588D6}">
      <dgm:prSet/>
      <dgm:spPr/>
      <dgm:t>
        <a:bodyPr/>
        <a:lstStyle/>
        <a:p>
          <a:endParaRPr lang="en-US"/>
        </a:p>
      </dgm:t>
    </dgm:pt>
    <dgm:pt modelId="{E7E3890D-A64B-40F2-B6D3-D192D71017E3}">
      <dgm:prSet/>
      <dgm:spPr/>
      <dgm:t>
        <a:bodyPr/>
        <a:lstStyle/>
        <a:p>
          <a:r>
            <a:rPr lang="en-US"/>
            <a:t>Ardino ESP8266</a:t>
          </a:r>
        </a:p>
      </dgm:t>
    </dgm:pt>
    <dgm:pt modelId="{DBE0F190-7941-4183-BDEB-20F1B79C701B}" type="parTrans" cxnId="{56515D47-E032-4D6A-A3D6-60A85AF7568D}">
      <dgm:prSet/>
      <dgm:spPr/>
      <dgm:t>
        <a:bodyPr/>
        <a:lstStyle/>
        <a:p>
          <a:endParaRPr lang="en-US"/>
        </a:p>
      </dgm:t>
    </dgm:pt>
    <dgm:pt modelId="{86107668-715E-4033-ABC8-7B11514F2DEC}" type="sibTrans" cxnId="{56515D47-E032-4D6A-A3D6-60A85AF7568D}">
      <dgm:prSet/>
      <dgm:spPr/>
      <dgm:t>
        <a:bodyPr/>
        <a:lstStyle/>
        <a:p>
          <a:endParaRPr lang="en-US"/>
        </a:p>
      </dgm:t>
    </dgm:pt>
    <dgm:pt modelId="{A6BBB8B2-560E-494D-97C9-55A5A9C00B6D}" type="pres">
      <dgm:prSet presAssocID="{34D92268-2353-4BCD-863F-1482858A4C16}" presName="root" presStyleCnt="0">
        <dgm:presLayoutVars>
          <dgm:dir/>
          <dgm:resizeHandles val="exact"/>
        </dgm:presLayoutVars>
      </dgm:prSet>
      <dgm:spPr/>
    </dgm:pt>
    <dgm:pt modelId="{E44C25E2-765D-4C33-8067-E9AC714A78FB}" type="pres">
      <dgm:prSet presAssocID="{450FC02D-BBE6-4245-A309-468E322B8D1A}" presName="compNode" presStyleCnt="0"/>
      <dgm:spPr/>
    </dgm:pt>
    <dgm:pt modelId="{9E4D3650-B936-4816-8707-BBD8D93701A7}" type="pres">
      <dgm:prSet presAssocID="{450FC02D-BBE6-4245-A309-468E322B8D1A}" presName="bgRect" presStyleLbl="bgShp" presStyleIdx="0" presStyleCnt="3"/>
      <dgm:spPr/>
    </dgm:pt>
    <dgm:pt modelId="{DF3E49DC-82EF-4C70-9FA1-D6900F0F9132}" type="pres">
      <dgm:prSet presAssocID="{450FC02D-BBE6-4245-A309-468E322B8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FFBB2BD-6ACD-49CC-B525-DB1D67CC1FB7}" type="pres">
      <dgm:prSet presAssocID="{450FC02D-BBE6-4245-A309-468E322B8D1A}" presName="spaceRect" presStyleCnt="0"/>
      <dgm:spPr/>
    </dgm:pt>
    <dgm:pt modelId="{9FAD635B-205A-4DE8-A0A1-483120A71274}" type="pres">
      <dgm:prSet presAssocID="{450FC02D-BBE6-4245-A309-468E322B8D1A}" presName="parTx" presStyleLbl="revTx" presStyleIdx="0" presStyleCnt="3">
        <dgm:presLayoutVars>
          <dgm:chMax val="0"/>
          <dgm:chPref val="0"/>
        </dgm:presLayoutVars>
      </dgm:prSet>
      <dgm:spPr/>
    </dgm:pt>
    <dgm:pt modelId="{DAF9B3FA-7384-4010-AF18-75FD9741A4CA}" type="pres">
      <dgm:prSet presAssocID="{3C92213A-6E33-4F35-900A-A68ACDAE82C8}" presName="sibTrans" presStyleCnt="0"/>
      <dgm:spPr/>
    </dgm:pt>
    <dgm:pt modelId="{65F4D18D-F231-4947-8467-5397CD8F6530}" type="pres">
      <dgm:prSet presAssocID="{DC52D4E9-C32F-4323-90E8-031E34C8D602}" presName="compNode" presStyleCnt="0"/>
      <dgm:spPr/>
    </dgm:pt>
    <dgm:pt modelId="{5EC8A491-1282-4DB2-89E6-8C6FF020B99F}" type="pres">
      <dgm:prSet presAssocID="{DC52D4E9-C32F-4323-90E8-031E34C8D602}" presName="bgRect" presStyleLbl="bgShp" presStyleIdx="1" presStyleCnt="3"/>
      <dgm:spPr/>
    </dgm:pt>
    <dgm:pt modelId="{E146BC5B-619A-4DAB-8F1D-DA619B619D2B}" type="pres">
      <dgm:prSet presAssocID="{DC52D4E9-C32F-4323-90E8-031E34C8D6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17EC40E-236D-46DC-8C3A-B6546F06CE58}" type="pres">
      <dgm:prSet presAssocID="{DC52D4E9-C32F-4323-90E8-031E34C8D602}" presName="spaceRect" presStyleCnt="0"/>
      <dgm:spPr/>
    </dgm:pt>
    <dgm:pt modelId="{C0617108-AB53-41E9-879B-B2B8A84F8B5B}" type="pres">
      <dgm:prSet presAssocID="{DC52D4E9-C32F-4323-90E8-031E34C8D602}" presName="parTx" presStyleLbl="revTx" presStyleIdx="1" presStyleCnt="3">
        <dgm:presLayoutVars>
          <dgm:chMax val="0"/>
          <dgm:chPref val="0"/>
        </dgm:presLayoutVars>
      </dgm:prSet>
      <dgm:spPr/>
    </dgm:pt>
    <dgm:pt modelId="{181CA427-4B45-48A7-A771-1750E0A02707}" type="pres">
      <dgm:prSet presAssocID="{BE0C079F-001E-429C-9EC6-12A004940922}" presName="sibTrans" presStyleCnt="0"/>
      <dgm:spPr/>
    </dgm:pt>
    <dgm:pt modelId="{E99F9E46-3858-4A90-84DF-BC69D4C05F09}" type="pres">
      <dgm:prSet presAssocID="{E7E3890D-A64B-40F2-B6D3-D192D71017E3}" presName="compNode" presStyleCnt="0"/>
      <dgm:spPr/>
    </dgm:pt>
    <dgm:pt modelId="{C7E4D5BE-B7C3-4B05-95E5-ACB3202222A2}" type="pres">
      <dgm:prSet presAssocID="{E7E3890D-A64B-40F2-B6D3-D192D71017E3}" presName="bgRect" presStyleLbl="bgShp" presStyleIdx="2" presStyleCnt="3"/>
      <dgm:spPr/>
    </dgm:pt>
    <dgm:pt modelId="{13545062-CC12-47A7-9859-D4DE41B20CA4}" type="pres">
      <dgm:prSet presAssocID="{E7E3890D-A64B-40F2-B6D3-D192D71017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C8816CE-ABA5-43E0-A315-CEB43908355A}" type="pres">
      <dgm:prSet presAssocID="{E7E3890D-A64B-40F2-B6D3-D192D71017E3}" presName="spaceRect" presStyleCnt="0"/>
      <dgm:spPr/>
    </dgm:pt>
    <dgm:pt modelId="{17A44313-849D-4D46-A8D1-C515DB7BBA34}" type="pres">
      <dgm:prSet presAssocID="{E7E3890D-A64B-40F2-B6D3-D192D71017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6B6515-9F94-4735-86F3-5324D5E588D6}" srcId="{34D92268-2353-4BCD-863F-1482858A4C16}" destId="{DC52D4E9-C32F-4323-90E8-031E34C8D602}" srcOrd="1" destOrd="0" parTransId="{1368C221-6D39-401D-A713-9F3DCD01D2AE}" sibTransId="{BE0C079F-001E-429C-9EC6-12A004940922}"/>
    <dgm:cxn modelId="{20EE4A38-98D1-4159-A929-2DED64A9D939}" type="presOf" srcId="{DC52D4E9-C32F-4323-90E8-031E34C8D602}" destId="{C0617108-AB53-41E9-879B-B2B8A84F8B5B}" srcOrd="0" destOrd="0" presId="urn:microsoft.com/office/officeart/2018/2/layout/IconVerticalSolidList"/>
    <dgm:cxn modelId="{56515D47-E032-4D6A-A3D6-60A85AF7568D}" srcId="{34D92268-2353-4BCD-863F-1482858A4C16}" destId="{E7E3890D-A64B-40F2-B6D3-D192D71017E3}" srcOrd="2" destOrd="0" parTransId="{DBE0F190-7941-4183-BDEB-20F1B79C701B}" sibTransId="{86107668-715E-4033-ABC8-7B11514F2DEC}"/>
    <dgm:cxn modelId="{4BDBEDBC-4D39-4026-AC37-196D127B3571}" srcId="{34D92268-2353-4BCD-863F-1482858A4C16}" destId="{450FC02D-BBE6-4245-A309-468E322B8D1A}" srcOrd="0" destOrd="0" parTransId="{E200BD8F-E43D-4A20-8F01-EBB4EA28C557}" sibTransId="{3C92213A-6E33-4F35-900A-A68ACDAE82C8}"/>
    <dgm:cxn modelId="{010831D2-EACD-4CC0-8381-1953B6454822}" type="presOf" srcId="{450FC02D-BBE6-4245-A309-468E322B8D1A}" destId="{9FAD635B-205A-4DE8-A0A1-483120A71274}" srcOrd="0" destOrd="0" presId="urn:microsoft.com/office/officeart/2018/2/layout/IconVerticalSolidList"/>
    <dgm:cxn modelId="{F2E645E2-9F17-47E9-A3C7-5656F628214E}" type="presOf" srcId="{34D92268-2353-4BCD-863F-1482858A4C16}" destId="{A6BBB8B2-560E-494D-97C9-55A5A9C00B6D}" srcOrd="0" destOrd="0" presId="urn:microsoft.com/office/officeart/2018/2/layout/IconVerticalSolidList"/>
    <dgm:cxn modelId="{86EE08F9-435F-4E06-8527-F8E4EAEECF93}" type="presOf" srcId="{E7E3890D-A64B-40F2-B6D3-D192D71017E3}" destId="{17A44313-849D-4D46-A8D1-C515DB7BBA34}" srcOrd="0" destOrd="0" presId="urn:microsoft.com/office/officeart/2018/2/layout/IconVerticalSolidList"/>
    <dgm:cxn modelId="{1D6A0CC5-8E6D-4920-91C6-A093472F0FED}" type="presParOf" srcId="{A6BBB8B2-560E-494D-97C9-55A5A9C00B6D}" destId="{E44C25E2-765D-4C33-8067-E9AC714A78FB}" srcOrd="0" destOrd="0" presId="urn:microsoft.com/office/officeart/2018/2/layout/IconVerticalSolidList"/>
    <dgm:cxn modelId="{68205BF8-1D17-4238-BC9D-25001598EA18}" type="presParOf" srcId="{E44C25E2-765D-4C33-8067-E9AC714A78FB}" destId="{9E4D3650-B936-4816-8707-BBD8D93701A7}" srcOrd="0" destOrd="0" presId="urn:microsoft.com/office/officeart/2018/2/layout/IconVerticalSolidList"/>
    <dgm:cxn modelId="{81C7DBE9-2413-4DDC-8D85-6978EF294629}" type="presParOf" srcId="{E44C25E2-765D-4C33-8067-E9AC714A78FB}" destId="{DF3E49DC-82EF-4C70-9FA1-D6900F0F9132}" srcOrd="1" destOrd="0" presId="urn:microsoft.com/office/officeart/2018/2/layout/IconVerticalSolidList"/>
    <dgm:cxn modelId="{4BAD751E-815C-4F4B-944C-DA7167B7ABE9}" type="presParOf" srcId="{E44C25E2-765D-4C33-8067-E9AC714A78FB}" destId="{EFFBB2BD-6ACD-49CC-B525-DB1D67CC1FB7}" srcOrd="2" destOrd="0" presId="urn:microsoft.com/office/officeart/2018/2/layout/IconVerticalSolidList"/>
    <dgm:cxn modelId="{104D5478-3070-4E49-A56B-A4F13CE9B8B3}" type="presParOf" srcId="{E44C25E2-765D-4C33-8067-E9AC714A78FB}" destId="{9FAD635B-205A-4DE8-A0A1-483120A71274}" srcOrd="3" destOrd="0" presId="urn:microsoft.com/office/officeart/2018/2/layout/IconVerticalSolidList"/>
    <dgm:cxn modelId="{4415EE3D-8B2E-4DF8-AB7E-350EE2FE14DB}" type="presParOf" srcId="{A6BBB8B2-560E-494D-97C9-55A5A9C00B6D}" destId="{DAF9B3FA-7384-4010-AF18-75FD9741A4CA}" srcOrd="1" destOrd="0" presId="urn:microsoft.com/office/officeart/2018/2/layout/IconVerticalSolidList"/>
    <dgm:cxn modelId="{BA4A6794-E216-4441-B49F-18EE0383B3CF}" type="presParOf" srcId="{A6BBB8B2-560E-494D-97C9-55A5A9C00B6D}" destId="{65F4D18D-F231-4947-8467-5397CD8F6530}" srcOrd="2" destOrd="0" presId="urn:microsoft.com/office/officeart/2018/2/layout/IconVerticalSolidList"/>
    <dgm:cxn modelId="{4F84AD84-BC07-4F5F-9802-C8E46FA3887A}" type="presParOf" srcId="{65F4D18D-F231-4947-8467-5397CD8F6530}" destId="{5EC8A491-1282-4DB2-89E6-8C6FF020B99F}" srcOrd="0" destOrd="0" presId="urn:microsoft.com/office/officeart/2018/2/layout/IconVerticalSolidList"/>
    <dgm:cxn modelId="{BEAB8319-4CAC-47D4-A416-1704A5C132DA}" type="presParOf" srcId="{65F4D18D-F231-4947-8467-5397CD8F6530}" destId="{E146BC5B-619A-4DAB-8F1D-DA619B619D2B}" srcOrd="1" destOrd="0" presId="urn:microsoft.com/office/officeart/2018/2/layout/IconVerticalSolidList"/>
    <dgm:cxn modelId="{52321336-32A4-42DA-9820-6F9A7E46442D}" type="presParOf" srcId="{65F4D18D-F231-4947-8467-5397CD8F6530}" destId="{117EC40E-236D-46DC-8C3A-B6546F06CE58}" srcOrd="2" destOrd="0" presId="urn:microsoft.com/office/officeart/2018/2/layout/IconVerticalSolidList"/>
    <dgm:cxn modelId="{6407DC95-1495-47CE-B168-5BCF0FECCF82}" type="presParOf" srcId="{65F4D18D-F231-4947-8467-5397CD8F6530}" destId="{C0617108-AB53-41E9-879B-B2B8A84F8B5B}" srcOrd="3" destOrd="0" presId="urn:microsoft.com/office/officeart/2018/2/layout/IconVerticalSolidList"/>
    <dgm:cxn modelId="{E5BFC254-4C37-4DD0-84E7-6DC3B9C5226C}" type="presParOf" srcId="{A6BBB8B2-560E-494D-97C9-55A5A9C00B6D}" destId="{181CA427-4B45-48A7-A771-1750E0A02707}" srcOrd="3" destOrd="0" presId="urn:microsoft.com/office/officeart/2018/2/layout/IconVerticalSolidList"/>
    <dgm:cxn modelId="{2D78667F-2419-4258-A1AD-D349BBFAEE29}" type="presParOf" srcId="{A6BBB8B2-560E-494D-97C9-55A5A9C00B6D}" destId="{E99F9E46-3858-4A90-84DF-BC69D4C05F09}" srcOrd="4" destOrd="0" presId="urn:microsoft.com/office/officeart/2018/2/layout/IconVerticalSolidList"/>
    <dgm:cxn modelId="{D0C3692F-BD3D-4635-B07D-84982EB81649}" type="presParOf" srcId="{E99F9E46-3858-4A90-84DF-BC69D4C05F09}" destId="{C7E4D5BE-B7C3-4B05-95E5-ACB3202222A2}" srcOrd="0" destOrd="0" presId="urn:microsoft.com/office/officeart/2018/2/layout/IconVerticalSolidList"/>
    <dgm:cxn modelId="{8954829D-C301-4AC6-99A4-F246CD6DC43B}" type="presParOf" srcId="{E99F9E46-3858-4A90-84DF-BC69D4C05F09}" destId="{13545062-CC12-47A7-9859-D4DE41B20CA4}" srcOrd="1" destOrd="0" presId="urn:microsoft.com/office/officeart/2018/2/layout/IconVerticalSolidList"/>
    <dgm:cxn modelId="{1DF45948-7D97-4A72-9D77-7D489A2BD52A}" type="presParOf" srcId="{E99F9E46-3858-4A90-84DF-BC69D4C05F09}" destId="{3C8816CE-ABA5-43E0-A315-CEB43908355A}" srcOrd="2" destOrd="0" presId="urn:microsoft.com/office/officeart/2018/2/layout/IconVerticalSolidList"/>
    <dgm:cxn modelId="{086AF3EB-F567-4DC8-9CCC-F5EE9157268B}" type="presParOf" srcId="{E99F9E46-3858-4A90-84DF-BC69D4C05F09}" destId="{17A44313-849D-4D46-A8D1-C515DB7BBA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DD6FA-1AB6-4FF9-9AC6-7273EF2BB29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B554F-E802-435D-98C0-D5A9C654662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98B0-5E2D-4ED5-AFF1-7710ECF3AE6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today’s world security is one of biggest aspect people look forward to whether it’s their family members protection or their precious valuables protection.</a:t>
          </a:r>
        </a:p>
      </dsp:txBody>
      <dsp:txXfrm>
        <a:off x="1941716" y="718"/>
        <a:ext cx="4571887" cy="1681139"/>
      </dsp:txXfrm>
    </dsp:sp>
    <dsp:sp modelId="{B4C59133-7973-4C37-834D-F00A39DF076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220E9-2775-4E45-9A81-5533EF9F781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025CE-6AD2-4863-B4FC-5964623D239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After having so many elementary solutions to the security problems,(like Intrusion Alarm, Hold-n-panic Alarm, CCTV etc.)  there are lot of robbery reports been filed daily.</a:t>
          </a:r>
        </a:p>
      </dsp:txBody>
      <dsp:txXfrm>
        <a:off x="1941716" y="2102143"/>
        <a:ext cx="4571887" cy="1681139"/>
      </dsp:txXfrm>
    </dsp:sp>
    <dsp:sp modelId="{2F4DD559-F916-4218-9C5C-84AC377677F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29CA6-8003-4B54-9E76-B6CEAE4B972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E6097-5C41-488F-B2BA-03DFB36A5D3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improve the situations we have come up with new idea to protect your valuables. 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7CC2-78EC-4C7D-8767-B6F4042BA2C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2A418-EDCC-4BC5-A550-E4BAA093A6C1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8AC8-1087-4A8F-89B9-11AD4C3CCA0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“OBSCURE LOCK”</a:t>
          </a:r>
        </a:p>
      </dsp:txBody>
      <dsp:txXfrm>
        <a:off x="2039300" y="956381"/>
        <a:ext cx="4474303" cy="1765627"/>
      </dsp:txXfrm>
    </dsp:sp>
    <dsp:sp modelId="{40A8DB11-9B37-48F8-91ED-D9E772C02A6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D0D8-0540-478E-99E0-1D9CD3256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7401-0717-43F5-BB42-017A2A1601A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“Obscure Lock ” is an augmented reality-based application which helps emporium possessor to embed the best of security to their stores with a virtual lock mechanism.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8B75-C6E0-4EE9-A245-779F7931BEA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5F966-D8B1-4EDC-9766-5497D81C555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system will provide with virtual lock mechanism that can be used in any locker/safe/block of the showroom which will be operated using a Mobile Application. The mobile application will use camera and will pop pattern dots or numeral while facing the objects. You have to draw/write the correct pattern/numeral to unlock the Locker/safe/block which is under the surveillance of the “ OBSCURE LOCK App ”.</a:t>
          </a:r>
          <a:br>
            <a:rPr lang="en-US" sz="1600" kern="1200" dirty="0"/>
          </a:br>
          <a:r>
            <a:rPr lang="en-US" sz="1600" kern="1200" dirty="0"/>
            <a:t>  </a:t>
          </a:r>
        </a:p>
      </dsp:txBody>
      <dsp:txXfrm>
        <a:off x="0" y="2492"/>
        <a:ext cx="6492875" cy="1700138"/>
      </dsp:txXfrm>
    </dsp:sp>
    <dsp:sp modelId="{BDD016DA-5063-4228-A732-20C4860057B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4AAF5-FAA8-4C8A-99FA-DA3737003DA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block will open instinctively once the password/pattern is correctly entered. This functionality is performed using an IOT sensor and analyze weight inside the block/safe.</a:t>
          </a:r>
        </a:p>
      </dsp:txBody>
      <dsp:txXfrm>
        <a:off x="0" y="1702630"/>
        <a:ext cx="6492875" cy="1700138"/>
      </dsp:txXfrm>
    </dsp:sp>
    <dsp:sp modelId="{B91AFC28-6EB3-4B73-9719-EB128B84F1C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46379-4102-4F85-B4AB-CF55DC9E4DC6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Another sort of functionality that is provided by the system is a chain of blocks between the user. The authentication of each user is accomplished using blockchain notion.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EC604-67BA-4411-B49F-0CE1F49E5412}">
      <dsp:nvSpPr>
        <dsp:cNvPr id="0" name=""/>
        <dsp:cNvSpPr/>
      </dsp:nvSpPr>
      <dsp:spPr>
        <a:xfrm>
          <a:off x="0" y="394588"/>
          <a:ext cx="6513603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Calibri"/>
              <a:cs typeface="Calibri"/>
            </a:rPr>
            <a:t>When a particular individual whose is a responsible handler of the system keeps there mobile facing the walls a scanning takes place to examine the wall is under the surveillance of our system.</a:t>
          </a:r>
          <a:endParaRPr lang="en-US" sz="2500" kern="1200" dirty="0">
            <a:latin typeface="Calibri Light"/>
            <a:cs typeface="Calibri Light"/>
          </a:endParaRPr>
        </a:p>
      </dsp:txBody>
      <dsp:txXfrm>
        <a:off x="0" y="394588"/>
        <a:ext cx="6513603" cy="2480625"/>
      </dsp:txXfrm>
    </dsp:sp>
    <dsp:sp modelId="{1C648DA5-AC79-419E-89C1-A7A96E7ECE60}">
      <dsp:nvSpPr>
        <dsp:cNvPr id="0" name=""/>
        <dsp:cNvSpPr/>
      </dsp:nvSpPr>
      <dsp:spPr>
        <a:xfrm>
          <a:off x="325680" y="25588"/>
          <a:ext cx="4559522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/>
              <a:cs typeface="Calibri"/>
            </a:rPr>
            <a:t>WALL SCANNING</a:t>
          </a:r>
        </a:p>
      </dsp:txBody>
      <dsp:txXfrm>
        <a:off x="361706" y="61614"/>
        <a:ext cx="4487470" cy="665948"/>
      </dsp:txXfrm>
    </dsp:sp>
    <dsp:sp modelId="{99006CD1-632C-49F6-A011-846034927033}">
      <dsp:nvSpPr>
        <dsp:cNvPr id="0" name=""/>
        <dsp:cNvSpPr/>
      </dsp:nvSpPr>
      <dsp:spPr>
        <a:xfrm>
          <a:off x="0" y="3379213"/>
          <a:ext cx="6513603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 </a:t>
          </a:r>
          <a:r>
            <a:rPr lang="en-US" sz="2500" kern="1200">
              <a:latin typeface="Calibri"/>
              <a:cs typeface="Calibri"/>
            </a:rPr>
            <a:t>Every individual who is a part of the system is provided with a user substantiation password which is noticeable only when user keep their mobile phones facing the walls.</a:t>
          </a:r>
          <a:r>
            <a:rPr lang="en-US" sz="2500" kern="1200">
              <a:latin typeface="Calibri Light"/>
              <a:cs typeface="Calibri Light"/>
            </a:rPr>
            <a:t> </a:t>
          </a:r>
          <a:endParaRPr lang="en-US" sz="2500" kern="1200"/>
        </a:p>
      </dsp:txBody>
      <dsp:txXfrm>
        <a:off x="0" y="3379213"/>
        <a:ext cx="6513603" cy="2480625"/>
      </dsp:txXfrm>
    </dsp:sp>
    <dsp:sp modelId="{B4CAADB9-03D4-4647-9507-948698022D6C}">
      <dsp:nvSpPr>
        <dsp:cNvPr id="0" name=""/>
        <dsp:cNvSpPr/>
      </dsp:nvSpPr>
      <dsp:spPr>
        <a:xfrm>
          <a:off x="325680" y="3010213"/>
          <a:ext cx="4559522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USER AUTHENTICATION</a:t>
          </a:r>
          <a:endParaRPr lang="en-US" sz="2500" kern="1200"/>
        </a:p>
      </dsp:txBody>
      <dsp:txXfrm>
        <a:off x="361706" y="3046239"/>
        <a:ext cx="4487470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EC604-67BA-4411-B49F-0CE1F49E5412}">
      <dsp:nvSpPr>
        <dsp:cNvPr id="0" name=""/>
        <dsp:cNvSpPr/>
      </dsp:nvSpPr>
      <dsp:spPr>
        <a:xfrm>
          <a:off x="0" y="476937"/>
          <a:ext cx="6513603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41528" rIns="5055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Calibri"/>
              <a:cs typeface="Calibri"/>
            </a:rPr>
            <a:t>Each time a executive tries to open the safe the transaction of him opening and closing the doors of the safe is recorded and the weight of the safe is recorded each time.</a:t>
          </a:r>
        </a:p>
      </dsp:txBody>
      <dsp:txXfrm>
        <a:off x="0" y="476937"/>
        <a:ext cx="6513603" cy="2579850"/>
      </dsp:txXfrm>
    </dsp:sp>
    <dsp:sp modelId="{1C648DA5-AC79-419E-89C1-A7A96E7ECE60}">
      <dsp:nvSpPr>
        <dsp:cNvPr id="0" name=""/>
        <dsp:cNvSpPr/>
      </dsp:nvSpPr>
      <dsp:spPr>
        <a:xfrm>
          <a:off x="325680" y="93177"/>
          <a:ext cx="4559522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alibri"/>
              <a:cs typeface="Calibri"/>
            </a:rPr>
            <a:t>TRANSACTION TRACING</a:t>
          </a:r>
        </a:p>
      </dsp:txBody>
      <dsp:txXfrm>
        <a:off x="363147" y="130644"/>
        <a:ext cx="4484588" cy="692586"/>
      </dsp:txXfrm>
    </dsp:sp>
    <dsp:sp modelId="{FCCC1363-9CEC-4A91-B872-A2B0E451E769}">
      <dsp:nvSpPr>
        <dsp:cNvPr id="0" name=""/>
        <dsp:cNvSpPr/>
      </dsp:nvSpPr>
      <dsp:spPr>
        <a:xfrm>
          <a:off x="0" y="3580948"/>
          <a:ext cx="6513603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41528" rIns="5055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Once </a:t>
          </a:r>
          <a:r>
            <a:rPr lang="en-US" sz="2600" kern="1200">
              <a:latin typeface="Calibri"/>
              <a:cs typeface="Calibri"/>
            </a:rPr>
            <a:t>a user tries to keep something or take out anything from the safe weight of the safe is calculated and recorded each time.</a:t>
          </a:r>
          <a:r>
            <a:rPr lang="en-US" sz="2600" kern="1200">
              <a:latin typeface="Calibri Light"/>
              <a:cs typeface="Calibri Light"/>
            </a:rPr>
            <a:t>       </a:t>
          </a:r>
          <a:endParaRPr lang="en-US" sz="2600" kern="1200"/>
        </a:p>
      </dsp:txBody>
      <dsp:txXfrm>
        <a:off x="0" y="3580948"/>
        <a:ext cx="6513603" cy="2211300"/>
      </dsp:txXfrm>
    </dsp:sp>
    <dsp:sp modelId="{712991C9-22B0-492E-B91F-A88831597003}">
      <dsp:nvSpPr>
        <dsp:cNvPr id="0" name=""/>
        <dsp:cNvSpPr/>
      </dsp:nvSpPr>
      <dsp:spPr>
        <a:xfrm>
          <a:off x="325680" y="3197188"/>
          <a:ext cx="4559522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cs typeface="Calibri Light"/>
            </a:rPr>
            <a:t>WEIGHING TECHNOLOGY</a:t>
          </a:r>
          <a:endParaRPr lang="en-US" sz="2600" kern="1200">
            <a:latin typeface="Calibri Light"/>
            <a:cs typeface="Calibri Light"/>
          </a:endParaRPr>
        </a:p>
      </dsp:txBody>
      <dsp:txXfrm>
        <a:off x="363147" y="3234655"/>
        <a:ext cx="4484588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D3650-B936-4816-8707-BBD8D93701A7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E49DC-82EF-4C70-9FA1-D6900F0F9132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D635B-205A-4DE8-A0A1-483120A71274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Calibri Light"/>
            </a:rPr>
            <a:t>Weighing Sensors</a:t>
          </a:r>
          <a:endParaRPr lang="en-US" sz="2500" kern="1200"/>
        </a:p>
      </dsp:txBody>
      <dsp:txXfrm>
        <a:off x="1346392" y="498"/>
        <a:ext cx="9169207" cy="1165707"/>
      </dsp:txXfrm>
    </dsp:sp>
    <dsp:sp modelId="{5EC8A491-1282-4DB2-89E6-8C6FF020B99F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6BC5B-619A-4DAB-8F1D-DA619B619D2B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17108-AB53-41E9-879B-B2B8A84F8B5B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Mobile Phones</a:t>
          </a:r>
        </a:p>
      </dsp:txBody>
      <dsp:txXfrm>
        <a:off x="1346392" y="1457633"/>
        <a:ext cx="9169207" cy="1165707"/>
      </dsp:txXfrm>
    </dsp:sp>
    <dsp:sp modelId="{C7E4D5BE-B7C3-4B05-95E5-ACB3202222A2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45062-CC12-47A7-9859-D4DE41B20CA4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44313-849D-4D46-A8D1-C515DB7BBA34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Ardino ESP8266</a:t>
          </a:r>
        </a:p>
      </dsp:txBody>
      <dsp:txXfrm>
        <a:off x="1346392" y="2914767"/>
        <a:ext cx="9169207" cy="116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search?q=iot%20automated%20door%20open&amp;i=projects" TargetMode="External" /><Relationship Id="rId2" Type="http://schemas.openxmlformats.org/officeDocument/2006/relationships/hyperlink" Target="https://www.youtube.com/watch?v=u8njnXc7ziY&amp;t=15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connectbit.com/blockchain-applications/" TargetMode="Externa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A80A-7655-42CB-B192-80AB9677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595" y="510602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SARVAJINIK COLLEGE OF ENGINEERING AND TECHNOLOGY</a:t>
            </a:r>
            <a:endParaRPr lang="en-US" sz="4000" dirty="0">
              <a:cs typeface="Calibri Light" panose="020F030202020403020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1C05-1DFA-46EC-B5AB-2635E895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Topic: Obscure Lock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Group Number: 11S1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Presented By:   Akbari </a:t>
            </a:r>
            <a:r>
              <a:rPr lang="en-US" sz="2000" dirty="0" err="1">
                <a:ea typeface="+mn-lt"/>
                <a:cs typeface="+mn-lt"/>
              </a:rPr>
              <a:t>Darshit</a:t>
            </a:r>
            <a:r>
              <a:rPr lang="en-US" sz="2000" dirty="0">
                <a:ea typeface="+mn-lt"/>
                <a:cs typeface="+mn-lt"/>
              </a:rPr>
              <a:t>(160420107002)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               </a:t>
            </a:r>
            <a:r>
              <a:rPr lang="en-US" sz="2000" dirty="0" err="1">
                <a:ea typeface="+mn-lt"/>
                <a:cs typeface="+mn-lt"/>
              </a:rPr>
              <a:t>Navadiya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Keval</a:t>
            </a:r>
            <a:r>
              <a:rPr lang="en-US" sz="2000" dirty="0">
                <a:ea typeface="+mn-lt"/>
                <a:cs typeface="+mn-lt"/>
              </a:rPr>
              <a:t> (160420107031)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               Roy </a:t>
            </a:r>
            <a:r>
              <a:rPr lang="en-US" sz="2000" dirty="0" err="1">
                <a:ea typeface="+mn-lt"/>
                <a:cs typeface="+mn-lt"/>
              </a:rPr>
              <a:t>Parth</a:t>
            </a:r>
            <a:r>
              <a:rPr lang="en-US" sz="2000" dirty="0">
                <a:ea typeface="+mn-lt"/>
                <a:cs typeface="+mn-lt"/>
              </a:rPr>
              <a:t> (160420107046)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               Shah </a:t>
            </a:r>
            <a:r>
              <a:rPr lang="en-US" sz="2000" dirty="0" err="1">
                <a:ea typeface="+mn-lt"/>
                <a:cs typeface="+mn-lt"/>
              </a:rPr>
              <a:t>Dhruvi</a:t>
            </a:r>
            <a:r>
              <a:rPr lang="en-US" sz="2000" dirty="0">
                <a:ea typeface="+mn-lt"/>
                <a:cs typeface="+mn-lt"/>
              </a:rPr>
              <a:t> (160420107050)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                       Shreya Bohra (160420107054)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Guided By: Prof. Bhavesh Patel  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D6BD860-C5EA-4255-A269-F49ED309C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3" y="986996"/>
            <a:ext cx="1057332" cy="10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E01DE-C5CF-42BB-B87D-1B9CD33C28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372" y="986583"/>
            <a:ext cx="1074181" cy="10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2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C55DA-378E-427B-A7E4-4847A3A22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8307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1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C55DA-378E-427B-A7E4-4847A3A22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2943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6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9094A-39E7-4CA5-91BA-04814976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92F649-8265-4B57-A090-05CECA92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37719"/>
            <a:ext cx="11496821" cy="39376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7CCA-8A6A-485A-B7F1-08FCC861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97A4-0B42-44C8-A330-EDD4241C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Back End software’s 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Front End software's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C576F7-6F12-4B42-97DD-823E1DC82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85677"/>
              </p:ext>
            </p:extLst>
          </p:nvPr>
        </p:nvGraphicFramePr>
        <p:xfrm>
          <a:off x="1848786" y="2510852"/>
          <a:ext cx="6467762" cy="127660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233881">
                  <a:extLst>
                    <a:ext uri="{9D8B030D-6E8A-4147-A177-3AD203B41FA5}">
                      <a16:colId xmlns:a16="http://schemas.microsoft.com/office/drawing/2014/main" val="2569689765"/>
                    </a:ext>
                  </a:extLst>
                </a:gridCol>
                <a:gridCol w="3233881">
                  <a:extLst>
                    <a:ext uri="{9D8B030D-6E8A-4147-A177-3AD203B41FA5}">
                      <a16:colId xmlns:a16="http://schemas.microsoft.com/office/drawing/2014/main" val="2232814966"/>
                    </a:ext>
                  </a:extLst>
                </a:gridCol>
              </a:tblGrid>
              <a:tr h="425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Software Parts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900298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Operating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Windows/Linux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416930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Firebase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7955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A369FC-FD2F-477F-965C-7527C3182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76554"/>
              </p:ext>
            </p:extLst>
          </p:nvPr>
        </p:nvGraphicFramePr>
        <p:xfrm>
          <a:off x="1871813" y="4382125"/>
          <a:ext cx="8088947" cy="210727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696316">
                  <a:extLst>
                    <a:ext uri="{9D8B030D-6E8A-4147-A177-3AD203B41FA5}">
                      <a16:colId xmlns:a16="http://schemas.microsoft.com/office/drawing/2014/main" val="4168452132"/>
                    </a:ext>
                  </a:extLst>
                </a:gridCol>
                <a:gridCol w="2449633">
                  <a:extLst>
                    <a:ext uri="{9D8B030D-6E8A-4147-A177-3AD203B41FA5}">
                      <a16:colId xmlns:a16="http://schemas.microsoft.com/office/drawing/2014/main" val="3020595324"/>
                    </a:ext>
                  </a:extLst>
                </a:gridCol>
                <a:gridCol w="2942998">
                  <a:extLst>
                    <a:ext uri="{9D8B030D-6E8A-4147-A177-3AD203B41FA5}">
                      <a16:colId xmlns:a16="http://schemas.microsoft.com/office/drawing/2014/main" val="3957660058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Languages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Part of the system using it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307520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Vuforia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 Augmented Reality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To pop pattern on the phone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876383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Ethereum IDE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Blockchain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Trace each transaction of staff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20703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Flutter                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IOS and Android Apps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To develop the application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533338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Deep Learning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Wall Scanning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To scan the wall under obscure lock security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8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83642-F3CF-4D2F-B9FF-A7FFAD1C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Hardware Required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91A4F05-A7C7-4243-8979-3FE2636E1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9659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2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22111-ED5B-48AA-8461-D9C52D0E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79101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48A211C-2D57-496D-A709-C39ACBE4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7" r="1" b="2992"/>
          <a:stretch/>
        </p:blipFill>
        <p:spPr>
          <a:xfrm>
            <a:off x="299792" y="1317481"/>
            <a:ext cx="7050244" cy="409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184B-37E3-457D-85C6-0D153D47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2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Wall  Scanning</a:t>
            </a:r>
          </a:p>
          <a:p>
            <a:pPr marL="0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812A0-00D0-4291-BECB-FED2C13B0DD3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24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6A9E-1980-4341-BECF-1A41E95A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Safe Opens</a:t>
            </a:r>
          </a:p>
          <a:p>
            <a:pPr marL="0"/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EFA012-05C7-4917-90DD-3DAB8C8A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2" r="-1" b="861"/>
          <a:stretch/>
        </p:blipFill>
        <p:spPr>
          <a:xfrm>
            <a:off x="5297763" y="1529825"/>
            <a:ext cx="6250769" cy="3637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4573D7-3F1E-41F7-8EF2-480249548EF4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4981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81333-119C-47B1-8BAE-17315C24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USE-CASE DIAGRAM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FED6307-70A4-4B79-946F-A3FA7ACF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06" y="453472"/>
            <a:ext cx="7540579" cy="59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0686-534F-4EFF-AD3B-8C54585E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SEQUENCE DIAGRAM</a:t>
            </a:r>
            <a:endParaRPr lang="en-US" sz="2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A79E09D-32A9-4225-B9A3-B52F59FA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105" y="421242"/>
            <a:ext cx="6965429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27280-04D8-48D5-8F6D-2C628E552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OBSCURE 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Never Off Guard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F1A63-61CB-4E27-A843-8F2B2CC3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91EDCB2C-5FBD-42D6-96A7-ED0C30A2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43" y="68700"/>
            <a:ext cx="6365821" cy="67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0A92-AB30-4CFA-B0E8-1FA7F8ED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5FE233-B741-41C0-A608-34064EDA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43" y="397536"/>
            <a:ext cx="7814872" cy="60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47B0-4807-4476-BFF1-E6DBD229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cs typeface="Calibri Light"/>
              </a:rPr>
              <a:t>References</a:t>
            </a:r>
            <a:endParaRPr lang="en-US" sz="3200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E489-6DEA-4678-ABAB-F54B6156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400" dirty="0">
                <a:ea typeface="+mn-lt"/>
                <a:cs typeface="+mn-lt"/>
                <a:hlinkClick r:id="rId2"/>
              </a:rPr>
              <a:t>https://www.youtube.com/watch?v=u8njnXc7ziY&amp;t=15s</a:t>
            </a:r>
            <a:endParaRPr lang="en-US" sz="2400" dirty="0">
              <a:cs typeface="Calibri" panose="020F0502020204030204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  <a:hlinkClick r:id="rId3"/>
              </a:rPr>
              <a:t>https://www.hackster.io/search?q=iot%20automated%20door%20open&amp;i=projects</a:t>
            </a:r>
            <a:endParaRPr lang="en-US" sz="2400" dirty="0">
              <a:cs typeface="Calibri" panose="020F0502020204030204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  <a:hlinkClick r:id="rId4"/>
              </a:rPr>
              <a:t>https://www.connectbit.com/blockchain-applications/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341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D0857FDC-B636-450E-8F7E-5252FB60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3147-C0D6-42C2-8060-0FFC0BE2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73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C612-90C0-4C7A-8561-E6A94977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Problem Statement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31D0C99-E68C-40A3-B6B4-729D13CC9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8484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1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1FF07-73AD-4CCE-A7A8-91F27AEC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Feasible Solution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5AEAF0-2E84-44EB-8C54-6DFB05FB6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634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CA149C-AFBB-4B14-B1D8-0E245D9B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Project Description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0CEF53-5CA0-4B5D-9A06-EDFB7D098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914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5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6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08AC7-0BAD-4875-9E35-02B469EA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SOFTWARE REQUIREMENT SPECIFICATION</a:t>
            </a:r>
            <a:endParaRPr lang="en-US" dirty="0">
              <a:solidFill>
                <a:schemeClr val="bg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877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FFD13-1D02-42FB-9803-76402E1B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FB4-D802-4240-BEF3-97D03EEC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This SRS(Software Requirement Specification) document is intended to provide the complete overview of obscure lock mechanism, user interface and story within.</a:t>
            </a:r>
          </a:p>
        </p:txBody>
      </p:sp>
    </p:spTree>
    <p:extLst>
      <p:ext uri="{BB962C8B-B14F-4D97-AF65-F5344CB8AC3E}">
        <p14:creationId xmlns:p14="http://schemas.microsoft.com/office/powerpoint/2010/main" val="140872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1773-C1B8-40FD-8534-23E889EB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Product Perspective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3" name="Content Placeholder 192">
            <a:extLst>
              <a:ext uri="{FF2B5EF4-FFF2-40B4-BE49-F238E27FC236}">
                <a16:creationId xmlns:a16="http://schemas.microsoft.com/office/drawing/2014/main" id="{E42177DE-6288-4C31-AB7F-E0029D27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659" y="826281"/>
            <a:ext cx="5881141" cy="5350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The fundamental attribute of our system which builds the system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Wall Scanning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User Authentication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Weighing Technology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Transaction 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D52B4B-FC31-4146-91BC-AE282D595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396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SARVAJINIK COLLEGE OF ENGINEERING AND TECHNOLOGY</vt:lpstr>
      <vt:lpstr>OBSCURE LOCK</vt:lpstr>
      <vt:lpstr>Problem Statement</vt:lpstr>
      <vt:lpstr>Feasible Solution</vt:lpstr>
      <vt:lpstr>Project Description</vt:lpstr>
      <vt:lpstr>SOFTWARE REQUIREMENT SPECIFICATION</vt:lpstr>
      <vt:lpstr>PowerPoint Presentation</vt:lpstr>
      <vt:lpstr>Product Perspective</vt:lpstr>
      <vt:lpstr>PowerPoint Presentation</vt:lpstr>
      <vt:lpstr>PowerPoint Presentation</vt:lpstr>
      <vt:lpstr>PowerPoint Presentation</vt:lpstr>
      <vt:lpstr>GANTT CHART</vt:lpstr>
      <vt:lpstr>Technology Stack</vt:lpstr>
      <vt:lpstr>Hardware Required</vt:lpstr>
      <vt:lpstr>USER INTERACTION</vt:lpstr>
      <vt:lpstr>PowerPoint Presentation</vt:lpstr>
      <vt:lpstr>PowerPoint Presentation</vt:lpstr>
      <vt:lpstr>USE-CASE DIAGRAM</vt:lpstr>
      <vt:lpstr>SEQUENCE DIAGRAM</vt:lpstr>
      <vt:lpstr>ACTIVITY DIAGRAM</vt:lpstr>
      <vt:lpstr>DATABASE DESIGN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Unknown User</cp:lastModifiedBy>
  <cp:revision>4</cp:revision>
  <dcterms:created xsi:type="dcterms:W3CDTF">2013-07-15T20:26:40Z</dcterms:created>
  <dcterms:modified xsi:type="dcterms:W3CDTF">2019-09-12T15:11:05Z</dcterms:modified>
</cp:coreProperties>
</file>