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07FE13-5542-4CB0-9677-F4414153F680}"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328782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07FE13-5542-4CB0-9677-F4414153F680}"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383357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07FE13-5542-4CB0-9677-F4414153F680}"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281822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07FE13-5542-4CB0-9677-F4414153F680}"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16599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07FE13-5542-4CB0-9677-F4414153F680}"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407281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207FE13-5542-4CB0-9677-F4414153F680}"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17631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207FE13-5542-4CB0-9677-F4414153F680}" type="datetimeFigureOut">
              <a:rPr lang="en-IN" smtClean="0"/>
              <a:t>22-09-2018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386518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07FE13-5542-4CB0-9677-F4414153F680}" type="datetimeFigureOut">
              <a:rPr lang="en-IN" smtClean="0"/>
              <a:t>22-09-2018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296395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7FE13-5542-4CB0-9677-F4414153F680}" type="datetimeFigureOut">
              <a:rPr lang="en-IN" smtClean="0"/>
              <a:t>22-09-2018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291481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7FE13-5542-4CB0-9677-F4414153F680}"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154002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7FE13-5542-4CB0-9677-F4414153F680}"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CA203C-C972-4977-B7A1-A115D9A46EF2}" type="slidenum">
              <a:rPr lang="en-IN" smtClean="0"/>
              <a:t>‹#›</a:t>
            </a:fld>
            <a:endParaRPr lang="en-IN"/>
          </a:p>
        </p:txBody>
      </p:sp>
    </p:spTree>
    <p:extLst>
      <p:ext uri="{BB962C8B-B14F-4D97-AF65-F5344CB8AC3E}">
        <p14:creationId xmlns:p14="http://schemas.microsoft.com/office/powerpoint/2010/main" val="359736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7FE13-5542-4CB0-9677-F4414153F680}" type="datetimeFigureOut">
              <a:rPr lang="en-IN" smtClean="0"/>
              <a:t>22-09-2018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A203C-C972-4977-B7A1-A115D9A46EF2}" type="slidenum">
              <a:rPr lang="en-IN" smtClean="0"/>
              <a:t>‹#›</a:t>
            </a:fld>
            <a:endParaRPr lang="en-IN"/>
          </a:p>
        </p:txBody>
      </p:sp>
    </p:spTree>
    <p:extLst>
      <p:ext uri="{BB962C8B-B14F-4D97-AF65-F5344CB8AC3E}">
        <p14:creationId xmlns:p14="http://schemas.microsoft.com/office/powerpoint/2010/main" val="29558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err="1" smtClean="0"/>
              <a:t>Smar</a:t>
            </a:r>
            <a:endParaRPr lang="en-IN" dirty="0"/>
          </a:p>
        </p:txBody>
      </p:sp>
      <p:sp>
        <p:nvSpPr>
          <p:cNvPr id="3" name="Content Placeholder 2"/>
          <p:cNvSpPr>
            <a:spLocks noGrp="1"/>
          </p:cNvSpPr>
          <p:nvPr>
            <p:ph idx="1"/>
          </p:nvPr>
        </p:nvSpPr>
        <p:spPr/>
        <p:txBody>
          <a:bodyPr>
            <a:normAutofit/>
          </a:bodyPr>
          <a:lstStyle/>
          <a:p>
            <a:r>
              <a:rPr lang="en-IN" dirty="0" smtClean="0"/>
              <a:t>Theme - Education</a:t>
            </a:r>
          </a:p>
          <a:p>
            <a:r>
              <a:rPr lang="en-IN" dirty="0" smtClean="0"/>
              <a:t>Participants</a:t>
            </a:r>
          </a:p>
          <a:p>
            <a:pPr lvl="1"/>
            <a:r>
              <a:rPr lang="en-IN" dirty="0" err="1" smtClean="0"/>
              <a:t>Megha</a:t>
            </a:r>
            <a:r>
              <a:rPr lang="en-IN" dirty="0" smtClean="0"/>
              <a:t> Agarwal</a:t>
            </a:r>
          </a:p>
          <a:p>
            <a:pPr lvl="1"/>
            <a:r>
              <a:rPr lang="en-IN" dirty="0" err="1" smtClean="0"/>
              <a:t>Maitry</a:t>
            </a:r>
            <a:r>
              <a:rPr lang="en-IN" dirty="0" smtClean="0"/>
              <a:t> Chauhan</a:t>
            </a:r>
          </a:p>
          <a:p>
            <a:pPr lvl="1"/>
            <a:r>
              <a:rPr lang="en-IN" dirty="0" err="1" smtClean="0"/>
              <a:t>Hunny</a:t>
            </a:r>
            <a:r>
              <a:rPr lang="en-IN" dirty="0" smtClean="0"/>
              <a:t> </a:t>
            </a:r>
            <a:r>
              <a:rPr lang="en-IN" dirty="0" err="1" smtClean="0"/>
              <a:t>Vankawala</a:t>
            </a:r>
            <a:endParaRPr lang="en-IN" dirty="0" smtClean="0"/>
          </a:p>
          <a:p>
            <a:pPr lvl="1"/>
            <a:r>
              <a:rPr lang="en-IN" dirty="0" smtClean="0"/>
              <a:t>Jaya </a:t>
            </a:r>
            <a:r>
              <a:rPr lang="en-IN" dirty="0" err="1" smtClean="0"/>
              <a:t>Tulsiani</a:t>
            </a:r>
            <a:endParaRPr lang="en-IN" dirty="0" smtClean="0"/>
          </a:p>
          <a:p>
            <a:r>
              <a:rPr lang="en-IN" dirty="0" smtClean="0"/>
              <a:t>Phone number - 8000004034</a:t>
            </a:r>
          </a:p>
          <a:p>
            <a:r>
              <a:rPr lang="en-IN" dirty="0" smtClean="0"/>
              <a:t>College name - SCET</a:t>
            </a:r>
          </a:p>
          <a:p>
            <a:endParaRPr lang="en-IN" dirty="0"/>
          </a:p>
        </p:txBody>
      </p:sp>
    </p:spTree>
    <p:extLst>
      <p:ext uri="{BB962C8B-B14F-4D97-AF65-F5344CB8AC3E}">
        <p14:creationId xmlns:p14="http://schemas.microsoft.com/office/powerpoint/2010/main" val="276470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Outline</a:t>
            </a:r>
            <a:endParaRPr lang="en-IN" dirty="0"/>
          </a:p>
        </p:txBody>
      </p:sp>
      <p:sp>
        <p:nvSpPr>
          <p:cNvPr id="3" name="Content Placeholder 2"/>
          <p:cNvSpPr>
            <a:spLocks noGrp="1"/>
          </p:cNvSpPr>
          <p:nvPr>
            <p:ph idx="1"/>
          </p:nvPr>
        </p:nvSpPr>
        <p:spPr/>
        <p:txBody>
          <a:bodyPr>
            <a:normAutofit/>
          </a:bodyPr>
          <a:lstStyle/>
          <a:p>
            <a:r>
              <a:rPr lang="en-IN" sz="2800" dirty="0"/>
              <a:t>Theme (Healthcare/Education/Environment)</a:t>
            </a:r>
          </a:p>
          <a:p>
            <a:r>
              <a:rPr lang="en-IN" sz="2800" dirty="0"/>
              <a:t>Problem Definition</a:t>
            </a:r>
          </a:p>
          <a:p>
            <a:r>
              <a:rPr lang="en-IN" sz="2800" dirty="0"/>
              <a:t>Abstract/Problem Description</a:t>
            </a:r>
          </a:p>
          <a:p>
            <a:r>
              <a:rPr lang="en-IN" sz="2800" dirty="0"/>
              <a:t>Modules Description</a:t>
            </a:r>
          </a:p>
          <a:p>
            <a:r>
              <a:rPr lang="en-IN" sz="2800" dirty="0"/>
              <a:t>Innovation in Project</a:t>
            </a:r>
          </a:p>
          <a:p>
            <a:r>
              <a:rPr lang="en-IN" sz="2800" dirty="0"/>
              <a:t>Tools and </a:t>
            </a:r>
            <a:r>
              <a:rPr lang="en-IN" sz="2800" dirty="0" smtClean="0"/>
              <a:t>Technology</a:t>
            </a:r>
            <a:endParaRPr lang="en-IN" sz="2800" dirty="0"/>
          </a:p>
        </p:txBody>
      </p:sp>
    </p:spTree>
    <p:extLst>
      <p:ext uri="{BB962C8B-B14F-4D97-AF65-F5344CB8AC3E}">
        <p14:creationId xmlns:p14="http://schemas.microsoft.com/office/powerpoint/2010/main" val="229062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3E1C2E-3431-4B15-93E1-A1C59477EE8F}"/>
              </a:ext>
            </a:extLst>
          </p:cNvPr>
          <p:cNvSpPr>
            <a:spLocks noGrp="1"/>
          </p:cNvSpPr>
          <p:nvPr>
            <p:ph type="title"/>
          </p:nvPr>
        </p:nvSpPr>
        <p:spPr>
          <a:xfrm>
            <a:off x="1673352" y="606874"/>
            <a:ext cx="5797296" cy="1188720"/>
          </a:xfrm>
        </p:spPr>
        <p:txBody>
          <a:bodyPr/>
          <a:lstStyle/>
          <a:p>
            <a:r>
              <a:rPr lang="en-IN" sz="3200" b="1" dirty="0"/>
              <a:t>Problem statement</a:t>
            </a:r>
            <a:endParaRPr lang="en-IN" b="1" dirty="0"/>
          </a:p>
        </p:txBody>
      </p:sp>
      <p:sp>
        <p:nvSpPr>
          <p:cNvPr id="3" name="Content Placeholder 2">
            <a:extLst>
              <a:ext uri="{FF2B5EF4-FFF2-40B4-BE49-F238E27FC236}">
                <a16:creationId xmlns:a16="http://schemas.microsoft.com/office/drawing/2014/main" xmlns="" id="{8C82BEAE-B5FB-4585-9036-7B14C8F27875}"/>
              </a:ext>
            </a:extLst>
          </p:cNvPr>
          <p:cNvSpPr>
            <a:spLocks noGrp="1"/>
          </p:cNvSpPr>
          <p:nvPr>
            <p:ph idx="1"/>
          </p:nvPr>
        </p:nvSpPr>
        <p:spPr>
          <a:xfrm>
            <a:off x="1673352" y="2118671"/>
            <a:ext cx="5797296" cy="3101983"/>
          </a:xfrm>
        </p:spPr>
        <p:txBody>
          <a:bodyPr/>
          <a:lstStyle/>
          <a:p>
            <a:pPr algn="just"/>
            <a:r>
              <a:rPr lang="en-US" sz="2400" dirty="0"/>
              <a:t>Develop an innovative teaching </a:t>
            </a:r>
            <a:r>
              <a:rPr lang="en-US" sz="2400" dirty="0" smtClean="0"/>
              <a:t>module to help retention of learning.</a:t>
            </a:r>
          </a:p>
          <a:p>
            <a:pPr algn="just"/>
            <a:r>
              <a:rPr lang="en-US" sz="2400" dirty="0" smtClean="0"/>
              <a:t>Ease the learning of students.</a:t>
            </a:r>
            <a:endParaRPr lang="en-US" sz="2400" dirty="0"/>
          </a:p>
          <a:p>
            <a:pPr marL="0" indent="0">
              <a:buNone/>
            </a:pPr>
            <a:endParaRPr lang="en-IN" dirty="0"/>
          </a:p>
        </p:txBody>
      </p:sp>
      <p:sp>
        <p:nvSpPr>
          <p:cNvPr id="4" name="Footer Placeholder 3">
            <a:extLst>
              <a:ext uri="{FF2B5EF4-FFF2-40B4-BE49-F238E27FC236}">
                <a16:creationId xmlns:a16="http://schemas.microsoft.com/office/drawing/2014/main" xmlns="" id="{9BCE80AE-5951-4FF1-9B2E-FE3370F2C77D}"/>
              </a:ext>
            </a:extLst>
          </p:cNvPr>
          <p:cNvSpPr>
            <a:spLocks noGrp="1"/>
          </p:cNvSpPr>
          <p:nvPr>
            <p:ph type="ftr" sz="quarter" idx="11"/>
          </p:nvPr>
        </p:nvSpPr>
        <p:spPr/>
        <p:txBody>
          <a:bodyPr/>
          <a:lstStyle/>
          <a:p>
            <a:r>
              <a:rPr lang="en-US" sz="1400"/>
              <a:t>Sarvajanik College of Engineering and Technology, Surat</a:t>
            </a:r>
            <a:endParaRPr lang="en-IN" sz="1400"/>
          </a:p>
        </p:txBody>
      </p:sp>
      <p:sp>
        <p:nvSpPr>
          <p:cNvPr id="5" name="Slide Number Placeholder 4">
            <a:extLst>
              <a:ext uri="{FF2B5EF4-FFF2-40B4-BE49-F238E27FC236}">
                <a16:creationId xmlns:a16="http://schemas.microsoft.com/office/drawing/2014/main" xmlns="" id="{A8BC9564-1F6E-4352-A6C5-C0463CA54904}"/>
              </a:ext>
            </a:extLst>
          </p:cNvPr>
          <p:cNvSpPr>
            <a:spLocks noGrp="1"/>
          </p:cNvSpPr>
          <p:nvPr>
            <p:ph type="sldNum" sz="quarter" idx="12"/>
          </p:nvPr>
        </p:nvSpPr>
        <p:spPr/>
        <p:txBody>
          <a:bodyPr/>
          <a:lstStyle/>
          <a:p>
            <a:fld id="{D30BB12A-841B-4101-B39F-89705EDF9605}" type="slidenum">
              <a:rPr lang="en-IN" smtClean="0"/>
              <a:t>3</a:t>
            </a:fld>
            <a:endParaRPr lang="en-IN" dirty="0"/>
          </a:p>
        </p:txBody>
      </p:sp>
    </p:spTree>
    <p:extLst>
      <p:ext uri="{BB962C8B-B14F-4D97-AF65-F5344CB8AC3E}">
        <p14:creationId xmlns:p14="http://schemas.microsoft.com/office/powerpoint/2010/main" val="405055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3E1C2E-3431-4B15-93E1-A1C59477EE8F}"/>
              </a:ext>
            </a:extLst>
          </p:cNvPr>
          <p:cNvSpPr>
            <a:spLocks noGrp="1"/>
          </p:cNvSpPr>
          <p:nvPr>
            <p:ph type="title"/>
          </p:nvPr>
        </p:nvSpPr>
        <p:spPr>
          <a:xfrm>
            <a:off x="1673352" y="606874"/>
            <a:ext cx="5797296" cy="1188720"/>
          </a:xfrm>
        </p:spPr>
        <p:txBody>
          <a:bodyPr/>
          <a:lstStyle/>
          <a:p>
            <a:r>
              <a:rPr lang="en-IN" sz="3200" b="1" dirty="0" smtClean="0"/>
              <a:t>Abstract</a:t>
            </a:r>
            <a:endParaRPr lang="en-IN" b="1" dirty="0"/>
          </a:p>
        </p:txBody>
      </p:sp>
      <p:sp>
        <p:nvSpPr>
          <p:cNvPr id="3" name="Content Placeholder 2">
            <a:extLst>
              <a:ext uri="{FF2B5EF4-FFF2-40B4-BE49-F238E27FC236}">
                <a16:creationId xmlns:a16="http://schemas.microsoft.com/office/drawing/2014/main" xmlns="" id="{8C82BEAE-B5FB-4585-9036-7B14C8F27875}"/>
              </a:ext>
            </a:extLst>
          </p:cNvPr>
          <p:cNvSpPr>
            <a:spLocks noGrp="1"/>
          </p:cNvSpPr>
          <p:nvPr>
            <p:ph idx="1"/>
          </p:nvPr>
        </p:nvSpPr>
        <p:spPr>
          <a:xfrm>
            <a:off x="827584" y="1844825"/>
            <a:ext cx="7488832" cy="3888432"/>
          </a:xfrm>
        </p:spPr>
        <p:txBody>
          <a:bodyPr>
            <a:normAutofit fontScale="92500" lnSpcReduction="20000"/>
          </a:bodyPr>
          <a:lstStyle/>
          <a:p>
            <a:pPr marL="0" indent="0" algn="just">
              <a:buNone/>
            </a:pPr>
            <a:r>
              <a:rPr lang="en-US" sz="2400" dirty="0"/>
              <a:t>Augmented reality is a technology that superimposes a computer-generated image on a user's view of the real world. Our application – </a:t>
            </a:r>
            <a:r>
              <a:rPr lang="en-US" sz="2400" dirty="0" err="1"/>
              <a:t>SmAR</a:t>
            </a:r>
            <a:r>
              <a:rPr lang="en-US" sz="2400" dirty="0"/>
              <a:t>, will use this technology to bring graphics come to live. Conventional method of learning is textual based and less-interactive and does not engage students efficiently. Our project will make it easier for student to learn difficult topics, creating an environment in which they can interact with augmented objects. Students will be able to retain the concepts quite easily and this application will be  portable thus will be feasible to carry and </a:t>
            </a:r>
            <a:r>
              <a:rPr lang="en-US" sz="2400" dirty="0" smtClean="0"/>
              <a:t>learn. </a:t>
            </a:r>
            <a:r>
              <a:rPr lang="en-US" sz="2400" dirty="0"/>
              <a:t>Student can choose a topic from </a:t>
            </a:r>
            <a:r>
              <a:rPr lang="en-US" sz="2400" dirty="0" smtClean="0"/>
              <a:t>given and it </a:t>
            </a:r>
            <a:r>
              <a:rPr lang="en-US" sz="2400" dirty="0"/>
              <a:t>will help them to gain better knowledge by zooming and clicking on the object which will give more information </a:t>
            </a:r>
            <a:r>
              <a:rPr lang="en-US" sz="2400"/>
              <a:t>regarding </a:t>
            </a:r>
            <a:r>
              <a:rPr lang="en-US" sz="2400" smtClean="0"/>
              <a:t>them</a:t>
            </a:r>
            <a:endParaRPr lang="en-IN" dirty="0"/>
          </a:p>
        </p:txBody>
      </p:sp>
      <p:sp>
        <p:nvSpPr>
          <p:cNvPr id="4" name="Footer Placeholder 3">
            <a:extLst>
              <a:ext uri="{FF2B5EF4-FFF2-40B4-BE49-F238E27FC236}">
                <a16:creationId xmlns:a16="http://schemas.microsoft.com/office/drawing/2014/main" xmlns="" id="{9BCE80AE-5951-4FF1-9B2E-FE3370F2C77D}"/>
              </a:ext>
            </a:extLst>
          </p:cNvPr>
          <p:cNvSpPr>
            <a:spLocks noGrp="1"/>
          </p:cNvSpPr>
          <p:nvPr>
            <p:ph type="ftr" sz="quarter" idx="11"/>
          </p:nvPr>
        </p:nvSpPr>
        <p:spPr/>
        <p:txBody>
          <a:bodyPr/>
          <a:lstStyle/>
          <a:p>
            <a:r>
              <a:rPr lang="en-US" sz="1400"/>
              <a:t>Sarvajanik College of Engineering and Technology, Surat</a:t>
            </a:r>
            <a:endParaRPr lang="en-IN" sz="1400"/>
          </a:p>
        </p:txBody>
      </p:sp>
      <p:sp>
        <p:nvSpPr>
          <p:cNvPr id="5" name="Slide Number Placeholder 4">
            <a:extLst>
              <a:ext uri="{FF2B5EF4-FFF2-40B4-BE49-F238E27FC236}">
                <a16:creationId xmlns:a16="http://schemas.microsoft.com/office/drawing/2014/main" xmlns="" id="{A8BC9564-1F6E-4352-A6C5-C0463CA54904}"/>
              </a:ext>
            </a:extLst>
          </p:cNvPr>
          <p:cNvSpPr>
            <a:spLocks noGrp="1"/>
          </p:cNvSpPr>
          <p:nvPr>
            <p:ph type="sldNum" sz="quarter" idx="12"/>
          </p:nvPr>
        </p:nvSpPr>
        <p:spPr/>
        <p:txBody>
          <a:bodyPr/>
          <a:lstStyle/>
          <a:p>
            <a:fld id="{D30BB12A-841B-4101-B39F-89705EDF9605}" type="slidenum">
              <a:rPr lang="en-IN" smtClean="0"/>
              <a:t>4</a:t>
            </a:fld>
            <a:endParaRPr lang="en-IN" dirty="0"/>
          </a:p>
        </p:txBody>
      </p:sp>
    </p:spTree>
    <p:extLst>
      <p:ext uri="{BB962C8B-B14F-4D97-AF65-F5344CB8AC3E}">
        <p14:creationId xmlns:p14="http://schemas.microsoft.com/office/powerpoint/2010/main" val="38466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D41FD-1610-423F-AF06-49502DD05B56}"/>
              </a:ext>
            </a:extLst>
          </p:cNvPr>
          <p:cNvSpPr>
            <a:spLocks noGrp="1"/>
          </p:cNvSpPr>
          <p:nvPr>
            <p:ph type="title"/>
          </p:nvPr>
        </p:nvSpPr>
        <p:spPr>
          <a:xfrm>
            <a:off x="1673352" y="606874"/>
            <a:ext cx="5797296" cy="1188720"/>
          </a:xfrm>
        </p:spPr>
        <p:txBody>
          <a:bodyPr>
            <a:normAutofit/>
          </a:bodyPr>
          <a:lstStyle/>
          <a:p>
            <a:r>
              <a:rPr lang="en-IN" sz="3200" b="1" dirty="0"/>
              <a:t>Modules</a:t>
            </a:r>
            <a:endParaRPr lang="en-IN" sz="2400" b="1" dirty="0"/>
          </a:p>
        </p:txBody>
      </p:sp>
      <p:sp>
        <p:nvSpPr>
          <p:cNvPr id="3" name="Content Placeholder 2">
            <a:extLst>
              <a:ext uri="{FF2B5EF4-FFF2-40B4-BE49-F238E27FC236}">
                <a16:creationId xmlns:a16="http://schemas.microsoft.com/office/drawing/2014/main" xmlns="" id="{F4EDE7E0-6654-44FE-A925-01BCF23BC953}"/>
              </a:ext>
            </a:extLst>
          </p:cNvPr>
          <p:cNvSpPr>
            <a:spLocks noGrp="1"/>
          </p:cNvSpPr>
          <p:nvPr>
            <p:ph idx="1"/>
          </p:nvPr>
        </p:nvSpPr>
        <p:spPr>
          <a:xfrm>
            <a:off x="1673352" y="2128091"/>
            <a:ext cx="5797296" cy="3101983"/>
          </a:xfrm>
        </p:spPr>
        <p:txBody>
          <a:bodyPr/>
          <a:lstStyle/>
          <a:p>
            <a:pPr lvl="0" algn="just">
              <a:buSzPct val="45000"/>
              <a:buFont typeface="StarSymbol"/>
              <a:buChar char="●"/>
            </a:pPr>
            <a:r>
              <a:rPr lang="en-US" sz="2400" dirty="0"/>
              <a:t>Login/ Registration</a:t>
            </a:r>
          </a:p>
          <a:p>
            <a:pPr lvl="0" algn="just">
              <a:buSzPct val="45000"/>
              <a:buFont typeface="StarSymbol"/>
              <a:buChar char="●"/>
            </a:pPr>
            <a:r>
              <a:rPr lang="en-US" sz="2400" dirty="0"/>
              <a:t>Select course</a:t>
            </a:r>
            <a:r>
              <a:rPr lang="en-US" sz="2400" dirty="0" smtClean="0"/>
              <a:t>.</a:t>
            </a:r>
          </a:p>
          <a:p>
            <a:pPr lvl="0" algn="just">
              <a:buSzPct val="45000"/>
              <a:buFont typeface="StarSymbol"/>
              <a:buChar char="●"/>
            </a:pPr>
            <a:r>
              <a:rPr lang="en-US" sz="2400" dirty="0" smtClean="0"/>
              <a:t>Designing of 3d objects</a:t>
            </a:r>
            <a:endParaRPr lang="en-US" sz="2400" dirty="0"/>
          </a:p>
          <a:p>
            <a:pPr lvl="0" algn="just">
              <a:buSzPct val="45000"/>
              <a:buFont typeface="StarSymbol"/>
              <a:buChar char="●"/>
            </a:pPr>
            <a:r>
              <a:rPr lang="en-US" sz="2400" dirty="0"/>
              <a:t>Interaction (zoom/rotate</a:t>
            </a:r>
            <a:r>
              <a:rPr lang="en-US" sz="2400" dirty="0" smtClean="0"/>
              <a:t>)</a:t>
            </a:r>
            <a:endParaRPr lang="en-US" sz="2400" dirty="0"/>
          </a:p>
        </p:txBody>
      </p:sp>
      <p:sp>
        <p:nvSpPr>
          <p:cNvPr id="4" name="Footer Placeholder 3">
            <a:extLst>
              <a:ext uri="{FF2B5EF4-FFF2-40B4-BE49-F238E27FC236}">
                <a16:creationId xmlns:a16="http://schemas.microsoft.com/office/drawing/2014/main" xmlns="" id="{64E067B2-DEC6-4483-A720-99A42ABFB773}"/>
              </a:ext>
            </a:extLst>
          </p:cNvPr>
          <p:cNvSpPr>
            <a:spLocks noGrp="1"/>
          </p:cNvSpPr>
          <p:nvPr>
            <p:ph type="ftr" sz="quarter" idx="11"/>
          </p:nvPr>
        </p:nvSpPr>
        <p:spPr/>
        <p:txBody>
          <a:bodyPr/>
          <a:lstStyle/>
          <a:p>
            <a:r>
              <a:rPr lang="en-US" sz="1400" dirty="0" err="1"/>
              <a:t>Sarvajanik</a:t>
            </a:r>
            <a:r>
              <a:rPr lang="en-US" sz="1400" dirty="0"/>
              <a:t> College of Engineering and Technology, Surat</a:t>
            </a:r>
            <a:endParaRPr lang="en-IN" sz="1400" dirty="0"/>
          </a:p>
        </p:txBody>
      </p:sp>
      <p:sp>
        <p:nvSpPr>
          <p:cNvPr id="5" name="Slide Number Placeholder 4">
            <a:extLst>
              <a:ext uri="{FF2B5EF4-FFF2-40B4-BE49-F238E27FC236}">
                <a16:creationId xmlns:a16="http://schemas.microsoft.com/office/drawing/2014/main" xmlns="" id="{095BC62C-435F-43F4-B07C-E42E93BEC497}"/>
              </a:ext>
            </a:extLst>
          </p:cNvPr>
          <p:cNvSpPr>
            <a:spLocks noGrp="1"/>
          </p:cNvSpPr>
          <p:nvPr>
            <p:ph type="sldNum" sz="quarter" idx="12"/>
          </p:nvPr>
        </p:nvSpPr>
        <p:spPr/>
        <p:txBody>
          <a:bodyPr/>
          <a:lstStyle/>
          <a:p>
            <a:fld id="{D30BB12A-841B-4101-B39F-89705EDF9605}" type="slidenum">
              <a:rPr lang="en-IN" smtClean="0"/>
              <a:t>5</a:t>
            </a:fld>
            <a:endParaRPr lang="en-IN" dirty="0"/>
          </a:p>
        </p:txBody>
      </p:sp>
    </p:spTree>
    <p:extLst>
      <p:ext uri="{BB962C8B-B14F-4D97-AF65-F5344CB8AC3E}">
        <p14:creationId xmlns:p14="http://schemas.microsoft.com/office/powerpoint/2010/main" val="373567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Innovation</a:t>
            </a:r>
            <a:endParaRPr lang="en-IN" dirty="0"/>
          </a:p>
        </p:txBody>
      </p:sp>
      <p:sp>
        <p:nvSpPr>
          <p:cNvPr id="3" name="Content Placeholder 2"/>
          <p:cNvSpPr>
            <a:spLocks noGrp="1"/>
          </p:cNvSpPr>
          <p:nvPr>
            <p:ph idx="1"/>
          </p:nvPr>
        </p:nvSpPr>
        <p:spPr/>
        <p:txBody>
          <a:bodyPr/>
          <a:lstStyle/>
          <a:p>
            <a:r>
              <a:rPr lang="en-IN" dirty="0" smtClean="0"/>
              <a:t>Augmented reality based education</a:t>
            </a:r>
          </a:p>
          <a:p>
            <a:r>
              <a:rPr lang="en-IN" dirty="0" smtClean="0"/>
              <a:t>Higher retention </a:t>
            </a:r>
            <a:r>
              <a:rPr lang="en-IN" smtClean="0"/>
              <a:t>of learning.</a:t>
            </a:r>
            <a:endParaRPr lang="en-IN" dirty="0" smtClean="0"/>
          </a:p>
          <a:p>
            <a:endParaRPr lang="en-IN" dirty="0" smtClean="0"/>
          </a:p>
          <a:p>
            <a:endParaRPr lang="en-IN" dirty="0" smtClean="0"/>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25000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Technology</a:t>
            </a:r>
            <a:endParaRPr lang="en-IN" dirty="0"/>
          </a:p>
        </p:txBody>
      </p:sp>
      <p:sp>
        <p:nvSpPr>
          <p:cNvPr id="3" name="Content Placeholder 2"/>
          <p:cNvSpPr>
            <a:spLocks noGrp="1"/>
          </p:cNvSpPr>
          <p:nvPr>
            <p:ph idx="1"/>
          </p:nvPr>
        </p:nvSpPr>
        <p:spPr/>
        <p:txBody>
          <a:bodyPr/>
          <a:lstStyle/>
          <a:p>
            <a:r>
              <a:rPr lang="en-IN" dirty="0" smtClean="0"/>
              <a:t>Unity Studio</a:t>
            </a:r>
          </a:p>
          <a:p>
            <a:r>
              <a:rPr lang="en-IN" dirty="0" err="1" smtClean="0"/>
              <a:t>Vuforia</a:t>
            </a:r>
            <a:endParaRPr lang="en-IN" dirty="0" smtClean="0"/>
          </a:p>
          <a:p>
            <a:r>
              <a:rPr lang="en-IN" dirty="0" smtClean="0"/>
              <a:t>Blender</a:t>
            </a:r>
          </a:p>
          <a:p>
            <a:pPr marL="0" indent="0">
              <a:buNone/>
            </a:pPr>
            <a:endParaRPr lang="en-IN" dirty="0"/>
          </a:p>
        </p:txBody>
      </p:sp>
    </p:spTree>
    <p:extLst>
      <p:ext uri="{BB962C8B-B14F-4D97-AF65-F5344CB8AC3E}">
        <p14:creationId xmlns:p14="http://schemas.microsoft.com/office/powerpoint/2010/main" val="387033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248</Words>
  <Application>Microsoft Office PowerPoint</Application>
  <PresentationFormat>On-screen Show (4:3)</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Smar</vt:lpstr>
      <vt:lpstr>Outline</vt:lpstr>
      <vt:lpstr>Problem statement</vt:lpstr>
      <vt:lpstr>Abstract</vt:lpstr>
      <vt:lpstr>Modules</vt:lpstr>
      <vt:lpstr>Innovation</vt:lpstr>
      <vt:lpstr>Tools and Technology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Shri Hari</dc:creator>
  <cp:lastModifiedBy>Windows User</cp:lastModifiedBy>
  <cp:revision>8</cp:revision>
  <dcterms:created xsi:type="dcterms:W3CDTF">2018-09-19T08:09:19Z</dcterms:created>
  <dcterms:modified xsi:type="dcterms:W3CDTF">2018-09-22T10:29:16Z</dcterms:modified>
</cp:coreProperties>
</file>