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E13-5542-4CB0-9677-F4414153F68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03C-C972-4977-B7A1-A115D9A4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82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E13-5542-4CB0-9677-F4414153F68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03C-C972-4977-B7A1-A115D9A4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57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E13-5542-4CB0-9677-F4414153F68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03C-C972-4977-B7A1-A115D9A4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22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E13-5542-4CB0-9677-F4414153F68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03C-C972-4977-B7A1-A115D9A4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9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E13-5542-4CB0-9677-F4414153F68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03C-C972-4977-B7A1-A115D9A4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1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E13-5542-4CB0-9677-F4414153F68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03C-C972-4977-B7A1-A115D9A4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E13-5542-4CB0-9677-F4414153F68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03C-C972-4977-B7A1-A115D9A4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18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E13-5542-4CB0-9677-F4414153F68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03C-C972-4977-B7A1-A115D9A4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95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E13-5542-4CB0-9677-F4414153F68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03C-C972-4977-B7A1-A115D9A4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81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E13-5542-4CB0-9677-F4414153F68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03C-C972-4977-B7A1-A115D9A4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FE13-5542-4CB0-9677-F4414153F68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203C-C972-4977-B7A1-A115D9A4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36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7FE13-5542-4CB0-9677-F4414153F680}" type="datetimeFigureOut">
              <a:rPr lang="en-IN" smtClean="0"/>
              <a:t>19-09-2018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A203C-C972-4977-B7A1-A115D9A46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Theme</a:t>
            </a:r>
          </a:p>
          <a:p>
            <a:r>
              <a:rPr lang="en-IN" dirty="0" smtClean="0"/>
              <a:t>Participant Names</a:t>
            </a:r>
          </a:p>
          <a:p>
            <a:r>
              <a:rPr lang="en-IN" dirty="0" smtClean="0"/>
              <a:t>Phone no</a:t>
            </a:r>
          </a:p>
          <a:p>
            <a:r>
              <a:rPr lang="en-IN" dirty="0" smtClean="0"/>
              <a:t>College name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70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Theme (Healthcare/Education/Environment)</a:t>
            </a:r>
          </a:p>
          <a:p>
            <a:r>
              <a:rPr lang="en-IN" sz="2800" dirty="0"/>
              <a:t>Problem Definition</a:t>
            </a:r>
          </a:p>
          <a:p>
            <a:r>
              <a:rPr lang="en-IN" sz="2800" dirty="0"/>
              <a:t>Abstract/Problem Description</a:t>
            </a:r>
          </a:p>
          <a:p>
            <a:r>
              <a:rPr lang="en-IN" sz="2800" dirty="0"/>
              <a:t>Modules Description</a:t>
            </a:r>
          </a:p>
          <a:p>
            <a:r>
              <a:rPr lang="en-IN" sz="2800" dirty="0"/>
              <a:t>Innovation in Project</a:t>
            </a:r>
          </a:p>
          <a:p>
            <a:r>
              <a:rPr lang="en-IN" sz="2800" dirty="0"/>
              <a:t>Tools and Technology</a:t>
            </a:r>
          </a:p>
          <a:p>
            <a:r>
              <a:rPr lang="en-IN" sz="2800" dirty="0" err="1"/>
              <a:t>Youtube</a:t>
            </a:r>
            <a:r>
              <a:rPr lang="en-IN" sz="2800" dirty="0"/>
              <a:t> URL of working prototype </a:t>
            </a:r>
            <a:r>
              <a:rPr lang="en-IN" sz="2800" b="1" dirty="0"/>
              <a:t>(Optional</a:t>
            </a:r>
            <a:r>
              <a:rPr lang="en-IN" sz="2800" b="1" dirty="0" smtClean="0"/>
              <a:t>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2906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Shri Hari</dc:creator>
  <cp:lastModifiedBy>Shri Hari</cp:lastModifiedBy>
  <cp:revision>2</cp:revision>
  <dcterms:created xsi:type="dcterms:W3CDTF">2018-09-19T08:09:19Z</dcterms:created>
  <dcterms:modified xsi:type="dcterms:W3CDTF">2018-09-19T08:22:53Z</dcterms:modified>
</cp:coreProperties>
</file>