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8" r:id="rId2"/>
    <p:sldId id="329" r:id="rId3"/>
    <p:sldId id="339" r:id="rId4"/>
    <p:sldId id="345" r:id="rId5"/>
    <p:sldId id="347" r:id="rId6"/>
    <p:sldId id="341" r:id="rId7"/>
    <p:sldId id="340" r:id="rId8"/>
    <p:sldId id="343" r:id="rId9"/>
    <p:sldId id="344" r:id="rId10"/>
    <p:sldId id="330" r:id="rId11"/>
    <p:sldId id="348" r:id="rId12"/>
    <p:sldId id="349" r:id="rId13"/>
    <p:sldId id="353" r:id="rId14"/>
    <p:sldId id="352" r:id="rId15"/>
    <p:sldId id="351" r:id="rId16"/>
    <p:sldId id="332" r:id="rId17"/>
    <p:sldId id="350" r:id="rId18"/>
    <p:sldId id="338" r:id="rId19"/>
    <p:sldId id="346" r:id="rId20"/>
    <p:sldId id="331"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E1770-A19F-4809-B570-EE7451CB7B38}" v="42" dt="2020-11-11T03:46:08.61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00" autoAdjust="0"/>
  </p:normalViewPr>
  <p:slideViewPr>
    <p:cSldViewPr showGuides="1">
      <p:cViewPr varScale="1">
        <p:scale>
          <a:sx n="82" d="100"/>
          <a:sy n="82" d="100"/>
        </p:scale>
        <p:origin x="470"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Hoang" userId="0e23db62feec2a5d" providerId="LiveId" clId="{60C8D979-8A6E-464F-A494-8F8947F0E0B8}"/>
    <pc:docChg chg="undo custSel addSld delSld modSld sldOrd">
      <pc:chgData name="Thao Hoang" userId="0e23db62feec2a5d" providerId="LiveId" clId="{60C8D979-8A6E-464F-A494-8F8947F0E0B8}" dt="2020-11-10T01:39:07.236" v="8160" actId="6549"/>
      <pc:docMkLst>
        <pc:docMk/>
      </pc:docMkLst>
      <pc:sldChg chg="addSp delSp modSp mod">
        <pc:chgData name="Thao Hoang" userId="0e23db62feec2a5d" providerId="LiveId" clId="{60C8D979-8A6E-464F-A494-8F8947F0E0B8}" dt="2020-11-10T01:00:41.732" v="7453" actId="21"/>
        <pc:sldMkLst>
          <pc:docMk/>
          <pc:sldMk cId="2320115561" sldId="318"/>
        </pc:sldMkLst>
        <pc:picChg chg="add del mod">
          <ac:chgData name="Thao Hoang" userId="0e23db62feec2a5d" providerId="LiveId" clId="{60C8D979-8A6E-464F-A494-8F8947F0E0B8}" dt="2020-11-10T01:00:41.732" v="7453" actId="21"/>
          <ac:picMkLst>
            <pc:docMk/>
            <pc:sldMk cId="2320115561" sldId="318"/>
            <ac:picMk id="5" creationId="{2DBFA4B6-2182-4B12-BBE4-8476E37EF72A}"/>
          </ac:picMkLst>
        </pc:picChg>
      </pc:sldChg>
      <pc:sldChg chg="modSp mod">
        <pc:chgData name="Thao Hoang" userId="0e23db62feec2a5d" providerId="LiveId" clId="{60C8D979-8A6E-464F-A494-8F8947F0E0B8}" dt="2020-11-09T18:16:06.109" v="7345" actId="20577"/>
        <pc:sldMkLst>
          <pc:docMk/>
          <pc:sldMk cId="2717604774" sldId="329"/>
        </pc:sldMkLst>
        <pc:spChg chg="mod">
          <ac:chgData name="Thao Hoang" userId="0e23db62feec2a5d" providerId="LiveId" clId="{60C8D979-8A6E-464F-A494-8F8947F0E0B8}" dt="2020-11-08T16:13:44.406" v="7" actId="20577"/>
          <ac:spMkLst>
            <pc:docMk/>
            <pc:sldMk cId="2717604774" sldId="329"/>
            <ac:spMk id="13" creationId="{00000000-0000-0000-0000-000000000000}"/>
          </ac:spMkLst>
        </pc:spChg>
        <pc:spChg chg="mod">
          <ac:chgData name="Thao Hoang" userId="0e23db62feec2a5d" providerId="LiveId" clId="{60C8D979-8A6E-464F-A494-8F8947F0E0B8}" dt="2020-11-09T18:16:06.109" v="7345" actId="20577"/>
          <ac:spMkLst>
            <pc:docMk/>
            <pc:sldMk cId="2717604774" sldId="329"/>
            <ac:spMk id="14" creationId="{00000000-0000-0000-0000-000000000000}"/>
          </ac:spMkLst>
        </pc:spChg>
      </pc:sldChg>
      <pc:sldChg chg="addSp delSp modSp mod">
        <pc:chgData name="Thao Hoang" userId="0e23db62feec2a5d" providerId="LiveId" clId="{60C8D979-8A6E-464F-A494-8F8947F0E0B8}" dt="2020-11-10T01:34:13.907" v="8073" actId="20577"/>
        <pc:sldMkLst>
          <pc:docMk/>
          <pc:sldMk cId="2193902762" sldId="330"/>
        </pc:sldMkLst>
        <pc:spChg chg="add del mod">
          <ac:chgData name="Thao Hoang" userId="0e23db62feec2a5d" providerId="LiveId" clId="{60C8D979-8A6E-464F-A494-8F8947F0E0B8}" dt="2020-11-08T17:57:17.347" v="3902" actId="478"/>
          <ac:spMkLst>
            <pc:docMk/>
            <pc:sldMk cId="2193902762" sldId="330"/>
            <ac:spMk id="3" creationId="{78997ACF-519C-49C5-95D2-E29B24AA908F}"/>
          </ac:spMkLst>
        </pc:spChg>
        <pc:spChg chg="mod">
          <ac:chgData name="Thao Hoang" userId="0e23db62feec2a5d" providerId="LiveId" clId="{60C8D979-8A6E-464F-A494-8F8947F0E0B8}" dt="2020-11-10T01:34:13.907" v="8073" actId="20577"/>
          <ac:spMkLst>
            <pc:docMk/>
            <pc:sldMk cId="2193902762" sldId="330"/>
            <ac:spMk id="13" creationId="{00000000-0000-0000-0000-000000000000}"/>
          </ac:spMkLst>
        </pc:spChg>
        <pc:spChg chg="add mod">
          <ac:chgData name="Thao Hoang" userId="0e23db62feec2a5d" providerId="LiveId" clId="{60C8D979-8A6E-464F-A494-8F8947F0E0B8}" dt="2020-11-10T01:33:55.499" v="8067" actId="20577"/>
          <ac:spMkLst>
            <pc:docMk/>
            <pc:sldMk cId="2193902762" sldId="330"/>
            <ac:spMk id="15" creationId="{F1E73E71-38F6-4A8F-ACD8-3B889EBC13CC}"/>
          </ac:spMkLst>
        </pc:spChg>
        <pc:graphicFrameChg chg="del">
          <ac:chgData name="Thao Hoang" userId="0e23db62feec2a5d" providerId="LiveId" clId="{60C8D979-8A6E-464F-A494-8F8947F0E0B8}" dt="2020-11-08T17:57:12.918" v="3901" actId="478"/>
          <ac:graphicFrameMkLst>
            <pc:docMk/>
            <pc:sldMk cId="2193902762" sldId="330"/>
            <ac:graphicFrameMk id="7" creationId="{00000000-0000-0000-0000-000000000000}"/>
          </ac:graphicFrameMkLst>
        </pc:graphicFrameChg>
        <pc:picChg chg="add del mod">
          <ac:chgData name="Thao Hoang" userId="0e23db62feec2a5d" providerId="LiveId" clId="{60C8D979-8A6E-464F-A494-8F8947F0E0B8}" dt="2020-11-10T01:02:15.610" v="7467" actId="478"/>
          <ac:picMkLst>
            <pc:docMk/>
            <pc:sldMk cId="2193902762" sldId="330"/>
            <ac:picMk id="2" creationId="{0A20D45D-8F13-498D-AE70-559CF079261B}"/>
          </ac:picMkLst>
        </pc:picChg>
        <pc:picChg chg="add del mod">
          <ac:chgData name="Thao Hoang" userId="0e23db62feec2a5d" providerId="LiveId" clId="{60C8D979-8A6E-464F-A494-8F8947F0E0B8}" dt="2020-11-10T01:14:00.494" v="7754" actId="478"/>
          <ac:picMkLst>
            <pc:docMk/>
            <pc:sldMk cId="2193902762" sldId="330"/>
            <ac:picMk id="5" creationId="{42CA4E4A-C5B5-40BD-BF7B-AA598F467261}"/>
          </ac:picMkLst>
        </pc:picChg>
        <pc:picChg chg="add del mod">
          <ac:chgData name="Thao Hoang" userId="0e23db62feec2a5d" providerId="LiveId" clId="{60C8D979-8A6E-464F-A494-8F8947F0E0B8}" dt="2020-11-10T01:02:45.141" v="7471" actId="478"/>
          <ac:picMkLst>
            <pc:docMk/>
            <pc:sldMk cId="2193902762" sldId="330"/>
            <ac:picMk id="7" creationId="{C21E112B-37B4-434C-B101-34ECEE379F80}"/>
          </ac:picMkLst>
        </pc:picChg>
        <pc:picChg chg="add del mod">
          <ac:chgData name="Thao Hoang" userId="0e23db62feec2a5d" providerId="LiveId" clId="{60C8D979-8A6E-464F-A494-8F8947F0E0B8}" dt="2020-11-10T01:03:38.311" v="7480" actId="478"/>
          <ac:picMkLst>
            <pc:docMk/>
            <pc:sldMk cId="2193902762" sldId="330"/>
            <ac:picMk id="9" creationId="{1600E198-43EC-411B-A9FB-F1ACAEC6F0FD}"/>
          </ac:picMkLst>
        </pc:picChg>
        <pc:picChg chg="add mod">
          <ac:chgData name="Thao Hoang" userId="0e23db62feec2a5d" providerId="LiveId" clId="{60C8D979-8A6E-464F-A494-8F8947F0E0B8}" dt="2020-11-10T01:14:58.968" v="7822" actId="14100"/>
          <ac:picMkLst>
            <pc:docMk/>
            <pc:sldMk cId="2193902762" sldId="330"/>
            <ac:picMk id="11" creationId="{7FAA0539-5B6B-4C9F-8EDD-5E9DD50417AF}"/>
          </ac:picMkLst>
        </pc:picChg>
        <pc:picChg chg="add del mod">
          <ac:chgData name="Thao Hoang" userId="0e23db62feec2a5d" providerId="LiveId" clId="{60C8D979-8A6E-464F-A494-8F8947F0E0B8}" dt="2020-11-10T01:09:52.768" v="7517" actId="478"/>
          <ac:picMkLst>
            <pc:docMk/>
            <pc:sldMk cId="2193902762" sldId="330"/>
            <ac:picMk id="14" creationId="{0511F979-BD5F-46E6-8E63-CAE553D40F88}"/>
          </ac:picMkLst>
        </pc:picChg>
      </pc:sldChg>
      <pc:sldChg chg="addSp delSp modSp mod">
        <pc:chgData name="Thao Hoang" userId="0e23db62feec2a5d" providerId="LiveId" clId="{60C8D979-8A6E-464F-A494-8F8947F0E0B8}" dt="2020-11-08T18:03:18.503" v="4070" actId="20577"/>
        <pc:sldMkLst>
          <pc:docMk/>
          <pc:sldMk cId="1447595293" sldId="331"/>
        </pc:sldMkLst>
        <pc:spChg chg="mod">
          <ac:chgData name="Thao Hoang" userId="0e23db62feec2a5d" providerId="LiveId" clId="{60C8D979-8A6E-464F-A494-8F8947F0E0B8}" dt="2020-11-08T18:03:18.503" v="4070" actId="20577"/>
          <ac:spMkLst>
            <pc:docMk/>
            <pc:sldMk cId="1447595293" sldId="331"/>
            <ac:spMk id="2" creationId="{00000000-0000-0000-0000-000000000000}"/>
          </ac:spMkLst>
        </pc:spChg>
        <pc:spChg chg="mod">
          <ac:chgData name="Thao Hoang" userId="0e23db62feec2a5d" providerId="LiveId" clId="{60C8D979-8A6E-464F-A494-8F8947F0E0B8}" dt="2020-11-08T17:58:38.295" v="3971" actId="20577"/>
          <ac:spMkLst>
            <pc:docMk/>
            <pc:sldMk cId="1447595293" sldId="331"/>
            <ac:spMk id="3" creationId="{00000000-0000-0000-0000-000000000000}"/>
          </ac:spMkLst>
        </pc:spChg>
        <pc:spChg chg="add del mod">
          <ac:chgData name="Thao Hoang" userId="0e23db62feec2a5d" providerId="LiveId" clId="{60C8D979-8A6E-464F-A494-8F8947F0E0B8}" dt="2020-11-08T17:57:52.613" v="3941" actId="478"/>
          <ac:spMkLst>
            <pc:docMk/>
            <pc:sldMk cId="1447595293" sldId="331"/>
            <ac:spMk id="5" creationId="{37730FFE-7112-4143-9646-F7520A6BB282}"/>
          </ac:spMkLst>
        </pc:spChg>
        <pc:graphicFrameChg chg="del">
          <ac:chgData name="Thao Hoang" userId="0e23db62feec2a5d" providerId="LiveId" clId="{60C8D979-8A6E-464F-A494-8F8947F0E0B8}" dt="2020-11-08T17:57:50.461" v="3940" actId="478"/>
          <ac:graphicFrameMkLst>
            <pc:docMk/>
            <pc:sldMk cId="1447595293" sldId="331"/>
            <ac:graphicFrameMk id="7" creationId="{00000000-0000-0000-0000-000000000000}"/>
          </ac:graphicFrameMkLst>
        </pc:graphicFrameChg>
      </pc:sldChg>
      <pc:sldChg chg="addSp delSp modSp mod">
        <pc:chgData name="Thao Hoang" userId="0e23db62feec2a5d" providerId="LiveId" clId="{60C8D979-8A6E-464F-A494-8F8947F0E0B8}" dt="2020-11-08T17:59:38.276" v="3987" actId="255"/>
        <pc:sldMkLst>
          <pc:docMk/>
          <pc:sldMk cId="3998328905" sldId="332"/>
        </pc:sldMkLst>
        <pc:spChg chg="mod">
          <ac:chgData name="Thao Hoang" userId="0e23db62feec2a5d" providerId="LiveId" clId="{60C8D979-8A6E-464F-A494-8F8947F0E0B8}" dt="2020-11-08T17:59:04.771" v="3981" actId="20577"/>
          <ac:spMkLst>
            <pc:docMk/>
            <pc:sldMk cId="3998328905" sldId="332"/>
            <ac:spMk id="2" creationId="{00000000-0000-0000-0000-000000000000}"/>
          </ac:spMkLst>
        </pc:spChg>
        <pc:spChg chg="mod">
          <ac:chgData name="Thao Hoang" userId="0e23db62feec2a5d" providerId="LiveId" clId="{60C8D979-8A6E-464F-A494-8F8947F0E0B8}" dt="2020-11-08T17:59:38.276" v="3987" actId="255"/>
          <ac:spMkLst>
            <pc:docMk/>
            <pc:sldMk cId="3998328905" sldId="332"/>
            <ac:spMk id="3" creationId="{00000000-0000-0000-0000-000000000000}"/>
          </ac:spMkLst>
        </pc:spChg>
        <pc:spChg chg="add del mod">
          <ac:chgData name="Thao Hoang" userId="0e23db62feec2a5d" providerId="LiveId" clId="{60C8D979-8A6E-464F-A494-8F8947F0E0B8}" dt="2020-11-08T17:59:12.832" v="3983" actId="478"/>
          <ac:spMkLst>
            <pc:docMk/>
            <pc:sldMk cId="3998328905" sldId="332"/>
            <ac:spMk id="6" creationId="{F0ECBB43-C053-4655-AE83-FD0C81B91D98}"/>
          </ac:spMkLst>
        </pc:spChg>
        <pc:graphicFrameChg chg="del">
          <ac:chgData name="Thao Hoang" userId="0e23db62feec2a5d" providerId="LiveId" clId="{60C8D979-8A6E-464F-A494-8F8947F0E0B8}" dt="2020-11-08T17:59:11.351" v="3982" actId="478"/>
          <ac:graphicFrameMkLst>
            <pc:docMk/>
            <pc:sldMk cId="3998328905" sldId="332"/>
            <ac:graphicFrameMk id="5" creationId="{00000000-0000-0000-0000-000000000000}"/>
          </ac:graphicFrameMkLst>
        </pc:graphicFrameChg>
      </pc:sldChg>
      <pc:sldChg chg="addSp delSp modSp del mod ord">
        <pc:chgData name="Thao Hoang" userId="0e23db62feec2a5d" providerId="LiveId" clId="{60C8D979-8A6E-464F-A494-8F8947F0E0B8}" dt="2020-11-08T16:54:06.592" v="1433" actId="2696"/>
        <pc:sldMkLst>
          <pc:docMk/>
          <pc:sldMk cId="3444006904" sldId="333"/>
        </pc:sldMkLst>
        <pc:spChg chg="mod">
          <ac:chgData name="Thao Hoang" userId="0e23db62feec2a5d" providerId="LiveId" clId="{60C8D979-8A6E-464F-A494-8F8947F0E0B8}" dt="2020-11-08T16:50:02.595" v="1306" actId="20577"/>
          <ac:spMkLst>
            <pc:docMk/>
            <pc:sldMk cId="3444006904" sldId="333"/>
            <ac:spMk id="2" creationId="{00000000-0000-0000-0000-000000000000}"/>
          </ac:spMkLst>
        </pc:spChg>
        <pc:spChg chg="del mod">
          <ac:chgData name="Thao Hoang" userId="0e23db62feec2a5d" providerId="LiveId" clId="{60C8D979-8A6E-464F-A494-8F8947F0E0B8}" dt="2020-11-08T16:23:32.476" v="456" actId="478"/>
          <ac:spMkLst>
            <pc:docMk/>
            <pc:sldMk cId="3444006904" sldId="333"/>
            <ac:spMk id="4" creationId="{00000000-0000-0000-0000-000000000000}"/>
          </ac:spMkLst>
        </pc:spChg>
        <pc:spChg chg="add mod">
          <ac:chgData name="Thao Hoang" userId="0e23db62feec2a5d" providerId="LiveId" clId="{60C8D979-8A6E-464F-A494-8F8947F0E0B8}" dt="2020-11-08T16:24:52.681" v="607" actId="20577"/>
          <ac:spMkLst>
            <pc:docMk/>
            <pc:sldMk cId="3444006904" sldId="333"/>
            <ac:spMk id="5" creationId="{DCFB24BA-57F5-401D-A1E1-BB637C0587DB}"/>
          </ac:spMkLst>
        </pc:spChg>
      </pc:sldChg>
      <pc:sldChg chg="del">
        <pc:chgData name="Thao Hoang" userId="0e23db62feec2a5d" providerId="LiveId" clId="{60C8D979-8A6E-464F-A494-8F8947F0E0B8}" dt="2020-11-08T17:59:41.613" v="3988" actId="47"/>
        <pc:sldMkLst>
          <pc:docMk/>
          <pc:sldMk cId="3817187371" sldId="334"/>
        </pc:sldMkLst>
      </pc:sldChg>
      <pc:sldChg chg="del">
        <pc:chgData name="Thao Hoang" userId="0e23db62feec2a5d" providerId="LiveId" clId="{60C8D979-8A6E-464F-A494-8F8947F0E0B8}" dt="2020-11-08T17:59:43.008" v="3989" actId="47"/>
        <pc:sldMkLst>
          <pc:docMk/>
          <pc:sldMk cId="102866038" sldId="335"/>
        </pc:sldMkLst>
      </pc:sldChg>
      <pc:sldChg chg="del">
        <pc:chgData name="Thao Hoang" userId="0e23db62feec2a5d" providerId="LiveId" clId="{60C8D979-8A6E-464F-A494-8F8947F0E0B8}" dt="2020-11-08T17:59:50.176" v="3991" actId="47"/>
        <pc:sldMkLst>
          <pc:docMk/>
          <pc:sldMk cId="3216253470" sldId="336"/>
        </pc:sldMkLst>
      </pc:sldChg>
      <pc:sldChg chg="del">
        <pc:chgData name="Thao Hoang" userId="0e23db62feec2a5d" providerId="LiveId" clId="{60C8D979-8A6E-464F-A494-8F8947F0E0B8}" dt="2020-11-08T17:59:46.989" v="3990" actId="47"/>
        <pc:sldMkLst>
          <pc:docMk/>
          <pc:sldMk cId="2551545397" sldId="337"/>
        </pc:sldMkLst>
      </pc:sldChg>
      <pc:sldChg chg="addSp delSp modSp mod">
        <pc:chgData name="Thao Hoang" userId="0e23db62feec2a5d" providerId="LiveId" clId="{60C8D979-8A6E-464F-A494-8F8947F0E0B8}" dt="2020-11-08T18:02:23.384" v="4029" actId="1036"/>
        <pc:sldMkLst>
          <pc:docMk/>
          <pc:sldMk cId="577046454" sldId="338"/>
        </pc:sldMkLst>
        <pc:spChg chg="mod">
          <ac:chgData name="Thao Hoang" userId="0e23db62feec2a5d" providerId="LiveId" clId="{60C8D979-8A6E-464F-A494-8F8947F0E0B8}" dt="2020-11-08T18:00:09.522" v="4018" actId="20577"/>
          <ac:spMkLst>
            <pc:docMk/>
            <pc:sldMk cId="577046454" sldId="338"/>
            <ac:spMk id="3" creationId="{00000000-0000-0000-0000-000000000000}"/>
          </ac:spMkLst>
        </pc:spChg>
        <pc:spChg chg="del">
          <ac:chgData name="Thao Hoang" userId="0e23db62feec2a5d" providerId="LiveId" clId="{60C8D979-8A6E-464F-A494-8F8947F0E0B8}" dt="2020-11-08T18:02:07.945" v="4023" actId="931"/>
          <ac:spMkLst>
            <pc:docMk/>
            <pc:sldMk cId="577046454" sldId="338"/>
            <ac:spMk id="5" creationId="{00000000-0000-0000-0000-000000000000}"/>
          </ac:spMkLst>
        </pc:spChg>
        <pc:spChg chg="del">
          <ac:chgData name="Thao Hoang" userId="0e23db62feec2a5d" providerId="LiveId" clId="{60C8D979-8A6E-464F-A494-8F8947F0E0B8}" dt="2020-11-08T18:00:05.069" v="4017" actId="478"/>
          <ac:spMkLst>
            <pc:docMk/>
            <pc:sldMk cId="577046454" sldId="338"/>
            <ac:spMk id="6" creationId="{00000000-0000-0000-0000-000000000000}"/>
          </ac:spMkLst>
        </pc:spChg>
        <pc:picChg chg="add mod">
          <ac:chgData name="Thao Hoang" userId="0e23db62feec2a5d" providerId="LiveId" clId="{60C8D979-8A6E-464F-A494-8F8947F0E0B8}" dt="2020-11-08T18:02:23.384" v="4029" actId="1036"/>
          <ac:picMkLst>
            <pc:docMk/>
            <pc:sldMk cId="577046454" sldId="338"/>
            <ac:picMk id="4" creationId="{AE685755-FF87-4B8D-B9FA-CD700935E441}"/>
          </ac:picMkLst>
        </pc:picChg>
        <pc:picChg chg="add del mod">
          <ac:chgData name="Thao Hoang" userId="0e23db62feec2a5d" providerId="LiveId" clId="{60C8D979-8A6E-464F-A494-8F8947F0E0B8}" dt="2020-11-08T18:01:40.223" v="4022" actId="478"/>
          <ac:picMkLst>
            <pc:docMk/>
            <pc:sldMk cId="577046454" sldId="338"/>
            <ac:picMk id="2050" creationId="{8FA08DF2-F4BA-4227-B0B6-DF2880B3A1E1}"/>
          </ac:picMkLst>
        </pc:picChg>
      </pc:sldChg>
      <pc:sldChg chg="addSp delSp modSp add mod modNotesTx">
        <pc:chgData name="Thao Hoang" userId="0e23db62feec2a5d" providerId="LiveId" clId="{60C8D979-8A6E-464F-A494-8F8947F0E0B8}" dt="2020-11-10T01:36:40.014" v="8077" actId="6549"/>
        <pc:sldMkLst>
          <pc:docMk/>
          <pc:sldMk cId="96066727" sldId="339"/>
        </pc:sldMkLst>
        <pc:spChg chg="mod">
          <ac:chgData name="Thao Hoang" userId="0e23db62feec2a5d" providerId="LiveId" clId="{60C8D979-8A6E-464F-A494-8F8947F0E0B8}" dt="2020-11-09T17:03:09.702" v="4235" actId="20577"/>
          <ac:spMkLst>
            <pc:docMk/>
            <pc:sldMk cId="96066727" sldId="339"/>
            <ac:spMk id="2" creationId="{00000000-0000-0000-0000-000000000000}"/>
          </ac:spMkLst>
        </pc:spChg>
        <pc:spChg chg="add del mod">
          <ac:chgData name="Thao Hoang" userId="0e23db62feec2a5d" providerId="LiveId" clId="{60C8D979-8A6E-464F-A494-8F8947F0E0B8}" dt="2020-11-10T01:36:40.014" v="8077" actId="6549"/>
          <ac:spMkLst>
            <pc:docMk/>
            <pc:sldMk cId="96066727" sldId="339"/>
            <ac:spMk id="7" creationId="{00000000-0000-0000-0000-000000000000}"/>
          </ac:spMkLst>
        </pc:spChg>
        <pc:spChg chg="del">
          <ac:chgData name="Thao Hoang" userId="0e23db62feec2a5d" providerId="LiveId" clId="{60C8D979-8A6E-464F-A494-8F8947F0E0B8}" dt="2020-11-08T16:50:09.093" v="1307" actId="478"/>
          <ac:spMkLst>
            <pc:docMk/>
            <pc:sldMk cId="96066727" sldId="339"/>
            <ac:spMk id="8" creationId="{00000000-0000-0000-0000-000000000000}"/>
          </ac:spMkLst>
        </pc:spChg>
        <pc:spChg chg="del">
          <ac:chgData name="Thao Hoang" userId="0e23db62feec2a5d" providerId="LiveId" clId="{60C8D979-8A6E-464F-A494-8F8947F0E0B8}" dt="2020-11-08T16:51:42.528" v="1411" actId="478"/>
          <ac:spMkLst>
            <pc:docMk/>
            <pc:sldMk cId="96066727" sldId="339"/>
            <ac:spMk id="9" creationId="{00000000-0000-0000-0000-000000000000}"/>
          </ac:spMkLst>
        </pc:spChg>
        <pc:spChg chg="del">
          <ac:chgData name="Thao Hoang" userId="0e23db62feec2a5d" providerId="LiveId" clId="{60C8D979-8A6E-464F-A494-8F8947F0E0B8}" dt="2020-11-08T16:51:45.965" v="1412" actId="478"/>
          <ac:spMkLst>
            <pc:docMk/>
            <pc:sldMk cId="96066727" sldId="339"/>
            <ac:spMk id="10" creationId="{00000000-0000-0000-0000-000000000000}"/>
          </ac:spMkLst>
        </pc:spChg>
        <pc:picChg chg="add mod">
          <ac:chgData name="Thao Hoang" userId="0e23db62feec2a5d" providerId="LiveId" clId="{60C8D979-8A6E-464F-A494-8F8947F0E0B8}" dt="2020-11-08T16:52:29.455" v="1423" actId="1076"/>
          <ac:picMkLst>
            <pc:docMk/>
            <pc:sldMk cId="96066727" sldId="339"/>
            <ac:picMk id="3" creationId="{89E91A66-9CE6-485E-91A9-09675E3B950A}"/>
          </ac:picMkLst>
        </pc:picChg>
      </pc:sldChg>
      <pc:sldChg chg="addSp delSp modSp add mod modAnim">
        <pc:chgData name="Thao Hoang" userId="0e23db62feec2a5d" providerId="LiveId" clId="{60C8D979-8A6E-464F-A494-8F8947F0E0B8}" dt="2020-11-09T18:23:34.663" v="7449" actId="20577"/>
        <pc:sldMkLst>
          <pc:docMk/>
          <pc:sldMk cId="571022075" sldId="340"/>
        </pc:sldMkLst>
        <pc:spChg chg="mod">
          <ac:chgData name="Thao Hoang" userId="0e23db62feec2a5d" providerId="LiveId" clId="{60C8D979-8A6E-464F-A494-8F8947F0E0B8}" dt="2020-11-08T17:02:15.466" v="1817" actId="20577"/>
          <ac:spMkLst>
            <pc:docMk/>
            <pc:sldMk cId="571022075" sldId="340"/>
            <ac:spMk id="2" creationId="{00000000-0000-0000-0000-000000000000}"/>
          </ac:spMkLst>
        </pc:spChg>
        <pc:spChg chg="del mod">
          <ac:chgData name="Thao Hoang" userId="0e23db62feec2a5d" providerId="LiveId" clId="{60C8D979-8A6E-464F-A494-8F8947F0E0B8}" dt="2020-11-08T17:01:49.301" v="1793" actId="478"/>
          <ac:spMkLst>
            <pc:docMk/>
            <pc:sldMk cId="571022075" sldId="340"/>
            <ac:spMk id="3" creationId="{00000000-0000-0000-0000-000000000000}"/>
          </ac:spMkLst>
        </pc:spChg>
        <pc:spChg chg="add mod">
          <ac:chgData name="Thao Hoang" userId="0e23db62feec2a5d" providerId="LiveId" clId="{60C8D979-8A6E-464F-A494-8F8947F0E0B8}" dt="2020-11-08T16:29:01.391" v="682"/>
          <ac:spMkLst>
            <pc:docMk/>
            <pc:sldMk cId="571022075" sldId="340"/>
            <ac:spMk id="8" creationId="{D7A7BFC5-9D3C-4343-A6BF-0517789CCB37}"/>
          </ac:spMkLst>
        </pc:spChg>
        <pc:spChg chg="add mod">
          <ac:chgData name="Thao Hoang" userId="0e23db62feec2a5d" providerId="LiveId" clId="{60C8D979-8A6E-464F-A494-8F8947F0E0B8}" dt="2020-11-08T16:29:01.391" v="682"/>
          <ac:spMkLst>
            <pc:docMk/>
            <pc:sldMk cId="571022075" sldId="340"/>
            <ac:spMk id="9" creationId="{562236F3-496B-4A93-98DB-8B31E88891BA}"/>
          </ac:spMkLst>
        </pc:spChg>
        <pc:spChg chg="add mod">
          <ac:chgData name="Thao Hoang" userId="0e23db62feec2a5d" providerId="LiveId" clId="{60C8D979-8A6E-464F-A494-8F8947F0E0B8}" dt="2020-11-08T16:29:01.391" v="682"/>
          <ac:spMkLst>
            <pc:docMk/>
            <pc:sldMk cId="571022075" sldId="340"/>
            <ac:spMk id="10" creationId="{568FE65A-26D7-4300-9A21-7F7068BBC8E8}"/>
          </ac:spMkLst>
        </pc:spChg>
        <pc:spChg chg="add mod">
          <ac:chgData name="Thao Hoang" userId="0e23db62feec2a5d" providerId="LiveId" clId="{60C8D979-8A6E-464F-A494-8F8947F0E0B8}" dt="2020-11-08T16:29:01.391" v="682"/>
          <ac:spMkLst>
            <pc:docMk/>
            <pc:sldMk cId="571022075" sldId="340"/>
            <ac:spMk id="11" creationId="{5B74B0A1-85F5-491B-8219-B9C27AB5797E}"/>
          </ac:spMkLst>
        </pc:spChg>
        <pc:spChg chg="add del mod">
          <ac:chgData name="Thao Hoang" userId="0e23db62feec2a5d" providerId="LiveId" clId="{60C8D979-8A6E-464F-A494-8F8947F0E0B8}" dt="2020-11-08T17:01:52.624" v="1794" actId="478"/>
          <ac:spMkLst>
            <pc:docMk/>
            <pc:sldMk cId="571022075" sldId="340"/>
            <ac:spMk id="12" creationId="{C171B2F7-E59C-4F65-AEDA-9C4A8917659A}"/>
          </ac:spMkLst>
        </pc:spChg>
        <pc:spChg chg="add del">
          <ac:chgData name="Thao Hoang" userId="0e23db62feec2a5d" providerId="LiveId" clId="{60C8D979-8A6E-464F-A494-8F8947F0E0B8}" dt="2020-11-08T17:16:16.308" v="2298" actId="22"/>
          <ac:spMkLst>
            <pc:docMk/>
            <pc:sldMk cId="571022075" sldId="340"/>
            <ac:spMk id="14" creationId="{6552242B-7F91-4D5F-82CD-70A0477C6C8C}"/>
          </ac:spMkLst>
        </pc:spChg>
        <pc:spChg chg="add del">
          <ac:chgData name="Thao Hoang" userId="0e23db62feec2a5d" providerId="LiveId" clId="{60C8D979-8A6E-464F-A494-8F8947F0E0B8}" dt="2020-11-08T17:16:34.808" v="2301" actId="22"/>
          <ac:spMkLst>
            <pc:docMk/>
            <pc:sldMk cId="571022075" sldId="340"/>
            <ac:spMk id="16" creationId="{4DE79075-450C-4EED-BE7A-68934A7314A5}"/>
          </ac:spMkLst>
        </pc:spChg>
        <pc:spChg chg="add mod">
          <ac:chgData name="Thao Hoang" userId="0e23db62feec2a5d" providerId="LiveId" clId="{60C8D979-8A6E-464F-A494-8F8947F0E0B8}" dt="2020-11-08T17:23:38.917" v="2618" actId="164"/>
          <ac:spMkLst>
            <pc:docMk/>
            <pc:sldMk cId="571022075" sldId="340"/>
            <ac:spMk id="18" creationId="{B090969D-A602-46E9-88B5-E3C949E305D7}"/>
          </ac:spMkLst>
        </pc:spChg>
        <pc:spChg chg="add mod">
          <ac:chgData name="Thao Hoang" userId="0e23db62feec2a5d" providerId="LiveId" clId="{60C8D979-8A6E-464F-A494-8F8947F0E0B8}" dt="2020-11-08T17:23:38.917" v="2618" actId="164"/>
          <ac:spMkLst>
            <pc:docMk/>
            <pc:sldMk cId="571022075" sldId="340"/>
            <ac:spMk id="19" creationId="{039F0607-0277-4A5C-A71F-B418A06A8129}"/>
          </ac:spMkLst>
        </pc:spChg>
        <pc:spChg chg="add mod">
          <ac:chgData name="Thao Hoang" userId="0e23db62feec2a5d" providerId="LiveId" clId="{60C8D979-8A6E-464F-A494-8F8947F0E0B8}" dt="2020-11-08T17:23:57.750" v="2622" actId="164"/>
          <ac:spMkLst>
            <pc:docMk/>
            <pc:sldMk cId="571022075" sldId="340"/>
            <ac:spMk id="21" creationId="{D1776B39-14B0-483A-84C7-F6B9772BBD52}"/>
          </ac:spMkLst>
        </pc:spChg>
        <pc:spChg chg="add mod">
          <ac:chgData name="Thao Hoang" userId="0e23db62feec2a5d" providerId="LiveId" clId="{60C8D979-8A6E-464F-A494-8F8947F0E0B8}" dt="2020-11-08T17:23:57.750" v="2622" actId="164"/>
          <ac:spMkLst>
            <pc:docMk/>
            <pc:sldMk cId="571022075" sldId="340"/>
            <ac:spMk id="23" creationId="{49B05B70-6824-45A8-AE36-5465B0A01A93}"/>
          </ac:spMkLst>
        </pc:spChg>
        <pc:spChg chg="mod topLvl">
          <ac:chgData name="Thao Hoang" userId="0e23db62feec2a5d" providerId="LiveId" clId="{60C8D979-8A6E-464F-A494-8F8947F0E0B8}" dt="2020-11-08T17:55:15.702" v="3865" actId="164"/>
          <ac:spMkLst>
            <pc:docMk/>
            <pc:sldMk cId="571022075" sldId="340"/>
            <ac:spMk id="27" creationId="{45D84280-4F16-49AC-96D4-AB6C6300ECC8}"/>
          </ac:spMkLst>
        </pc:spChg>
        <pc:spChg chg="mod topLvl">
          <ac:chgData name="Thao Hoang" userId="0e23db62feec2a5d" providerId="LiveId" clId="{60C8D979-8A6E-464F-A494-8F8947F0E0B8}" dt="2020-11-09T18:23:23.433" v="7427" actId="20577"/>
          <ac:spMkLst>
            <pc:docMk/>
            <pc:sldMk cId="571022075" sldId="340"/>
            <ac:spMk id="28" creationId="{B45FC935-1418-46EE-9547-F04F5D8D179A}"/>
          </ac:spMkLst>
        </pc:spChg>
        <pc:spChg chg="mod topLvl">
          <ac:chgData name="Thao Hoang" userId="0e23db62feec2a5d" providerId="LiveId" clId="{60C8D979-8A6E-464F-A494-8F8947F0E0B8}" dt="2020-11-08T17:55:19.904" v="3866" actId="164"/>
          <ac:spMkLst>
            <pc:docMk/>
            <pc:sldMk cId="571022075" sldId="340"/>
            <ac:spMk id="29" creationId="{AD03E90B-CB2F-454D-97C0-9E907BBADDC2}"/>
          </ac:spMkLst>
        </pc:spChg>
        <pc:spChg chg="mod topLvl">
          <ac:chgData name="Thao Hoang" userId="0e23db62feec2a5d" providerId="LiveId" clId="{60C8D979-8A6E-464F-A494-8F8947F0E0B8}" dt="2020-11-09T18:23:29.979" v="7439" actId="6549"/>
          <ac:spMkLst>
            <pc:docMk/>
            <pc:sldMk cId="571022075" sldId="340"/>
            <ac:spMk id="30" creationId="{97E3C5A5-69B9-49BB-8AEA-2BF89F834858}"/>
          </ac:spMkLst>
        </pc:spChg>
        <pc:spChg chg="mod topLvl">
          <ac:chgData name="Thao Hoang" userId="0e23db62feec2a5d" providerId="LiveId" clId="{60C8D979-8A6E-464F-A494-8F8947F0E0B8}" dt="2020-11-08T17:55:38.797" v="3870" actId="164"/>
          <ac:spMkLst>
            <pc:docMk/>
            <pc:sldMk cId="571022075" sldId="340"/>
            <ac:spMk id="31" creationId="{076E6CCC-A8AD-408A-9AFE-B8550FED6988}"/>
          </ac:spMkLst>
        </pc:spChg>
        <pc:spChg chg="mod topLvl">
          <ac:chgData name="Thao Hoang" userId="0e23db62feec2a5d" providerId="LiveId" clId="{60C8D979-8A6E-464F-A494-8F8947F0E0B8}" dt="2020-11-09T18:23:34.663" v="7449" actId="20577"/>
          <ac:spMkLst>
            <pc:docMk/>
            <pc:sldMk cId="571022075" sldId="340"/>
            <ac:spMk id="32" creationId="{11D4A05F-F3CE-403C-9B8D-9F0A9A6EB269}"/>
          </ac:spMkLst>
        </pc:spChg>
        <pc:grpChg chg="add mod">
          <ac:chgData name="Thao Hoang" userId="0e23db62feec2a5d" providerId="LiveId" clId="{60C8D979-8A6E-464F-A494-8F8947F0E0B8}" dt="2020-11-08T16:29:01.391" v="682"/>
          <ac:grpSpMkLst>
            <pc:docMk/>
            <pc:sldMk cId="571022075" sldId="340"/>
            <ac:grpSpMk id="6" creationId="{EEA12A72-B249-4B7E-BF7E-D1E36DBEAAA7}"/>
          </ac:grpSpMkLst>
        </pc:grpChg>
        <pc:grpChg chg="add mod">
          <ac:chgData name="Thao Hoang" userId="0e23db62feec2a5d" providerId="LiveId" clId="{60C8D979-8A6E-464F-A494-8F8947F0E0B8}" dt="2020-11-08T16:29:01.391" v="682"/>
          <ac:grpSpMkLst>
            <pc:docMk/>
            <pc:sldMk cId="571022075" sldId="340"/>
            <ac:grpSpMk id="7" creationId="{42CD6DAC-4B8B-4ABA-A1C8-BEF7059501D8}"/>
          </ac:grpSpMkLst>
        </pc:grpChg>
        <pc:grpChg chg="add mod">
          <ac:chgData name="Thao Hoang" userId="0e23db62feec2a5d" providerId="LiveId" clId="{60C8D979-8A6E-464F-A494-8F8947F0E0B8}" dt="2020-11-08T17:23:38.917" v="2618" actId="164"/>
          <ac:grpSpMkLst>
            <pc:docMk/>
            <pc:sldMk cId="571022075" sldId="340"/>
            <ac:grpSpMk id="24" creationId="{2A5EE460-236A-45D1-A554-3EA4F5A83C9C}"/>
          </ac:grpSpMkLst>
        </pc:grpChg>
        <pc:grpChg chg="add mod">
          <ac:chgData name="Thao Hoang" userId="0e23db62feec2a5d" providerId="LiveId" clId="{60C8D979-8A6E-464F-A494-8F8947F0E0B8}" dt="2020-11-08T17:23:57.750" v="2622" actId="164"/>
          <ac:grpSpMkLst>
            <pc:docMk/>
            <pc:sldMk cId="571022075" sldId="340"/>
            <ac:grpSpMk id="25" creationId="{0AE595F1-E6A8-4BA8-89CB-030E7E340287}"/>
          </ac:grpSpMkLst>
        </pc:grpChg>
        <pc:grpChg chg="del mod">
          <ac:chgData name="Thao Hoang" userId="0e23db62feec2a5d" providerId="LiveId" clId="{60C8D979-8A6E-464F-A494-8F8947F0E0B8}" dt="2020-11-08T17:55:03.371" v="3864" actId="165"/>
          <ac:grpSpMkLst>
            <pc:docMk/>
            <pc:sldMk cId="571022075" sldId="340"/>
            <ac:grpSpMk id="26" creationId="{09B437CB-CEFC-454C-8433-D220F64AB36F}"/>
          </ac:grpSpMkLst>
        </pc:grpChg>
        <pc:grpChg chg="add mod">
          <ac:chgData name="Thao Hoang" userId="0e23db62feec2a5d" providerId="LiveId" clId="{60C8D979-8A6E-464F-A494-8F8947F0E0B8}" dt="2020-11-08T17:55:15.702" v="3865" actId="164"/>
          <ac:grpSpMkLst>
            <pc:docMk/>
            <pc:sldMk cId="571022075" sldId="340"/>
            <ac:grpSpMk id="33" creationId="{A5CF8ECB-BCB4-4979-AF0A-9D2FAE0ED549}"/>
          </ac:grpSpMkLst>
        </pc:grpChg>
        <pc:grpChg chg="add mod">
          <ac:chgData name="Thao Hoang" userId="0e23db62feec2a5d" providerId="LiveId" clId="{60C8D979-8A6E-464F-A494-8F8947F0E0B8}" dt="2020-11-08T17:55:19.904" v="3866" actId="164"/>
          <ac:grpSpMkLst>
            <pc:docMk/>
            <pc:sldMk cId="571022075" sldId="340"/>
            <ac:grpSpMk id="34" creationId="{EC840754-14B5-4EC3-961D-538ED2D10B8E}"/>
          </ac:grpSpMkLst>
        </pc:grpChg>
        <pc:grpChg chg="add mod">
          <ac:chgData name="Thao Hoang" userId="0e23db62feec2a5d" providerId="LiveId" clId="{60C8D979-8A6E-464F-A494-8F8947F0E0B8}" dt="2020-11-08T17:55:38.797" v="3870" actId="164"/>
          <ac:grpSpMkLst>
            <pc:docMk/>
            <pc:sldMk cId="571022075" sldId="340"/>
            <ac:grpSpMk id="35" creationId="{047B7542-89D6-4ACF-97C7-7BBC6329F501}"/>
          </ac:grpSpMkLst>
        </pc:grpChg>
        <pc:graphicFrameChg chg="del mod">
          <ac:chgData name="Thao Hoang" userId="0e23db62feec2a5d" providerId="LiveId" clId="{60C8D979-8A6E-464F-A494-8F8947F0E0B8}" dt="2020-11-08T17:54:55.052" v="3863" actId="18245"/>
          <ac:graphicFrameMkLst>
            <pc:docMk/>
            <pc:sldMk cId="571022075" sldId="340"/>
            <ac:graphicFrameMk id="5" creationId="{00000000-0000-0000-0000-000000000000}"/>
          </ac:graphicFrameMkLst>
        </pc:graphicFrameChg>
        <pc:graphicFrameChg chg="add del mod">
          <ac:chgData name="Thao Hoang" userId="0e23db62feec2a5d" providerId="LiveId" clId="{60C8D979-8A6E-464F-A494-8F8947F0E0B8}" dt="2020-11-08T17:18:18.814" v="2353" actId="478"/>
          <ac:graphicFrameMkLst>
            <pc:docMk/>
            <pc:sldMk cId="571022075" sldId="340"/>
            <ac:graphicFrameMk id="17" creationId="{21CB0238-3AFF-493C-9CB0-B72BD7CC1622}"/>
          </ac:graphicFrameMkLst>
        </pc:graphicFrameChg>
      </pc:sldChg>
      <pc:sldChg chg="addSp delSp modSp add mod ord">
        <pc:chgData name="Thao Hoang" userId="0e23db62feec2a5d" providerId="LiveId" clId="{60C8D979-8A6E-464F-A494-8F8947F0E0B8}" dt="2020-11-08T16:58:59.397" v="1700" actId="20577"/>
        <pc:sldMkLst>
          <pc:docMk/>
          <pc:sldMk cId="1354812971" sldId="341"/>
        </pc:sldMkLst>
        <pc:spChg chg="mod">
          <ac:chgData name="Thao Hoang" userId="0e23db62feec2a5d" providerId="LiveId" clId="{60C8D979-8A6E-464F-A494-8F8947F0E0B8}" dt="2020-11-08T16:30:26.187" v="784" actId="20577"/>
          <ac:spMkLst>
            <pc:docMk/>
            <pc:sldMk cId="1354812971" sldId="341"/>
            <ac:spMk id="2" creationId="{00000000-0000-0000-0000-000000000000}"/>
          </ac:spMkLst>
        </pc:spChg>
        <pc:spChg chg="mod">
          <ac:chgData name="Thao Hoang" userId="0e23db62feec2a5d" providerId="LiveId" clId="{60C8D979-8A6E-464F-A494-8F8947F0E0B8}" dt="2020-11-08T16:58:59.397" v="1700" actId="20577"/>
          <ac:spMkLst>
            <pc:docMk/>
            <pc:sldMk cId="1354812971" sldId="341"/>
            <ac:spMk id="3" creationId="{00000000-0000-0000-0000-000000000000}"/>
          </ac:spMkLst>
        </pc:spChg>
        <pc:spChg chg="add del mod">
          <ac:chgData name="Thao Hoang" userId="0e23db62feec2a5d" providerId="LiveId" clId="{60C8D979-8A6E-464F-A494-8F8947F0E0B8}" dt="2020-11-08T16:29:44.495" v="686" actId="478"/>
          <ac:spMkLst>
            <pc:docMk/>
            <pc:sldMk cId="1354812971" sldId="341"/>
            <ac:spMk id="6" creationId="{CF88DA02-84ED-480A-A7CD-629B7D15E648}"/>
          </ac:spMkLst>
        </pc:spChg>
        <pc:graphicFrameChg chg="del">
          <ac:chgData name="Thao Hoang" userId="0e23db62feec2a5d" providerId="LiveId" clId="{60C8D979-8A6E-464F-A494-8F8947F0E0B8}" dt="2020-11-08T16:29:42.752" v="685" actId="478"/>
          <ac:graphicFrameMkLst>
            <pc:docMk/>
            <pc:sldMk cId="1354812971" sldId="341"/>
            <ac:graphicFrameMk id="5" creationId="{00000000-0000-0000-0000-000000000000}"/>
          </ac:graphicFrameMkLst>
        </pc:graphicFrameChg>
        <pc:picChg chg="add del mod">
          <ac:chgData name="Thao Hoang" userId="0e23db62feec2a5d" providerId="LiveId" clId="{60C8D979-8A6E-464F-A494-8F8947F0E0B8}" dt="2020-11-08T16:52:42.344" v="1431" actId="478"/>
          <ac:picMkLst>
            <pc:docMk/>
            <pc:sldMk cId="1354812971" sldId="341"/>
            <ac:picMk id="1026" creationId="{69D325F7-774C-43E6-BF0E-986BA8914257}"/>
          </ac:picMkLst>
        </pc:picChg>
        <pc:picChg chg="add mod">
          <ac:chgData name="Thao Hoang" userId="0e23db62feec2a5d" providerId="LiveId" clId="{60C8D979-8A6E-464F-A494-8F8947F0E0B8}" dt="2020-11-08T16:57:37.310" v="1615" actId="1076"/>
          <ac:picMkLst>
            <pc:docMk/>
            <pc:sldMk cId="1354812971" sldId="341"/>
            <ac:picMk id="1028" creationId="{BB2C7342-FA26-4707-83E2-FE25B524C0AE}"/>
          </ac:picMkLst>
        </pc:picChg>
      </pc:sldChg>
      <pc:sldChg chg="addSp delSp add del mod">
        <pc:chgData name="Thao Hoang" userId="0e23db62feec2a5d" providerId="LiveId" clId="{60C8D979-8A6E-464F-A494-8F8947F0E0B8}" dt="2020-11-10T01:37:51.601" v="8081" actId="47"/>
        <pc:sldMkLst>
          <pc:docMk/>
          <pc:sldMk cId="1323540891" sldId="342"/>
        </pc:sldMkLst>
        <pc:picChg chg="add del">
          <ac:chgData name="Thao Hoang" userId="0e23db62feec2a5d" providerId="LiveId" clId="{60C8D979-8A6E-464F-A494-8F8947F0E0B8}" dt="2020-11-10T01:15:11.366" v="7824" actId="22"/>
          <ac:picMkLst>
            <pc:docMk/>
            <pc:sldMk cId="1323540891" sldId="342"/>
            <ac:picMk id="5" creationId="{3487C0E8-88AA-4D62-8EDB-78D0C379F7C8}"/>
          </ac:picMkLst>
        </pc:picChg>
        <pc:picChg chg="add del">
          <ac:chgData name="Thao Hoang" userId="0e23db62feec2a5d" providerId="LiveId" clId="{60C8D979-8A6E-464F-A494-8F8947F0E0B8}" dt="2020-11-10T01:15:14.649" v="7826" actId="22"/>
          <ac:picMkLst>
            <pc:docMk/>
            <pc:sldMk cId="1323540891" sldId="342"/>
            <ac:picMk id="8" creationId="{1AFCDECA-7CD3-48D4-9C0D-74778BA72C96}"/>
          </ac:picMkLst>
        </pc:picChg>
      </pc:sldChg>
      <pc:sldChg chg="modSp add del mod">
        <pc:chgData name="Thao Hoang" userId="0e23db62feec2a5d" providerId="LiveId" clId="{60C8D979-8A6E-464F-A494-8F8947F0E0B8}" dt="2020-11-09T18:22:18.566" v="7418" actId="2696"/>
        <pc:sldMkLst>
          <pc:docMk/>
          <pc:sldMk cId="2515935221" sldId="342"/>
        </pc:sldMkLst>
        <pc:spChg chg="mod">
          <ac:chgData name="Thao Hoang" userId="0e23db62feec2a5d" providerId="LiveId" clId="{60C8D979-8A6E-464F-A494-8F8947F0E0B8}" dt="2020-11-09T17:03:23.477" v="4264" actId="20577"/>
          <ac:spMkLst>
            <pc:docMk/>
            <pc:sldMk cId="2515935221" sldId="342"/>
            <ac:spMk id="2" creationId="{00000000-0000-0000-0000-000000000000}"/>
          </ac:spMkLst>
        </pc:spChg>
        <pc:spChg chg="mod">
          <ac:chgData name="Thao Hoang" userId="0e23db62feec2a5d" providerId="LiveId" clId="{60C8D979-8A6E-464F-A494-8F8947F0E0B8}" dt="2020-11-08T17:01:07.295" v="1774" actId="13926"/>
          <ac:spMkLst>
            <pc:docMk/>
            <pc:sldMk cId="2515935221" sldId="342"/>
            <ac:spMk id="7" creationId="{00000000-0000-0000-0000-000000000000}"/>
          </ac:spMkLst>
        </pc:spChg>
      </pc:sldChg>
      <pc:sldChg chg="addSp modSp add mod">
        <pc:chgData name="Thao Hoang" userId="0e23db62feec2a5d" providerId="LiveId" clId="{60C8D979-8A6E-464F-A494-8F8947F0E0B8}" dt="2020-11-08T17:37:18.111" v="3417" actId="20577"/>
        <pc:sldMkLst>
          <pc:docMk/>
          <pc:sldMk cId="1764949600" sldId="343"/>
        </pc:sldMkLst>
        <pc:spChg chg="mod">
          <ac:chgData name="Thao Hoang" userId="0e23db62feec2a5d" providerId="LiveId" clId="{60C8D979-8A6E-464F-A494-8F8947F0E0B8}" dt="2020-11-08T17:27:37.339" v="2679" actId="20577"/>
          <ac:spMkLst>
            <pc:docMk/>
            <pc:sldMk cId="1764949600" sldId="343"/>
            <ac:spMk id="2" creationId="{00000000-0000-0000-0000-000000000000}"/>
          </ac:spMkLst>
        </pc:spChg>
        <pc:spChg chg="add mod">
          <ac:chgData name="Thao Hoang" userId="0e23db62feec2a5d" providerId="LiveId" clId="{60C8D979-8A6E-464F-A494-8F8947F0E0B8}" dt="2020-11-08T17:37:18.111" v="3417" actId="20577"/>
          <ac:spMkLst>
            <pc:docMk/>
            <pc:sldMk cId="1764949600" sldId="343"/>
            <ac:spMk id="3" creationId="{CFBA7562-AE65-4FC2-AD7A-FC9D7C86EA23}"/>
          </ac:spMkLst>
        </pc:spChg>
      </pc:sldChg>
      <pc:sldChg chg="addSp delSp modSp add mod modAnim">
        <pc:chgData name="Thao Hoang" userId="0e23db62feec2a5d" providerId="LiveId" clId="{60C8D979-8A6E-464F-A494-8F8947F0E0B8}" dt="2020-11-09T16:59:00.651" v="4101" actId="122"/>
        <pc:sldMkLst>
          <pc:docMk/>
          <pc:sldMk cId="2590300742" sldId="344"/>
        </pc:sldMkLst>
        <pc:spChg chg="mod">
          <ac:chgData name="Thao Hoang" userId="0e23db62feec2a5d" providerId="LiveId" clId="{60C8D979-8A6E-464F-A494-8F8947F0E0B8}" dt="2020-11-08T17:40:19.833" v="3456" actId="20577"/>
          <ac:spMkLst>
            <pc:docMk/>
            <pc:sldMk cId="2590300742" sldId="344"/>
            <ac:spMk id="2" creationId="{00000000-0000-0000-0000-000000000000}"/>
          </ac:spMkLst>
        </pc:spChg>
        <pc:spChg chg="mod topLvl">
          <ac:chgData name="Thao Hoang" userId="0e23db62feec2a5d" providerId="LiveId" clId="{60C8D979-8A6E-464F-A494-8F8947F0E0B8}" dt="2020-11-08T17:49:51.154" v="3799" actId="164"/>
          <ac:spMkLst>
            <pc:docMk/>
            <pc:sldMk cId="2590300742" sldId="344"/>
            <ac:spMk id="5" creationId="{E59AFD7C-856C-4761-AE7A-B383ACFBE84E}"/>
          </ac:spMkLst>
        </pc:spChg>
        <pc:spChg chg="mod topLvl">
          <ac:chgData name="Thao Hoang" userId="0e23db62feec2a5d" providerId="LiveId" clId="{60C8D979-8A6E-464F-A494-8F8947F0E0B8}" dt="2020-11-08T17:49:51.154" v="3799" actId="164"/>
          <ac:spMkLst>
            <pc:docMk/>
            <pc:sldMk cId="2590300742" sldId="344"/>
            <ac:spMk id="6" creationId="{A3BD63D5-1323-4570-A5AA-3A58D9E0E3F7}"/>
          </ac:spMkLst>
        </pc:spChg>
        <pc:spChg chg="mod topLvl">
          <ac:chgData name="Thao Hoang" userId="0e23db62feec2a5d" providerId="LiveId" clId="{60C8D979-8A6E-464F-A494-8F8947F0E0B8}" dt="2020-11-08T17:49:44.027" v="3798" actId="164"/>
          <ac:spMkLst>
            <pc:docMk/>
            <pc:sldMk cId="2590300742" sldId="344"/>
            <ac:spMk id="7" creationId="{7E8C9389-EF32-423D-B0C5-74A5C40E3F52}"/>
          </ac:spMkLst>
        </pc:spChg>
        <pc:spChg chg="mod topLvl">
          <ac:chgData name="Thao Hoang" userId="0e23db62feec2a5d" providerId="LiveId" clId="{60C8D979-8A6E-464F-A494-8F8947F0E0B8}" dt="2020-11-08T17:51:29.123" v="3814" actId="255"/>
          <ac:spMkLst>
            <pc:docMk/>
            <pc:sldMk cId="2590300742" sldId="344"/>
            <ac:spMk id="8" creationId="{10841CF9-2C4D-4369-88F9-22435B0C7E27}"/>
          </ac:spMkLst>
        </pc:spChg>
        <pc:spChg chg="mod topLvl">
          <ac:chgData name="Thao Hoang" userId="0e23db62feec2a5d" providerId="LiveId" clId="{60C8D979-8A6E-464F-A494-8F8947F0E0B8}" dt="2020-11-08T17:49:40.432" v="3797" actId="164"/>
          <ac:spMkLst>
            <pc:docMk/>
            <pc:sldMk cId="2590300742" sldId="344"/>
            <ac:spMk id="9" creationId="{E03F1B07-24EB-4DAF-9370-F20E8DF8212B}"/>
          </ac:spMkLst>
        </pc:spChg>
        <pc:spChg chg="mod topLvl">
          <ac:chgData name="Thao Hoang" userId="0e23db62feec2a5d" providerId="LiveId" clId="{60C8D979-8A6E-464F-A494-8F8947F0E0B8}" dt="2020-11-08T17:49:40.432" v="3797" actId="164"/>
          <ac:spMkLst>
            <pc:docMk/>
            <pc:sldMk cId="2590300742" sldId="344"/>
            <ac:spMk id="10" creationId="{8963B587-6BA3-4DF1-82E9-1A264776490A}"/>
          </ac:spMkLst>
        </pc:spChg>
        <pc:spChg chg="mod topLvl">
          <ac:chgData name="Thao Hoang" userId="0e23db62feec2a5d" providerId="LiveId" clId="{60C8D979-8A6E-464F-A494-8F8947F0E0B8}" dt="2020-11-08T17:49:36.640" v="3796" actId="164"/>
          <ac:spMkLst>
            <pc:docMk/>
            <pc:sldMk cId="2590300742" sldId="344"/>
            <ac:spMk id="11" creationId="{F748C08C-6F60-41A6-B611-A2D3C1FBC4F2}"/>
          </ac:spMkLst>
        </pc:spChg>
        <pc:spChg chg="mod topLvl">
          <ac:chgData name="Thao Hoang" userId="0e23db62feec2a5d" providerId="LiveId" clId="{60C8D979-8A6E-464F-A494-8F8947F0E0B8}" dt="2020-11-08T17:49:36.640" v="3796" actId="164"/>
          <ac:spMkLst>
            <pc:docMk/>
            <pc:sldMk cId="2590300742" sldId="344"/>
            <ac:spMk id="12" creationId="{A5CC4B68-BE62-4A0A-93B7-62D8E9B5F02A}"/>
          </ac:spMkLst>
        </pc:spChg>
        <pc:spChg chg="add del">
          <ac:chgData name="Thao Hoang" userId="0e23db62feec2a5d" providerId="LiveId" clId="{60C8D979-8A6E-464F-A494-8F8947F0E0B8}" dt="2020-11-08T17:52:03.183" v="3816" actId="478"/>
          <ac:spMkLst>
            <pc:docMk/>
            <pc:sldMk cId="2590300742" sldId="344"/>
            <ac:spMk id="17" creationId="{2BB677A5-BD88-4C57-A649-F4FA6A50E983}"/>
          </ac:spMkLst>
        </pc:spChg>
        <pc:spChg chg="add mod">
          <ac:chgData name="Thao Hoang" userId="0e23db62feec2a5d" providerId="LiveId" clId="{60C8D979-8A6E-464F-A494-8F8947F0E0B8}" dt="2020-11-08T17:53:36.509" v="3861" actId="164"/>
          <ac:spMkLst>
            <pc:docMk/>
            <pc:sldMk cId="2590300742" sldId="344"/>
            <ac:spMk id="18" creationId="{F2735706-19B5-4E43-81BC-88841C7D4262}"/>
          </ac:spMkLst>
        </pc:spChg>
        <pc:spChg chg="add mod">
          <ac:chgData name="Thao Hoang" userId="0e23db62feec2a5d" providerId="LiveId" clId="{60C8D979-8A6E-464F-A494-8F8947F0E0B8}" dt="2020-11-09T16:59:00.651" v="4101" actId="122"/>
          <ac:spMkLst>
            <pc:docMk/>
            <pc:sldMk cId="2590300742" sldId="344"/>
            <ac:spMk id="19" creationId="{9A4CF0F4-54FA-43F1-A55F-B6ACEFAA2DEB}"/>
          </ac:spMkLst>
        </pc:spChg>
        <pc:grpChg chg="del mod">
          <ac:chgData name="Thao Hoang" userId="0e23db62feec2a5d" providerId="LiveId" clId="{60C8D979-8A6E-464F-A494-8F8947F0E0B8}" dt="2020-11-08T17:49:33.145" v="3795" actId="165"/>
          <ac:grpSpMkLst>
            <pc:docMk/>
            <pc:sldMk cId="2590300742" sldId="344"/>
            <ac:grpSpMk id="4" creationId="{062AAD9D-3C6C-4413-B19A-C61D9DE8170F}"/>
          </ac:grpSpMkLst>
        </pc:grpChg>
        <pc:grpChg chg="add mod">
          <ac:chgData name="Thao Hoang" userId="0e23db62feec2a5d" providerId="LiveId" clId="{60C8D979-8A6E-464F-A494-8F8947F0E0B8}" dt="2020-11-08T17:49:36.640" v="3796" actId="164"/>
          <ac:grpSpMkLst>
            <pc:docMk/>
            <pc:sldMk cId="2590300742" sldId="344"/>
            <ac:grpSpMk id="13" creationId="{2F7804D5-58C3-4273-A975-8855BF538E58}"/>
          </ac:grpSpMkLst>
        </pc:grpChg>
        <pc:grpChg chg="add mod">
          <ac:chgData name="Thao Hoang" userId="0e23db62feec2a5d" providerId="LiveId" clId="{60C8D979-8A6E-464F-A494-8F8947F0E0B8}" dt="2020-11-08T17:49:40.432" v="3797" actId="164"/>
          <ac:grpSpMkLst>
            <pc:docMk/>
            <pc:sldMk cId="2590300742" sldId="344"/>
            <ac:grpSpMk id="14" creationId="{24C116DE-5380-486C-A114-DB58E6D56F48}"/>
          </ac:grpSpMkLst>
        </pc:grpChg>
        <pc:grpChg chg="add mod">
          <ac:chgData name="Thao Hoang" userId="0e23db62feec2a5d" providerId="LiveId" clId="{60C8D979-8A6E-464F-A494-8F8947F0E0B8}" dt="2020-11-08T17:49:44.027" v="3798" actId="164"/>
          <ac:grpSpMkLst>
            <pc:docMk/>
            <pc:sldMk cId="2590300742" sldId="344"/>
            <ac:grpSpMk id="15" creationId="{DF262AFD-5E56-4F51-B290-D4F6DE01C79C}"/>
          </ac:grpSpMkLst>
        </pc:grpChg>
        <pc:grpChg chg="add mod">
          <ac:chgData name="Thao Hoang" userId="0e23db62feec2a5d" providerId="LiveId" clId="{60C8D979-8A6E-464F-A494-8F8947F0E0B8}" dt="2020-11-08T17:49:51.154" v="3799" actId="164"/>
          <ac:grpSpMkLst>
            <pc:docMk/>
            <pc:sldMk cId="2590300742" sldId="344"/>
            <ac:grpSpMk id="16" creationId="{27CE9F6E-BBB9-44B5-902C-2E8C862EC9D4}"/>
          </ac:grpSpMkLst>
        </pc:grpChg>
        <pc:grpChg chg="add mod">
          <ac:chgData name="Thao Hoang" userId="0e23db62feec2a5d" providerId="LiveId" clId="{60C8D979-8A6E-464F-A494-8F8947F0E0B8}" dt="2020-11-08T17:53:36.509" v="3861" actId="164"/>
          <ac:grpSpMkLst>
            <pc:docMk/>
            <pc:sldMk cId="2590300742" sldId="344"/>
            <ac:grpSpMk id="20" creationId="{02B49FAF-3E9E-468C-8AEA-D44C44280989}"/>
          </ac:grpSpMkLst>
        </pc:grpChg>
        <pc:graphicFrameChg chg="add del mod modGraphic">
          <ac:chgData name="Thao Hoang" userId="0e23db62feec2a5d" providerId="LiveId" clId="{60C8D979-8A6E-464F-A494-8F8947F0E0B8}" dt="2020-11-08T17:49:27.909" v="3794" actId="18245"/>
          <ac:graphicFrameMkLst>
            <pc:docMk/>
            <pc:sldMk cId="2590300742" sldId="344"/>
            <ac:graphicFrameMk id="3" creationId="{87D00488-3872-477A-BA83-9D34C241A617}"/>
          </ac:graphicFrameMkLst>
        </pc:graphicFrameChg>
      </pc:sldChg>
      <pc:sldChg chg="addSp delSp modSp add mod modNotesTx">
        <pc:chgData name="Thao Hoang" userId="0e23db62feec2a5d" providerId="LiveId" clId="{60C8D979-8A6E-464F-A494-8F8947F0E0B8}" dt="2020-11-10T01:37:26.524" v="8080" actId="20577"/>
        <pc:sldMkLst>
          <pc:docMk/>
          <pc:sldMk cId="152664114" sldId="345"/>
        </pc:sldMkLst>
        <pc:spChg chg="mod">
          <ac:chgData name="Thao Hoang" userId="0e23db62feec2a5d" providerId="LiveId" clId="{60C8D979-8A6E-464F-A494-8F8947F0E0B8}" dt="2020-11-09T18:18:20.985" v="7373" actId="20577"/>
          <ac:spMkLst>
            <pc:docMk/>
            <pc:sldMk cId="152664114" sldId="345"/>
            <ac:spMk id="2" creationId="{00000000-0000-0000-0000-000000000000}"/>
          </ac:spMkLst>
        </pc:spChg>
        <pc:spChg chg="add del mod">
          <ac:chgData name="Thao Hoang" userId="0e23db62feec2a5d" providerId="LiveId" clId="{60C8D979-8A6E-464F-A494-8F8947F0E0B8}" dt="2020-11-09T17:49:15.589" v="6028" actId="21"/>
          <ac:spMkLst>
            <pc:docMk/>
            <pc:sldMk cId="152664114" sldId="345"/>
            <ac:spMk id="5" creationId="{78129B46-30D7-4487-BD39-9A84097915C7}"/>
          </ac:spMkLst>
        </pc:spChg>
        <pc:spChg chg="del">
          <ac:chgData name="Thao Hoang" userId="0e23db62feec2a5d" providerId="LiveId" clId="{60C8D979-8A6E-464F-A494-8F8947F0E0B8}" dt="2020-11-09T17:04:42.177" v="4361" actId="478"/>
          <ac:spMkLst>
            <pc:docMk/>
            <pc:sldMk cId="152664114" sldId="345"/>
            <ac:spMk id="7" creationId="{00000000-0000-0000-0000-000000000000}"/>
          </ac:spMkLst>
        </pc:spChg>
        <pc:spChg chg="add del mod">
          <ac:chgData name="Thao Hoang" userId="0e23db62feec2a5d" providerId="LiveId" clId="{60C8D979-8A6E-464F-A494-8F8947F0E0B8}" dt="2020-11-09T17:46:41.739" v="6003" actId="478"/>
          <ac:spMkLst>
            <pc:docMk/>
            <pc:sldMk cId="152664114" sldId="345"/>
            <ac:spMk id="9" creationId="{4D77FF4D-6D33-41BB-958B-9BB2BA23D536}"/>
          </ac:spMkLst>
        </pc:spChg>
        <pc:spChg chg="add del mod">
          <ac:chgData name="Thao Hoang" userId="0e23db62feec2a5d" providerId="LiveId" clId="{60C8D979-8A6E-464F-A494-8F8947F0E0B8}" dt="2020-11-09T17:50:53.085" v="6044" actId="478"/>
          <ac:spMkLst>
            <pc:docMk/>
            <pc:sldMk cId="152664114" sldId="345"/>
            <ac:spMk id="12" creationId="{20E95E55-BDE2-4203-94F4-393B3962511D}"/>
          </ac:spMkLst>
        </pc:spChg>
        <pc:spChg chg="add mod">
          <ac:chgData name="Thao Hoang" userId="0e23db62feec2a5d" providerId="LiveId" clId="{60C8D979-8A6E-464F-A494-8F8947F0E0B8}" dt="2020-11-09T17:54:09.535" v="6221" actId="20577"/>
          <ac:spMkLst>
            <pc:docMk/>
            <pc:sldMk cId="152664114" sldId="345"/>
            <ac:spMk id="13" creationId="{A90C6DF4-1550-4D06-8D78-375B8C8B8B0A}"/>
          </ac:spMkLst>
        </pc:spChg>
        <pc:spChg chg="add del mod">
          <ac:chgData name="Thao Hoang" userId="0e23db62feec2a5d" providerId="LiveId" clId="{60C8D979-8A6E-464F-A494-8F8947F0E0B8}" dt="2020-11-09T17:17:08.769" v="4841" actId="478"/>
          <ac:spMkLst>
            <pc:docMk/>
            <pc:sldMk cId="152664114" sldId="345"/>
            <ac:spMk id="15" creationId="{7A09F415-DA67-488C-8908-96B0BFC4B4D6}"/>
          </ac:spMkLst>
        </pc:spChg>
        <pc:spChg chg="add del mod">
          <ac:chgData name="Thao Hoang" userId="0e23db62feec2a5d" providerId="LiveId" clId="{60C8D979-8A6E-464F-A494-8F8947F0E0B8}" dt="2020-11-09T17:21:20.105" v="4923" actId="478"/>
          <ac:spMkLst>
            <pc:docMk/>
            <pc:sldMk cId="152664114" sldId="345"/>
            <ac:spMk id="16" creationId="{ECAEB485-B3A0-4987-97CE-1CE5F1B95616}"/>
          </ac:spMkLst>
        </pc:spChg>
        <pc:spChg chg="add del mod">
          <ac:chgData name="Thao Hoang" userId="0e23db62feec2a5d" providerId="LiveId" clId="{60C8D979-8A6E-464F-A494-8F8947F0E0B8}" dt="2020-11-09T17:29:52.249" v="5288" actId="478"/>
          <ac:spMkLst>
            <pc:docMk/>
            <pc:sldMk cId="152664114" sldId="345"/>
            <ac:spMk id="18" creationId="{ACDF5917-5DBF-450B-94E2-8D782C000DEA}"/>
          </ac:spMkLst>
        </pc:spChg>
        <pc:spChg chg="add del mod">
          <ac:chgData name="Thao Hoang" userId="0e23db62feec2a5d" providerId="LiveId" clId="{60C8D979-8A6E-464F-A494-8F8947F0E0B8}" dt="2020-11-09T17:48:29.821" v="6025" actId="478"/>
          <ac:spMkLst>
            <pc:docMk/>
            <pc:sldMk cId="152664114" sldId="345"/>
            <ac:spMk id="19" creationId="{13717C3E-D741-4522-B5EB-E9F569DC8BB4}"/>
          </ac:spMkLst>
        </pc:spChg>
        <pc:spChg chg="add del mod">
          <ac:chgData name="Thao Hoang" userId="0e23db62feec2a5d" providerId="LiveId" clId="{60C8D979-8A6E-464F-A494-8F8947F0E0B8}" dt="2020-11-09T17:48:32.390" v="6026" actId="478"/>
          <ac:spMkLst>
            <pc:docMk/>
            <pc:sldMk cId="152664114" sldId="345"/>
            <ac:spMk id="21" creationId="{6DD14A1E-40E1-4CD8-9DF5-F32162130B83}"/>
          </ac:spMkLst>
        </pc:spChg>
        <pc:spChg chg="add mod">
          <ac:chgData name="Thao Hoang" userId="0e23db62feec2a5d" providerId="LiveId" clId="{60C8D979-8A6E-464F-A494-8F8947F0E0B8}" dt="2020-11-10T01:37:26.524" v="8080" actId="20577"/>
          <ac:spMkLst>
            <pc:docMk/>
            <pc:sldMk cId="152664114" sldId="345"/>
            <ac:spMk id="23" creationId="{5D88B100-54E2-4D9C-85ED-D6FA7BE9904B}"/>
          </ac:spMkLst>
        </pc:spChg>
        <pc:spChg chg="add del mod">
          <ac:chgData name="Thao Hoang" userId="0e23db62feec2a5d" providerId="LiveId" clId="{60C8D979-8A6E-464F-A494-8F8947F0E0B8}" dt="2020-11-09T17:49:27.269" v="6032" actId="478"/>
          <ac:spMkLst>
            <pc:docMk/>
            <pc:sldMk cId="152664114" sldId="345"/>
            <ac:spMk id="25" creationId="{82C1F1BB-A597-47E4-9A4E-1E001386161A}"/>
          </ac:spMkLst>
        </pc:spChg>
        <pc:picChg chg="del">
          <ac:chgData name="Thao Hoang" userId="0e23db62feec2a5d" providerId="LiveId" clId="{60C8D979-8A6E-464F-A494-8F8947F0E0B8}" dt="2020-11-09T17:03:44.520" v="4286" actId="478"/>
          <ac:picMkLst>
            <pc:docMk/>
            <pc:sldMk cId="152664114" sldId="345"/>
            <ac:picMk id="3" creationId="{89E91A66-9CE6-485E-91A9-09675E3B950A}"/>
          </ac:picMkLst>
        </pc:picChg>
        <pc:picChg chg="add del mod">
          <ac:chgData name="Thao Hoang" userId="0e23db62feec2a5d" providerId="LiveId" clId="{60C8D979-8A6E-464F-A494-8F8947F0E0B8}" dt="2020-11-09T17:49:15.589" v="6028" actId="21"/>
          <ac:picMkLst>
            <pc:docMk/>
            <pc:sldMk cId="152664114" sldId="345"/>
            <ac:picMk id="8" creationId="{F7AFC638-C172-4A37-8AEF-DB4E022825BB}"/>
          </ac:picMkLst>
        </pc:picChg>
        <pc:picChg chg="add mod">
          <ac:chgData name="Thao Hoang" userId="0e23db62feec2a5d" providerId="LiveId" clId="{60C8D979-8A6E-464F-A494-8F8947F0E0B8}" dt="2020-11-09T17:50:34.030" v="6041" actId="14100"/>
          <ac:picMkLst>
            <pc:docMk/>
            <pc:sldMk cId="152664114" sldId="345"/>
            <ac:picMk id="11" creationId="{F17F2C3B-335A-43E9-A7FF-47924F1B211C}"/>
          </ac:picMkLst>
        </pc:picChg>
        <pc:picChg chg="add del mod">
          <ac:chgData name="Thao Hoang" userId="0e23db62feec2a5d" providerId="LiveId" clId="{60C8D979-8A6E-464F-A494-8F8947F0E0B8}" dt="2020-11-09T17:21:21.089" v="4924" actId="478"/>
          <ac:picMkLst>
            <pc:docMk/>
            <pc:sldMk cId="152664114" sldId="345"/>
            <ac:picMk id="1026" creationId="{E2134CF8-9802-4E88-8D11-A4C2BC7BE3CF}"/>
          </ac:picMkLst>
        </pc:picChg>
      </pc:sldChg>
      <pc:sldChg chg="add del">
        <pc:chgData name="Thao Hoang" userId="0e23db62feec2a5d" providerId="LiveId" clId="{60C8D979-8A6E-464F-A494-8F8947F0E0B8}" dt="2020-11-09T17:04:11.205" v="4288"/>
        <pc:sldMkLst>
          <pc:docMk/>
          <pc:sldMk cId="2265308406" sldId="346"/>
        </pc:sldMkLst>
      </pc:sldChg>
      <pc:sldChg chg="addSp delSp modSp add mod modNotesTx">
        <pc:chgData name="Thao Hoang" userId="0e23db62feec2a5d" providerId="LiveId" clId="{60C8D979-8A6E-464F-A494-8F8947F0E0B8}" dt="2020-11-09T18:18:38.257" v="7399" actId="20577"/>
        <pc:sldMkLst>
          <pc:docMk/>
          <pc:sldMk cId="4230117387" sldId="346"/>
        </pc:sldMkLst>
        <pc:spChg chg="mod">
          <ac:chgData name="Thao Hoang" userId="0e23db62feec2a5d" providerId="LiveId" clId="{60C8D979-8A6E-464F-A494-8F8947F0E0B8}" dt="2020-11-09T18:18:38.257" v="7399" actId="20577"/>
          <ac:spMkLst>
            <pc:docMk/>
            <pc:sldMk cId="4230117387" sldId="346"/>
            <ac:spMk id="2" creationId="{00000000-0000-0000-0000-000000000000}"/>
          </ac:spMkLst>
        </pc:spChg>
        <pc:spChg chg="add del mod">
          <ac:chgData name="Thao Hoang" userId="0e23db62feec2a5d" providerId="LiveId" clId="{60C8D979-8A6E-464F-A494-8F8947F0E0B8}" dt="2020-11-09T18:02:31.535" v="6418" actId="478"/>
          <ac:spMkLst>
            <pc:docMk/>
            <pc:sldMk cId="4230117387" sldId="346"/>
            <ac:spMk id="3" creationId="{EAAEA0BC-67BC-484A-BC41-F7653AFA23EC}"/>
          </ac:spMkLst>
        </pc:spChg>
        <pc:spChg chg="mod">
          <ac:chgData name="Thao Hoang" userId="0e23db62feec2a5d" providerId="LiveId" clId="{60C8D979-8A6E-464F-A494-8F8947F0E0B8}" dt="2020-11-09T18:07:14.538" v="6552" actId="20577"/>
          <ac:spMkLst>
            <pc:docMk/>
            <pc:sldMk cId="4230117387" sldId="346"/>
            <ac:spMk id="5" creationId="{78129B46-30D7-4487-BD39-9A84097915C7}"/>
          </ac:spMkLst>
        </pc:spChg>
        <pc:spChg chg="del">
          <ac:chgData name="Thao Hoang" userId="0e23db62feec2a5d" providerId="LiveId" clId="{60C8D979-8A6E-464F-A494-8F8947F0E0B8}" dt="2020-11-09T17:46:33.302" v="6001" actId="478"/>
          <ac:spMkLst>
            <pc:docMk/>
            <pc:sldMk cId="4230117387" sldId="346"/>
            <ac:spMk id="9" creationId="{4D77FF4D-6D33-41BB-958B-9BB2BA23D536}"/>
          </ac:spMkLst>
        </pc:spChg>
        <pc:spChg chg="del">
          <ac:chgData name="Thao Hoang" userId="0e23db62feec2a5d" providerId="LiveId" clId="{60C8D979-8A6E-464F-A494-8F8947F0E0B8}" dt="2020-11-09T17:22:27.588" v="4967" actId="478"/>
          <ac:spMkLst>
            <pc:docMk/>
            <pc:sldMk cId="4230117387" sldId="346"/>
            <ac:spMk id="13" creationId="{A90C6DF4-1550-4D06-8D78-375B8C8B8B0A}"/>
          </ac:spMkLst>
        </pc:spChg>
        <pc:picChg chg="del">
          <ac:chgData name="Thao Hoang" userId="0e23db62feec2a5d" providerId="LiveId" clId="{60C8D979-8A6E-464F-A494-8F8947F0E0B8}" dt="2020-11-09T17:21:45.998" v="4958" actId="478"/>
          <ac:picMkLst>
            <pc:docMk/>
            <pc:sldMk cId="4230117387" sldId="346"/>
            <ac:picMk id="8" creationId="{F7AFC638-C172-4A37-8AEF-DB4E022825BB}"/>
          </ac:picMkLst>
        </pc:picChg>
        <pc:picChg chg="del">
          <ac:chgData name="Thao Hoang" userId="0e23db62feec2a5d" providerId="LiveId" clId="{60C8D979-8A6E-464F-A494-8F8947F0E0B8}" dt="2020-11-09T17:21:46.696" v="4959" actId="478"/>
          <ac:picMkLst>
            <pc:docMk/>
            <pc:sldMk cId="4230117387" sldId="346"/>
            <ac:picMk id="11" creationId="{F17F2C3B-335A-43E9-A7FF-47924F1B211C}"/>
          </ac:picMkLst>
        </pc:picChg>
        <pc:picChg chg="add mod">
          <ac:chgData name="Thao Hoang" userId="0e23db62feec2a5d" providerId="LiveId" clId="{60C8D979-8A6E-464F-A494-8F8947F0E0B8}" dt="2020-11-09T18:04:57.805" v="6532" actId="14100"/>
          <ac:picMkLst>
            <pc:docMk/>
            <pc:sldMk cId="4230117387" sldId="346"/>
            <ac:picMk id="3074" creationId="{09B306EA-0352-40E1-9826-BB25AB6D3743}"/>
          </ac:picMkLst>
        </pc:picChg>
      </pc:sldChg>
      <pc:sldChg chg="add del">
        <pc:chgData name="Thao Hoang" userId="0e23db62feec2a5d" providerId="LiveId" clId="{60C8D979-8A6E-464F-A494-8F8947F0E0B8}" dt="2020-11-09T17:21:48.862" v="4961"/>
        <pc:sldMkLst>
          <pc:docMk/>
          <pc:sldMk cId="87687336" sldId="347"/>
        </pc:sldMkLst>
      </pc:sldChg>
      <pc:sldChg chg="addSp delSp modSp add mod modNotesTx">
        <pc:chgData name="Thao Hoang" userId="0e23db62feec2a5d" providerId="LiveId" clId="{60C8D979-8A6E-464F-A494-8F8947F0E0B8}" dt="2020-11-09T18:21:55.199" v="7417" actId="20577"/>
        <pc:sldMkLst>
          <pc:docMk/>
          <pc:sldMk cId="2077969398" sldId="347"/>
        </pc:sldMkLst>
        <pc:spChg chg="mod">
          <ac:chgData name="Thao Hoang" userId="0e23db62feec2a5d" providerId="LiveId" clId="{60C8D979-8A6E-464F-A494-8F8947F0E0B8}" dt="2020-11-09T18:18:49.938" v="7411" actId="20577"/>
          <ac:spMkLst>
            <pc:docMk/>
            <pc:sldMk cId="2077969398" sldId="347"/>
            <ac:spMk id="2" creationId="{00000000-0000-0000-0000-000000000000}"/>
          </ac:spMkLst>
        </pc:spChg>
        <pc:spChg chg="add del mod">
          <ac:chgData name="Thao Hoang" userId="0e23db62feec2a5d" providerId="LiveId" clId="{60C8D979-8A6E-464F-A494-8F8947F0E0B8}" dt="2020-11-09T17:49:22.104" v="6031" actId="478"/>
          <ac:spMkLst>
            <pc:docMk/>
            <pc:sldMk cId="2077969398" sldId="347"/>
            <ac:spMk id="4" creationId="{2A21A6BB-D0F0-44A7-8650-D62858B304F2}"/>
          </ac:spMkLst>
        </pc:spChg>
        <pc:spChg chg="del">
          <ac:chgData name="Thao Hoang" userId="0e23db62feec2a5d" providerId="LiveId" clId="{60C8D979-8A6E-464F-A494-8F8947F0E0B8}" dt="2020-11-09T17:34:20.022" v="5547" actId="478"/>
          <ac:spMkLst>
            <pc:docMk/>
            <pc:sldMk cId="2077969398" sldId="347"/>
            <ac:spMk id="5" creationId="{78129B46-30D7-4487-BD39-9A84097915C7}"/>
          </ac:spMkLst>
        </pc:spChg>
        <pc:spChg chg="add mod">
          <ac:chgData name="Thao Hoang" userId="0e23db62feec2a5d" providerId="LiveId" clId="{60C8D979-8A6E-464F-A494-8F8947F0E0B8}" dt="2020-11-09T18:15:22.908" v="7339" actId="20577"/>
          <ac:spMkLst>
            <pc:docMk/>
            <pc:sldMk cId="2077969398" sldId="347"/>
            <ac:spMk id="6" creationId="{8B80406C-0C7D-4B77-9EAE-6C498A464E5B}"/>
          </ac:spMkLst>
        </pc:spChg>
        <pc:spChg chg="del">
          <ac:chgData name="Thao Hoang" userId="0e23db62feec2a5d" providerId="LiveId" clId="{60C8D979-8A6E-464F-A494-8F8947F0E0B8}" dt="2020-11-09T18:14:24.637" v="7314" actId="478"/>
          <ac:spMkLst>
            <pc:docMk/>
            <pc:sldMk cId="2077969398" sldId="347"/>
            <ac:spMk id="9" creationId="{4D77FF4D-6D33-41BB-958B-9BB2BA23D536}"/>
          </ac:spMkLst>
        </pc:spChg>
        <pc:spChg chg="add mod">
          <ac:chgData name="Thao Hoang" userId="0e23db62feec2a5d" providerId="LiveId" clId="{60C8D979-8A6E-464F-A494-8F8947F0E0B8}" dt="2020-11-09T18:21:55.199" v="7417" actId="20577"/>
          <ac:spMkLst>
            <pc:docMk/>
            <pc:sldMk cId="2077969398" sldId="347"/>
            <ac:spMk id="10" creationId="{6910E698-FC3B-4FEC-912A-ED1563FCF113}"/>
          </ac:spMkLst>
        </pc:spChg>
        <pc:picChg chg="add mod">
          <ac:chgData name="Thao Hoang" userId="0e23db62feec2a5d" providerId="LiveId" clId="{60C8D979-8A6E-464F-A494-8F8947F0E0B8}" dt="2020-11-09T18:14:38.465" v="7326" actId="1035"/>
          <ac:picMkLst>
            <pc:docMk/>
            <pc:sldMk cId="2077969398" sldId="347"/>
            <ac:picMk id="11" creationId="{D8E864F6-F2E1-446A-ADA4-4DD1526101EB}"/>
          </ac:picMkLst>
        </pc:picChg>
        <pc:picChg chg="del">
          <ac:chgData name="Thao Hoang" userId="0e23db62feec2a5d" providerId="LiveId" clId="{60C8D979-8A6E-464F-A494-8F8947F0E0B8}" dt="2020-11-09T17:49:19.581" v="6029" actId="478"/>
          <ac:picMkLst>
            <pc:docMk/>
            <pc:sldMk cId="2077969398" sldId="347"/>
            <ac:picMk id="3074" creationId="{09B306EA-0352-40E1-9826-BB25AB6D3743}"/>
          </ac:picMkLst>
        </pc:picChg>
      </pc:sldChg>
      <pc:sldChg chg="delSp modSp add del mod">
        <pc:chgData name="Thao Hoang" userId="0e23db62feec2a5d" providerId="LiveId" clId="{60C8D979-8A6E-464F-A494-8F8947F0E0B8}" dt="2020-11-10T01:36:12.828" v="8074" actId="2696"/>
        <pc:sldMkLst>
          <pc:docMk/>
          <pc:sldMk cId="1108826147" sldId="348"/>
        </pc:sldMkLst>
        <pc:spChg chg="mod">
          <ac:chgData name="Thao Hoang" userId="0e23db62feec2a5d" providerId="LiveId" clId="{60C8D979-8A6E-464F-A494-8F8947F0E0B8}" dt="2020-11-10T01:15:20.197" v="7831" actId="20577"/>
          <ac:spMkLst>
            <pc:docMk/>
            <pc:sldMk cId="1108826147" sldId="348"/>
            <ac:spMk id="15" creationId="{F1E73E71-38F6-4A8F-ACD8-3B889EBC13CC}"/>
          </ac:spMkLst>
        </pc:spChg>
        <pc:picChg chg="del">
          <ac:chgData name="Thao Hoang" userId="0e23db62feec2a5d" providerId="LiveId" clId="{60C8D979-8A6E-464F-A494-8F8947F0E0B8}" dt="2020-11-10T01:15:26.831" v="7832" actId="478"/>
          <ac:picMkLst>
            <pc:docMk/>
            <pc:sldMk cId="1108826147" sldId="348"/>
            <ac:picMk id="11" creationId="{7FAA0539-5B6B-4C9F-8EDD-5E9DD50417AF}"/>
          </ac:picMkLst>
        </pc:picChg>
      </pc:sldChg>
      <pc:sldChg chg="modSp add mod">
        <pc:chgData name="Thao Hoang" userId="0e23db62feec2a5d" providerId="LiveId" clId="{60C8D979-8A6E-464F-A494-8F8947F0E0B8}" dt="2020-11-10T01:39:07.236" v="8160" actId="6549"/>
        <pc:sldMkLst>
          <pc:docMk/>
          <pc:sldMk cId="4263459357" sldId="348"/>
        </pc:sldMkLst>
        <pc:spChg chg="mod">
          <ac:chgData name="Thao Hoang" userId="0e23db62feec2a5d" providerId="LiveId" clId="{60C8D979-8A6E-464F-A494-8F8947F0E0B8}" dt="2020-11-10T01:39:07.236" v="8160" actId="6549"/>
          <ac:spMkLst>
            <pc:docMk/>
            <pc:sldMk cId="4263459357" sldId="348"/>
            <ac:spMk id="15" creationId="{F1E73E71-38F6-4A8F-ACD8-3B889EBC13CC}"/>
          </ac:spMkLst>
        </pc:spChg>
      </pc:sldChg>
      <pc:sldChg chg="addSp delSp modSp add mod">
        <pc:chgData name="Thao Hoang" userId="0e23db62feec2a5d" providerId="LiveId" clId="{60C8D979-8A6E-464F-A494-8F8947F0E0B8}" dt="2020-11-10T01:34:06.935" v="8070" actId="20577"/>
        <pc:sldMkLst>
          <pc:docMk/>
          <pc:sldMk cId="2738556209" sldId="349"/>
        </pc:sldMkLst>
        <pc:spChg chg="add mod">
          <ac:chgData name="Thao Hoang" userId="0e23db62feec2a5d" providerId="LiveId" clId="{60C8D979-8A6E-464F-A494-8F8947F0E0B8}" dt="2020-11-10T01:33:37.476" v="8064" actId="1076"/>
          <ac:spMkLst>
            <pc:docMk/>
            <pc:sldMk cId="2738556209" sldId="349"/>
            <ac:spMk id="2" creationId="{16932396-1B3A-45F5-910C-CD1B105E541F}"/>
          </ac:spMkLst>
        </pc:spChg>
        <pc:spChg chg="mod">
          <ac:chgData name="Thao Hoang" userId="0e23db62feec2a5d" providerId="LiveId" clId="{60C8D979-8A6E-464F-A494-8F8947F0E0B8}" dt="2020-11-10T01:34:06.935" v="8070" actId="20577"/>
          <ac:spMkLst>
            <pc:docMk/>
            <pc:sldMk cId="2738556209" sldId="349"/>
            <ac:spMk id="13" creationId="{00000000-0000-0000-0000-000000000000}"/>
          </ac:spMkLst>
        </pc:spChg>
        <pc:spChg chg="del mod">
          <ac:chgData name="Thao Hoang" userId="0e23db62feec2a5d" providerId="LiveId" clId="{60C8D979-8A6E-464F-A494-8F8947F0E0B8}" dt="2020-11-10T01:29:39.642" v="7843" actId="478"/>
          <ac:spMkLst>
            <pc:docMk/>
            <pc:sldMk cId="2738556209" sldId="349"/>
            <ac:spMk id="15" creationId="{F1E73E71-38F6-4A8F-ACD8-3B889EBC13CC}"/>
          </ac:spMkLst>
        </pc:spChg>
        <pc:picChg chg="del">
          <ac:chgData name="Thao Hoang" userId="0e23db62feec2a5d" providerId="LiveId" clId="{60C8D979-8A6E-464F-A494-8F8947F0E0B8}" dt="2020-11-10T01:27:54.264" v="7834" actId="478"/>
          <ac:picMkLst>
            <pc:docMk/>
            <pc:sldMk cId="2738556209" sldId="349"/>
            <ac:picMk id="11" creationId="{7FAA0539-5B6B-4C9F-8EDD-5E9DD50417AF}"/>
          </ac:picMkLst>
        </pc:picChg>
        <pc:picChg chg="add del mod">
          <ac:chgData name="Thao Hoang" userId="0e23db62feec2a5d" providerId="LiveId" clId="{60C8D979-8A6E-464F-A494-8F8947F0E0B8}" dt="2020-11-10T01:31:04.477" v="7888" actId="478"/>
          <ac:picMkLst>
            <pc:docMk/>
            <pc:sldMk cId="2738556209" sldId="349"/>
            <ac:picMk id="1026" creationId="{7D0871BA-F249-465F-9D64-19495D06F4BC}"/>
          </ac:picMkLst>
        </pc:picChg>
        <pc:picChg chg="add mod">
          <ac:chgData name="Thao Hoang" userId="0e23db62feec2a5d" providerId="LiveId" clId="{60C8D979-8A6E-464F-A494-8F8947F0E0B8}" dt="2020-11-10T01:31:30.256" v="7894" actId="1076"/>
          <ac:picMkLst>
            <pc:docMk/>
            <pc:sldMk cId="2738556209" sldId="349"/>
            <ac:picMk id="1028" creationId="{53AC5B20-DB09-4DBF-ABBE-6D0BC1346F50}"/>
          </ac:picMkLst>
        </pc:picChg>
      </pc:sldChg>
    </pc:docChg>
  </pc:docChgLst>
  <pc:docChgLst>
    <pc:chgData name="Thao Hoang" userId="0e23db62feec2a5d" providerId="LiveId" clId="{936E1770-A19F-4809-B570-EE7451CB7B38}"/>
    <pc:docChg chg="undo custSel addSld delSld modSld">
      <pc:chgData name="Thao Hoang" userId="0e23db62feec2a5d" providerId="LiveId" clId="{936E1770-A19F-4809-B570-EE7451CB7B38}" dt="2020-11-11T03:48:07.198" v="2301" actId="729"/>
      <pc:docMkLst>
        <pc:docMk/>
      </pc:docMkLst>
      <pc:sldChg chg="modSp mod">
        <pc:chgData name="Thao Hoang" userId="0e23db62feec2a5d" providerId="LiveId" clId="{936E1770-A19F-4809-B570-EE7451CB7B38}" dt="2020-11-11T02:25:10.888" v="895" actId="404"/>
        <pc:sldMkLst>
          <pc:docMk/>
          <pc:sldMk cId="2320115561" sldId="318"/>
        </pc:sldMkLst>
        <pc:spChg chg="mod">
          <ac:chgData name="Thao Hoang" userId="0e23db62feec2a5d" providerId="LiveId" clId="{936E1770-A19F-4809-B570-EE7451CB7B38}" dt="2020-11-11T02:25:10.888" v="895" actId="404"/>
          <ac:spMkLst>
            <pc:docMk/>
            <pc:sldMk cId="2320115561" sldId="318"/>
            <ac:spMk id="2" creationId="{00000000-0000-0000-0000-000000000000}"/>
          </ac:spMkLst>
        </pc:spChg>
      </pc:sldChg>
      <pc:sldChg chg="addSp delSp modSp mod">
        <pc:chgData name="Thao Hoang" userId="0e23db62feec2a5d" providerId="LiveId" clId="{936E1770-A19F-4809-B570-EE7451CB7B38}" dt="2020-11-11T02:31:01.573" v="926" actId="20577"/>
        <pc:sldMkLst>
          <pc:docMk/>
          <pc:sldMk cId="2717604774" sldId="329"/>
        </pc:sldMkLst>
        <pc:spChg chg="mod">
          <ac:chgData name="Thao Hoang" userId="0e23db62feec2a5d" providerId="LiveId" clId="{936E1770-A19F-4809-B570-EE7451CB7B38}" dt="2020-11-11T02:31:01.573" v="926" actId="20577"/>
          <ac:spMkLst>
            <pc:docMk/>
            <pc:sldMk cId="2717604774" sldId="329"/>
            <ac:spMk id="14" creationId="{00000000-0000-0000-0000-000000000000}"/>
          </ac:spMkLst>
        </pc:spChg>
        <pc:graphicFrameChg chg="add del mod modGraphic">
          <ac:chgData name="Thao Hoang" userId="0e23db62feec2a5d" providerId="LiveId" clId="{936E1770-A19F-4809-B570-EE7451CB7B38}" dt="2020-11-11T02:30:40.048" v="899" actId="27309"/>
          <ac:graphicFrameMkLst>
            <pc:docMk/>
            <pc:sldMk cId="2717604774" sldId="329"/>
            <ac:graphicFrameMk id="3" creationId="{8F7B718A-833F-45EC-A0FD-0B878129EB4F}"/>
          </ac:graphicFrameMkLst>
        </pc:graphicFrameChg>
      </pc:sldChg>
      <pc:sldChg chg="addSp delSp modSp mod">
        <pc:chgData name="Thao Hoang" userId="0e23db62feec2a5d" providerId="LiveId" clId="{936E1770-A19F-4809-B570-EE7451CB7B38}" dt="2020-11-11T00:45:28.099" v="875" actId="14100"/>
        <pc:sldMkLst>
          <pc:docMk/>
          <pc:sldMk cId="2193902762" sldId="330"/>
        </pc:sldMkLst>
        <pc:spChg chg="add del mod">
          <ac:chgData name="Thao Hoang" userId="0e23db62feec2a5d" providerId="LiveId" clId="{936E1770-A19F-4809-B570-EE7451CB7B38}" dt="2020-11-10T21:36:55.575" v="814" actId="478"/>
          <ac:spMkLst>
            <pc:docMk/>
            <pc:sldMk cId="2193902762" sldId="330"/>
            <ac:spMk id="2" creationId="{0D60AC05-CDD7-4802-BCA5-A8FBC6475EE9}"/>
          </ac:spMkLst>
        </pc:spChg>
        <pc:spChg chg="add mod">
          <ac:chgData name="Thao Hoang" userId="0e23db62feec2a5d" providerId="LiveId" clId="{936E1770-A19F-4809-B570-EE7451CB7B38}" dt="2020-11-10T21:30:08.524" v="474" actId="164"/>
          <ac:spMkLst>
            <pc:docMk/>
            <pc:sldMk cId="2193902762" sldId="330"/>
            <ac:spMk id="12" creationId="{6EF27F08-2027-4DBD-85AE-E0DA888CE360}"/>
          </ac:spMkLst>
        </pc:spChg>
        <pc:spChg chg="add mod">
          <ac:chgData name="Thao Hoang" userId="0e23db62feec2a5d" providerId="LiveId" clId="{936E1770-A19F-4809-B570-EE7451CB7B38}" dt="2020-11-10T21:30:08.524" v="474" actId="164"/>
          <ac:spMkLst>
            <pc:docMk/>
            <pc:sldMk cId="2193902762" sldId="330"/>
            <ac:spMk id="14" creationId="{9195A0E4-C7BD-4ADB-B770-750F1CCC7F5A}"/>
          </ac:spMkLst>
        </pc:spChg>
        <pc:spChg chg="mod">
          <ac:chgData name="Thao Hoang" userId="0e23db62feec2a5d" providerId="LiveId" clId="{936E1770-A19F-4809-B570-EE7451CB7B38}" dt="2020-11-10T21:36:10.631" v="813" actId="115"/>
          <ac:spMkLst>
            <pc:docMk/>
            <pc:sldMk cId="2193902762" sldId="330"/>
            <ac:spMk id="15" creationId="{F1E73E71-38F6-4A8F-ACD8-3B889EBC13CC}"/>
          </ac:spMkLst>
        </pc:spChg>
        <pc:spChg chg="add del mod">
          <ac:chgData name="Thao Hoang" userId="0e23db62feec2a5d" providerId="LiveId" clId="{936E1770-A19F-4809-B570-EE7451CB7B38}" dt="2020-11-10T23:18:13.890" v="834" actId="478"/>
          <ac:spMkLst>
            <pc:docMk/>
            <pc:sldMk cId="2193902762" sldId="330"/>
            <ac:spMk id="19" creationId="{76B4B209-A2D2-42A9-8728-EF6ABAC8DC4C}"/>
          </ac:spMkLst>
        </pc:spChg>
        <pc:spChg chg="add del mod">
          <ac:chgData name="Thao Hoang" userId="0e23db62feec2a5d" providerId="LiveId" clId="{936E1770-A19F-4809-B570-EE7451CB7B38}" dt="2020-11-10T23:18:12.007" v="833" actId="478"/>
          <ac:spMkLst>
            <pc:docMk/>
            <pc:sldMk cId="2193902762" sldId="330"/>
            <ac:spMk id="21" creationId="{FFB747F5-CBFA-48B1-83D0-47357ED590CE}"/>
          </ac:spMkLst>
        </pc:spChg>
        <pc:grpChg chg="add mod">
          <ac:chgData name="Thao Hoang" userId="0e23db62feec2a5d" providerId="LiveId" clId="{936E1770-A19F-4809-B570-EE7451CB7B38}" dt="2020-11-10T21:30:10.367" v="475" actId="164"/>
          <ac:grpSpMkLst>
            <pc:docMk/>
            <pc:sldMk cId="2193902762" sldId="330"/>
            <ac:grpSpMk id="16" creationId="{60299723-841A-4E30-83D8-58C6FB7FB57C}"/>
          </ac:grpSpMkLst>
        </pc:grpChg>
        <pc:grpChg chg="add del mod">
          <ac:chgData name="Thao Hoang" userId="0e23db62feec2a5d" providerId="LiveId" clId="{936E1770-A19F-4809-B570-EE7451CB7B38}" dt="2020-11-10T23:08:23.788" v="815" actId="478"/>
          <ac:grpSpMkLst>
            <pc:docMk/>
            <pc:sldMk cId="2193902762" sldId="330"/>
            <ac:grpSpMk id="17" creationId="{E9EC2616-8400-4EA9-90AE-8FB039FB7D76}"/>
          </ac:grpSpMkLst>
        </pc:grpChg>
        <pc:picChg chg="add del mod">
          <ac:chgData name="Thao Hoang" userId="0e23db62feec2a5d" providerId="LiveId" clId="{936E1770-A19F-4809-B570-EE7451CB7B38}" dt="2020-11-10T21:17:26.615" v="358" actId="478"/>
          <ac:picMkLst>
            <pc:docMk/>
            <pc:sldMk cId="2193902762" sldId="330"/>
            <ac:picMk id="4" creationId="{730A9EBE-E064-42F0-BDDC-80B9E1103FB4}"/>
          </ac:picMkLst>
        </pc:picChg>
        <pc:picChg chg="add del mod">
          <ac:chgData name="Thao Hoang" userId="0e23db62feec2a5d" providerId="LiveId" clId="{936E1770-A19F-4809-B570-EE7451CB7B38}" dt="2020-11-10T21:17:38.191" v="362" actId="478"/>
          <ac:picMkLst>
            <pc:docMk/>
            <pc:sldMk cId="2193902762" sldId="330"/>
            <ac:picMk id="6" creationId="{2DD1626B-29E0-4E7F-9323-CC8CF92954AC}"/>
          </ac:picMkLst>
        </pc:picChg>
        <pc:picChg chg="add del mod">
          <ac:chgData name="Thao Hoang" userId="0e23db62feec2a5d" providerId="LiveId" clId="{936E1770-A19F-4809-B570-EE7451CB7B38}" dt="2020-11-10T21:25:37.489" v="370" actId="478"/>
          <ac:picMkLst>
            <pc:docMk/>
            <pc:sldMk cId="2193902762" sldId="330"/>
            <ac:picMk id="8" creationId="{20A20298-9D19-4E40-A59B-62225428911F}"/>
          </ac:picMkLst>
        </pc:picChg>
        <pc:picChg chg="add mod">
          <ac:chgData name="Thao Hoang" userId="0e23db62feec2a5d" providerId="LiveId" clId="{936E1770-A19F-4809-B570-EE7451CB7B38}" dt="2020-11-10T21:30:10.367" v="475" actId="164"/>
          <ac:picMkLst>
            <pc:docMk/>
            <pc:sldMk cId="2193902762" sldId="330"/>
            <ac:picMk id="10" creationId="{9BC98256-D58F-4E21-90D7-68E7950EC702}"/>
          </ac:picMkLst>
        </pc:picChg>
        <pc:picChg chg="del">
          <ac:chgData name="Thao Hoang" userId="0e23db62feec2a5d" providerId="LiveId" clId="{936E1770-A19F-4809-B570-EE7451CB7B38}" dt="2020-11-10T21:04:31.709" v="216" actId="478"/>
          <ac:picMkLst>
            <pc:docMk/>
            <pc:sldMk cId="2193902762" sldId="330"/>
            <ac:picMk id="11" creationId="{7FAA0539-5B6B-4C9F-8EDD-5E9DD50417AF}"/>
          </ac:picMkLst>
        </pc:picChg>
        <pc:picChg chg="add del mod">
          <ac:chgData name="Thao Hoang" userId="0e23db62feec2a5d" providerId="LiveId" clId="{936E1770-A19F-4809-B570-EE7451CB7B38}" dt="2020-11-10T23:08:42.345" v="821" actId="478"/>
          <ac:picMkLst>
            <pc:docMk/>
            <pc:sldMk cId="2193902762" sldId="330"/>
            <ac:picMk id="23" creationId="{4969A0B0-36ED-43AF-BE39-A9D49097DF63}"/>
          </ac:picMkLst>
        </pc:picChg>
        <pc:picChg chg="add del mod ord">
          <ac:chgData name="Thao Hoang" userId="0e23db62feec2a5d" providerId="LiveId" clId="{936E1770-A19F-4809-B570-EE7451CB7B38}" dt="2020-11-11T00:09:47.103" v="835" actId="478"/>
          <ac:picMkLst>
            <pc:docMk/>
            <pc:sldMk cId="2193902762" sldId="330"/>
            <ac:picMk id="25" creationId="{D5E9E77B-2354-45B8-BBD2-49CFFE5822DF}"/>
          </ac:picMkLst>
        </pc:picChg>
        <pc:picChg chg="add del mod">
          <ac:chgData name="Thao Hoang" userId="0e23db62feec2a5d" providerId="LiveId" clId="{936E1770-A19F-4809-B570-EE7451CB7B38}" dt="2020-11-11T00:16:58.242" v="839" actId="478"/>
          <ac:picMkLst>
            <pc:docMk/>
            <pc:sldMk cId="2193902762" sldId="330"/>
            <ac:picMk id="27" creationId="{AF9D41D9-C066-4404-AB5A-D39F6D963A3B}"/>
          </ac:picMkLst>
        </pc:picChg>
        <pc:picChg chg="add del mod">
          <ac:chgData name="Thao Hoang" userId="0e23db62feec2a5d" providerId="LiveId" clId="{936E1770-A19F-4809-B570-EE7451CB7B38}" dt="2020-11-11T00:19:27.128" v="844" actId="478"/>
          <ac:picMkLst>
            <pc:docMk/>
            <pc:sldMk cId="2193902762" sldId="330"/>
            <ac:picMk id="29" creationId="{F91BFFFE-3A12-40DB-93BC-E0D4D638703E}"/>
          </ac:picMkLst>
        </pc:picChg>
        <pc:picChg chg="add del mod">
          <ac:chgData name="Thao Hoang" userId="0e23db62feec2a5d" providerId="LiveId" clId="{936E1770-A19F-4809-B570-EE7451CB7B38}" dt="2020-11-11T00:37:18.762" v="848" actId="478"/>
          <ac:picMkLst>
            <pc:docMk/>
            <pc:sldMk cId="2193902762" sldId="330"/>
            <ac:picMk id="31" creationId="{987E5F96-0410-44DC-9224-8AAA5E75A42B}"/>
          </ac:picMkLst>
        </pc:picChg>
        <pc:picChg chg="add del mod">
          <ac:chgData name="Thao Hoang" userId="0e23db62feec2a5d" providerId="LiveId" clId="{936E1770-A19F-4809-B570-EE7451CB7B38}" dt="2020-11-11T00:38:40.086" v="855" actId="478"/>
          <ac:picMkLst>
            <pc:docMk/>
            <pc:sldMk cId="2193902762" sldId="330"/>
            <ac:picMk id="33" creationId="{1FF9AB71-75E8-48BF-84CB-2AEB91C41C68}"/>
          </ac:picMkLst>
        </pc:picChg>
        <pc:picChg chg="add del mod">
          <ac:chgData name="Thao Hoang" userId="0e23db62feec2a5d" providerId="LiveId" clId="{936E1770-A19F-4809-B570-EE7451CB7B38}" dt="2020-11-11T00:45:07.392" v="869" actId="478"/>
          <ac:picMkLst>
            <pc:docMk/>
            <pc:sldMk cId="2193902762" sldId="330"/>
            <ac:picMk id="35" creationId="{D0F2547A-11E5-4D34-B071-1BDE6CAFCF91}"/>
          </ac:picMkLst>
        </pc:picChg>
        <pc:picChg chg="add mod">
          <ac:chgData name="Thao Hoang" userId="0e23db62feec2a5d" providerId="LiveId" clId="{936E1770-A19F-4809-B570-EE7451CB7B38}" dt="2020-11-11T00:45:28.099" v="875" actId="14100"/>
          <ac:picMkLst>
            <pc:docMk/>
            <pc:sldMk cId="2193902762" sldId="330"/>
            <ac:picMk id="37" creationId="{87D7BC94-D137-4FEC-A03F-6AA291881FD5}"/>
          </ac:picMkLst>
        </pc:picChg>
      </pc:sldChg>
      <pc:sldChg chg="add mod modShow">
        <pc:chgData name="Thao Hoang" userId="0e23db62feec2a5d" providerId="LiveId" clId="{936E1770-A19F-4809-B570-EE7451CB7B38}" dt="2020-11-11T03:48:07.198" v="2301" actId="729"/>
        <pc:sldMkLst>
          <pc:docMk/>
          <pc:sldMk cId="1096283356" sldId="331"/>
        </pc:sldMkLst>
      </pc:sldChg>
      <pc:sldChg chg="modSp del mod">
        <pc:chgData name="Thao Hoang" userId="0e23db62feec2a5d" providerId="LiveId" clId="{936E1770-A19F-4809-B570-EE7451CB7B38}" dt="2020-11-11T03:46:05.874" v="2212" actId="2696"/>
        <pc:sldMkLst>
          <pc:docMk/>
          <pc:sldMk cId="1447595293" sldId="331"/>
        </pc:sldMkLst>
        <pc:spChg chg="mod">
          <ac:chgData name="Thao Hoang" userId="0e23db62feec2a5d" providerId="LiveId" clId="{936E1770-A19F-4809-B570-EE7451CB7B38}" dt="2020-11-11T03:45:40.214" v="2211" actId="20577"/>
          <ac:spMkLst>
            <pc:docMk/>
            <pc:sldMk cId="1447595293" sldId="331"/>
            <ac:spMk id="3" creationId="{00000000-0000-0000-0000-000000000000}"/>
          </ac:spMkLst>
        </pc:spChg>
      </pc:sldChg>
      <pc:sldChg chg="modSp mod">
        <pc:chgData name="Thao Hoang" userId="0e23db62feec2a5d" providerId="LiveId" clId="{936E1770-A19F-4809-B570-EE7451CB7B38}" dt="2020-11-11T02:33:16.341" v="947" actId="14100"/>
        <pc:sldMkLst>
          <pc:docMk/>
          <pc:sldMk cId="96066727" sldId="339"/>
        </pc:sldMkLst>
        <pc:spChg chg="mod">
          <ac:chgData name="Thao Hoang" userId="0e23db62feec2a5d" providerId="LiveId" clId="{936E1770-A19F-4809-B570-EE7451CB7B38}" dt="2020-11-11T02:33:16.341" v="947" actId="14100"/>
          <ac:spMkLst>
            <pc:docMk/>
            <pc:sldMk cId="96066727" sldId="339"/>
            <ac:spMk id="7" creationId="{00000000-0000-0000-0000-000000000000}"/>
          </ac:spMkLst>
        </pc:spChg>
        <pc:picChg chg="mod">
          <ac:chgData name="Thao Hoang" userId="0e23db62feec2a5d" providerId="LiveId" clId="{936E1770-A19F-4809-B570-EE7451CB7B38}" dt="2020-11-11T02:32:49.284" v="937" actId="1076"/>
          <ac:picMkLst>
            <pc:docMk/>
            <pc:sldMk cId="96066727" sldId="339"/>
            <ac:picMk id="3" creationId="{89E91A66-9CE6-485E-91A9-09675E3B950A}"/>
          </ac:picMkLst>
        </pc:picChg>
      </pc:sldChg>
      <pc:sldChg chg="modSp mod">
        <pc:chgData name="Thao Hoang" userId="0e23db62feec2a5d" providerId="LiveId" clId="{936E1770-A19F-4809-B570-EE7451CB7B38}" dt="2020-11-11T02:48:45.242" v="1396" actId="1037"/>
        <pc:sldMkLst>
          <pc:docMk/>
          <pc:sldMk cId="571022075" sldId="340"/>
        </pc:sldMkLst>
        <pc:spChg chg="mod">
          <ac:chgData name="Thao Hoang" userId="0e23db62feec2a5d" providerId="LiveId" clId="{936E1770-A19F-4809-B570-EE7451CB7B38}" dt="2020-11-11T02:44:01.851" v="1219" actId="20577"/>
          <ac:spMkLst>
            <pc:docMk/>
            <pc:sldMk cId="571022075" sldId="340"/>
            <ac:spMk id="2" creationId="{00000000-0000-0000-0000-000000000000}"/>
          </ac:spMkLst>
        </pc:spChg>
        <pc:spChg chg="mod">
          <ac:chgData name="Thao Hoang" userId="0e23db62feec2a5d" providerId="LiveId" clId="{936E1770-A19F-4809-B570-EE7451CB7B38}" dt="2020-11-11T02:48:13.424" v="1365" actId="14100"/>
          <ac:spMkLst>
            <pc:docMk/>
            <pc:sldMk cId="571022075" sldId="340"/>
            <ac:spMk id="18" creationId="{B090969D-A602-46E9-88B5-E3C949E305D7}"/>
          </ac:spMkLst>
        </pc:spChg>
        <pc:spChg chg="mod">
          <ac:chgData name="Thao Hoang" userId="0e23db62feec2a5d" providerId="LiveId" clId="{936E1770-A19F-4809-B570-EE7451CB7B38}" dt="2020-11-11T02:48:45.242" v="1396" actId="1037"/>
          <ac:spMkLst>
            <pc:docMk/>
            <pc:sldMk cId="571022075" sldId="340"/>
            <ac:spMk id="19" creationId="{039F0607-0277-4A5C-A71F-B418A06A8129}"/>
          </ac:spMkLst>
        </pc:spChg>
        <pc:spChg chg="mod">
          <ac:chgData name="Thao Hoang" userId="0e23db62feec2a5d" providerId="LiveId" clId="{936E1770-A19F-4809-B570-EE7451CB7B38}" dt="2020-11-11T02:48:18.801" v="1372" actId="1038"/>
          <ac:spMkLst>
            <pc:docMk/>
            <pc:sldMk cId="571022075" sldId="340"/>
            <ac:spMk id="21" creationId="{D1776B39-14B0-483A-84C7-F6B9772BBD52}"/>
          </ac:spMkLst>
        </pc:spChg>
        <pc:spChg chg="mod">
          <ac:chgData name="Thao Hoang" userId="0e23db62feec2a5d" providerId="LiveId" clId="{936E1770-A19F-4809-B570-EE7451CB7B38}" dt="2020-11-11T02:48:37.372" v="1385" actId="1035"/>
          <ac:spMkLst>
            <pc:docMk/>
            <pc:sldMk cId="571022075" sldId="340"/>
            <ac:spMk id="23" creationId="{49B05B70-6824-45A8-AE36-5465B0A01A93}"/>
          </ac:spMkLst>
        </pc:spChg>
        <pc:spChg chg="mod">
          <ac:chgData name="Thao Hoang" userId="0e23db62feec2a5d" providerId="LiveId" clId="{936E1770-A19F-4809-B570-EE7451CB7B38}" dt="2020-11-11T02:45:25.018" v="1275" actId="20577"/>
          <ac:spMkLst>
            <pc:docMk/>
            <pc:sldMk cId="571022075" sldId="340"/>
            <ac:spMk id="29" creationId="{AD03E90B-CB2F-454D-97C0-9E907BBADDC2}"/>
          </ac:spMkLst>
        </pc:spChg>
        <pc:spChg chg="mod">
          <ac:chgData name="Thao Hoang" userId="0e23db62feec2a5d" providerId="LiveId" clId="{936E1770-A19F-4809-B570-EE7451CB7B38}" dt="2020-11-11T02:46:29.876" v="1296" actId="6549"/>
          <ac:spMkLst>
            <pc:docMk/>
            <pc:sldMk cId="571022075" sldId="340"/>
            <ac:spMk id="32" creationId="{11D4A05F-F3CE-403C-9B8D-9F0A9A6EB269}"/>
          </ac:spMkLst>
        </pc:spChg>
        <pc:grpChg chg="mod">
          <ac:chgData name="Thao Hoang" userId="0e23db62feec2a5d" providerId="LiveId" clId="{936E1770-A19F-4809-B570-EE7451CB7B38}" dt="2020-11-11T02:48:02.980" v="1357" actId="1036"/>
          <ac:grpSpMkLst>
            <pc:docMk/>
            <pc:sldMk cId="571022075" sldId="340"/>
            <ac:grpSpMk id="24" creationId="{2A5EE460-236A-45D1-A554-3EA4F5A83C9C}"/>
          </ac:grpSpMkLst>
        </pc:grpChg>
        <pc:grpChg chg="mod">
          <ac:chgData name="Thao Hoang" userId="0e23db62feec2a5d" providerId="LiveId" clId="{936E1770-A19F-4809-B570-EE7451CB7B38}" dt="2020-11-11T02:47:22.614" v="1322" actId="14100"/>
          <ac:grpSpMkLst>
            <pc:docMk/>
            <pc:sldMk cId="571022075" sldId="340"/>
            <ac:grpSpMk id="25" creationId="{0AE595F1-E6A8-4BA8-89CB-030E7E340287}"/>
          </ac:grpSpMkLst>
        </pc:grpChg>
      </pc:sldChg>
      <pc:sldChg chg="modSp mod">
        <pc:chgData name="Thao Hoang" userId="0e23db62feec2a5d" providerId="LiveId" clId="{936E1770-A19F-4809-B570-EE7451CB7B38}" dt="2020-11-11T02:43:43.076" v="1216" actId="20577"/>
        <pc:sldMkLst>
          <pc:docMk/>
          <pc:sldMk cId="1354812971" sldId="341"/>
        </pc:sldMkLst>
        <pc:spChg chg="mod">
          <ac:chgData name="Thao Hoang" userId="0e23db62feec2a5d" providerId="LiveId" clId="{936E1770-A19F-4809-B570-EE7451CB7B38}" dt="2020-11-11T02:43:43.076" v="1216" actId="20577"/>
          <ac:spMkLst>
            <pc:docMk/>
            <pc:sldMk cId="1354812971" sldId="341"/>
            <ac:spMk id="3" creationId="{00000000-0000-0000-0000-000000000000}"/>
          </ac:spMkLst>
        </pc:spChg>
      </pc:sldChg>
      <pc:sldChg chg="modSp mod">
        <pc:chgData name="Thao Hoang" userId="0e23db62feec2a5d" providerId="LiveId" clId="{936E1770-A19F-4809-B570-EE7451CB7B38}" dt="2020-11-11T03:02:06.580" v="1612" actId="20577"/>
        <pc:sldMkLst>
          <pc:docMk/>
          <pc:sldMk cId="1764949600" sldId="343"/>
        </pc:sldMkLst>
        <pc:spChg chg="mod">
          <ac:chgData name="Thao Hoang" userId="0e23db62feec2a5d" providerId="LiveId" clId="{936E1770-A19F-4809-B570-EE7451CB7B38}" dt="2020-11-11T02:50:17.439" v="1411" actId="20577"/>
          <ac:spMkLst>
            <pc:docMk/>
            <pc:sldMk cId="1764949600" sldId="343"/>
            <ac:spMk id="2" creationId="{00000000-0000-0000-0000-000000000000}"/>
          </ac:spMkLst>
        </pc:spChg>
        <pc:spChg chg="mod">
          <ac:chgData name="Thao Hoang" userId="0e23db62feec2a5d" providerId="LiveId" clId="{936E1770-A19F-4809-B570-EE7451CB7B38}" dt="2020-11-11T03:02:06.580" v="1612" actId="20577"/>
          <ac:spMkLst>
            <pc:docMk/>
            <pc:sldMk cId="1764949600" sldId="343"/>
            <ac:spMk id="3" creationId="{CFBA7562-AE65-4FC2-AD7A-FC9D7C86EA23}"/>
          </ac:spMkLst>
        </pc:spChg>
      </pc:sldChg>
      <pc:sldChg chg="modSp mod">
        <pc:chgData name="Thao Hoang" userId="0e23db62feec2a5d" providerId="LiveId" clId="{936E1770-A19F-4809-B570-EE7451CB7B38}" dt="2020-11-11T03:03:09.918" v="1620" actId="1035"/>
        <pc:sldMkLst>
          <pc:docMk/>
          <pc:sldMk cId="2590300742" sldId="344"/>
        </pc:sldMkLst>
        <pc:spChg chg="mod">
          <ac:chgData name="Thao Hoang" userId="0e23db62feec2a5d" providerId="LiveId" clId="{936E1770-A19F-4809-B570-EE7451CB7B38}" dt="2020-11-11T03:02:52.337" v="1613" actId="20577"/>
          <ac:spMkLst>
            <pc:docMk/>
            <pc:sldMk cId="2590300742" sldId="344"/>
            <ac:spMk id="2" creationId="{00000000-0000-0000-0000-000000000000}"/>
          </ac:spMkLst>
        </pc:spChg>
        <pc:grpChg chg="mod">
          <ac:chgData name="Thao Hoang" userId="0e23db62feec2a5d" providerId="LiveId" clId="{936E1770-A19F-4809-B570-EE7451CB7B38}" dt="2020-11-11T03:03:09.918" v="1620" actId="1035"/>
          <ac:grpSpMkLst>
            <pc:docMk/>
            <pc:sldMk cId="2590300742" sldId="344"/>
            <ac:grpSpMk id="13" creationId="{2F7804D5-58C3-4273-A975-8855BF538E58}"/>
          </ac:grpSpMkLst>
        </pc:grpChg>
        <pc:grpChg chg="mod">
          <ac:chgData name="Thao Hoang" userId="0e23db62feec2a5d" providerId="LiveId" clId="{936E1770-A19F-4809-B570-EE7451CB7B38}" dt="2020-11-11T03:03:09.918" v="1620" actId="1035"/>
          <ac:grpSpMkLst>
            <pc:docMk/>
            <pc:sldMk cId="2590300742" sldId="344"/>
            <ac:grpSpMk id="14" creationId="{24C116DE-5380-486C-A114-DB58E6D56F48}"/>
          </ac:grpSpMkLst>
        </pc:grpChg>
        <pc:grpChg chg="mod">
          <ac:chgData name="Thao Hoang" userId="0e23db62feec2a5d" providerId="LiveId" clId="{936E1770-A19F-4809-B570-EE7451CB7B38}" dt="2020-11-11T03:03:09.918" v="1620" actId="1035"/>
          <ac:grpSpMkLst>
            <pc:docMk/>
            <pc:sldMk cId="2590300742" sldId="344"/>
            <ac:grpSpMk id="15" creationId="{DF262AFD-5E56-4F51-B290-D4F6DE01C79C}"/>
          </ac:grpSpMkLst>
        </pc:grpChg>
        <pc:grpChg chg="mod">
          <ac:chgData name="Thao Hoang" userId="0e23db62feec2a5d" providerId="LiveId" clId="{936E1770-A19F-4809-B570-EE7451CB7B38}" dt="2020-11-11T03:03:09.918" v="1620" actId="1035"/>
          <ac:grpSpMkLst>
            <pc:docMk/>
            <pc:sldMk cId="2590300742" sldId="344"/>
            <ac:grpSpMk id="16" creationId="{27CE9F6E-BBB9-44B5-902C-2E8C862EC9D4}"/>
          </ac:grpSpMkLst>
        </pc:grpChg>
        <pc:grpChg chg="mod">
          <ac:chgData name="Thao Hoang" userId="0e23db62feec2a5d" providerId="LiveId" clId="{936E1770-A19F-4809-B570-EE7451CB7B38}" dt="2020-11-11T03:03:09.918" v="1620" actId="1035"/>
          <ac:grpSpMkLst>
            <pc:docMk/>
            <pc:sldMk cId="2590300742" sldId="344"/>
            <ac:grpSpMk id="20" creationId="{02B49FAF-3E9E-468C-8AEA-D44C44280989}"/>
          </ac:grpSpMkLst>
        </pc:grpChg>
      </pc:sldChg>
      <pc:sldChg chg="add mod modShow">
        <pc:chgData name="Thao Hoang" userId="0e23db62feec2a5d" providerId="LiveId" clId="{936E1770-A19F-4809-B570-EE7451CB7B38}" dt="2020-11-11T03:48:02.312" v="2300" actId="729"/>
        <pc:sldMkLst>
          <pc:docMk/>
          <pc:sldMk cId="1415448022" sldId="346"/>
        </pc:sldMkLst>
      </pc:sldChg>
      <pc:sldChg chg="del">
        <pc:chgData name="Thao Hoang" userId="0e23db62feec2a5d" providerId="LiveId" clId="{936E1770-A19F-4809-B570-EE7451CB7B38}" dt="2020-11-11T02:37:22.333" v="948" actId="2696"/>
        <pc:sldMkLst>
          <pc:docMk/>
          <pc:sldMk cId="4230117387" sldId="346"/>
        </pc:sldMkLst>
      </pc:sldChg>
      <pc:sldChg chg="addSp delSp modSp mod">
        <pc:chgData name="Thao Hoang" userId="0e23db62feec2a5d" providerId="LiveId" clId="{936E1770-A19F-4809-B570-EE7451CB7B38}" dt="2020-11-11T03:13:28.675" v="1635" actId="13926"/>
        <pc:sldMkLst>
          <pc:docMk/>
          <pc:sldMk cId="4263459357" sldId="348"/>
        </pc:sldMkLst>
        <pc:spChg chg="add del mod">
          <ac:chgData name="Thao Hoang" userId="0e23db62feec2a5d" providerId="LiveId" clId="{936E1770-A19F-4809-B570-EE7451CB7B38}" dt="2020-11-11T03:12:08.911" v="1628" actId="478"/>
          <ac:spMkLst>
            <pc:docMk/>
            <pc:sldMk cId="4263459357" sldId="348"/>
            <ac:spMk id="4" creationId="{EB350D76-BB9C-450F-B7E6-4A8A0986F62A}"/>
          </ac:spMkLst>
        </pc:spChg>
        <pc:spChg chg="add del">
          <ac:chgData name="Thao Hoang" userId="0e23db62feec2a5d" providerId="LiveId" clId="{936E1770-A19F-4809-B570-EE7451CB7B38}" dt="2020-11-11T03:10:31.819" v="1622" actId="22"/>
          <ac:spMkLst>
            <pc:docMk/>
            <pc:sldMk cId="4263459357" sldId="348"/>
            <ac:spMk id="5" creationId="{B78D74EF-45A0-40D6-9FF8-0A6B582D1FA1}"/>
          </ac:spMkLst>
        </pc:spChg>
        <pc:spChg chg="add del">
          <ac:chgData name="Thao Hoang" userId="0e23db62feec2a5d" providerId="LiveId" clId="{936E1770-A19F-4809-B570-EE7451CB7B38}" dt="2020-11-11T03:10:37.632" v="1624" actId="22"/>
          <ac:spMkLst>
            <pc:docMk/>
            <pc:sldMk cId="4263459357" sldId="348"/>
            <ac:spMk id="7" creationId="{A8245C43-8F15-4919-B377-7596F2B720C1}"/>
          </ac:spMkLst>
        </pc:spChg>
        <pc:spChg chg="mod">
          <ac:chgData name="Thao Hoang" userId="0e23db62feec2a5d" providerId="LiveId" clId="{936E1770-A19F-4809-B570-EE7451CB7B38}" dt="2020-11-11T03:13:28.675" v="1635" actId="13926"/>
          <ac:spMkLst>
            <pc:docMk/>
            <pc:sldMk cId="4263459357" sldId="348"/>
            <ac:spMk id="15" creationId="{F1E73E71-38F6-4A8F-ACD8-3B889EBC13CC}"/>
          </ac:spMkLst>
        </pc:spChg>
        <pc:picChg chg="add mod">
          <ac:chgData name="Thao Hoang" userId="0e23db62feec2a5d" providerId="LiveId" clId="{936E1770-A19F-4809-B570-EE7451CB7B38}" dt="2020-11-11T03:13:20.436" v="1634" actId="14100"/>
          <ac:picMkLst>
            <pc:docMk/>
            <pc:sldMk cId="4263459357" sldId="348"/>
            <ac:picMk id="8" creationId="{7E5C62A1-DB6C-4CF7-B2AB-A66DE4DF6345}"/>
          </ac:picMkLst>
        </pc:picChg>
      </pc:sldChg>
      <pc:sldChg chg="addSp delSp modSp mod">
        <pc:chgData name="Thao Hoang" userId="0e23db62feec2a5d" providerId="LiveId" clId="{936E1770-A19F-4809-B570-EE7451CB7B38}" dt="2020-11-11T03:35:06.151" v="1740" actId="13926"/>
        <pc:sldMkLst>
          <pc:docMk/>
          <pc:sldMk cId="2738556209" sldId="349"/>
        </pc:sldMkLst>
        <pc:spChg chg="mod">
          <ac:chgData name="Thao Hoang" userId="0e23db62feec2a5d" providerId="LiveId" clId="{936E1770-A19F-4809-B570-EE7451CB7B38}" dt="2020-11-11T03:35:06.151" v="1740" actId="13926"/>
          <ac:spMkLst>
            <pc:docMk/>
            <pc:sldMk cId="2738556209" sldId="349"/>
            <ac:spMk id="2" creationId="{16932396-1B3A-45F5-910C-CD1B105E541F}"/>
          </ac:spMkLst>
        </pc:spChg>
        <pc:picChg chg="add mod">
          <ac:chgData name="Thao Hoang" userId="0e23db62feec2a5d" providerId="LiveId" clId="{936E1770-A19F-4809-B570-EE7451CB7B38}" dt="2020-11-11T03:34:19.664" v="1721" actId="1076"/>
          <ac:picMkLst>
            <pc:docMk/>
            <pc:sldMk cId="2738556209" sldId="349"/>
            <ac:picMk id="4" creationId="{CA5A6F08-F787-441B-B83A-CB67315C1442}"/>
          </ac:picMkLst>
        </pc:picChg>
        <pc:picChg chg="add del mod">
          <ac:chgData name="Thao Hoang" userId="0e23db62feec2a5d" providerId="LiveId" clId="{936E1770-A19F-4809-B570-EE7451CB7B38}" dt="2020-11-11T01:08:06.766" v="878" actId="478"/>
          <ac:picMkLst>
            <pc:docMk/>
            <pc:sldMk cId="2738556209" sldId="349"/>
            <ac:picMk id="1026" creationId="{1C7FC4B6-D4E1-482A-B60C-842E3E1E17B7}"/>
          </ac:picMkLst>
        </pc:picChg>
        <pc:picChg chg="del">
          <ac:chgData name="Thao Hoang" userId="0e23db62feec2a5d" providerId="LiveId" clId="{936E1770-A19F-4809-B570-EE7451CB7B38}" dt="2020-11-11T03:29:29.798" v="1715" actId="478"/>
          <ac:picMkLst>
            <pc:docMk/>
            <pc:sldMk cId="2738556209" sldId="349"/>
            <ac:picMk id="1028" creationId="{53AC5B20-DB09-4DBF-ABBE-6D0BC1346F50}"/>
          </ac:picMkLst>
        </pc:picChg>
      </pc:sldChg>
      <pc:sldChg chg="modSp add mod">
        <pc:chgData name="Thao Hoang" userId="0e23db62feec2a5d" providerId="LiveId" clId="{936E1770-A19F-4809-B570-EE7451CB7B38}" dt="2020-11-11T02:44:22.725" v="1239" actId="5793"/>
        <pc:sldMkLst>
          <pc:docMk/>
          <pc:sldMk cId="2234172980" sldId="350"/>
        </pc:sldMkLst>
        <pc:spChg chg="mod">
          <ac:chgData name="Thao Hoang" userId="0e23db62feec2a5d" providerId="LiveId" clId="{936E1770-A19F-4809-B570-EE7451CB7B38}" dt="2020-11-11T02:44:17.023" v="1230" actId="20577"/>
          <ac:spMkLst>
            <pc:docMk/>
            <pc:sldMk cId="2234172980" sldId="350"/>
            <ac:spMk id="2" creationId="{00000000-0000-0000-0000-000000000000}"/>
          </ac:spMkLst>
        </pc:spChg>
        <pc:spChg chg="mod">
          <ac:chgData name="Thao Hoang" userId="0e23db62feec2a5d" providerId="LiveId" clId="{936E1770-A19F-4809-B570-EE7451CB7B38}" dt="2020-11-11T02:44:22.725" v="1239" actId="5793"/>
          <ac:spMkLst>
            <pc:docMk/>
            <pc:sldMk cId="2234172980" sldId="350"/>
            <ac:spMk id="3" creationId="{00000000-0000-0000-0000-000000000000}"/>
          </ac:spMkLst>
        </pc:spChg>
      </pc:sldChg>
      <pc:sldChg chg="modSp add mod">
        <pc:chgData name="Thao Hoang" userId="0e23db62feec2a5d" providerId="LiveId" clId="{936E1770-A19F-4809-B570-EE7451CB7B38}" dt="2020-11-11T03:47:34.842" v="2299" actId="20577"/>
        <pc:sldMkLst>
          <pc:docMk/>
          <pc:sldMk cId="393770791" sldId="351"/>
        </pc:sldMkLst>
        <pc:spChg chg="mod">
          <ac:chgData name="Thao Hoang" userId="0e23db62feec2a5d" providerId="LiveId" clId="{936E1770-A19F-4809-B570-EE7451CB7B38}" dt="2020-11-11T03:21:59.918" v="1665" actId="20577"/>
          <ac:spMkLst>
            <pc:docMk/>
            <pc:sldMk cId="393770791" sldId="351"/>
            <ac:spMk id="2" creationId="{00000000-0000-0000-0000-000000000000}"/>
          </ac:spMkLst>
        </pc:spChg>
        <pc:spChg chg="mod">
          <ac:chgData name="Thao Hoang" userId="0e23db62feec2a5d" providerId="LiveId" clId="{936E1770-A19F-4809-B570-EE7451CB7B38}" dt="2020-11-11T03:47:34.842" v="2299" actId="20577"/>
          <ac:spMkLst>
            <pc:docMk/>
            <pc:sldMk cId="393770791" sldId="351"/>
            <ac:spMk id="3" creationId="{00000000-0000-0000-0000-000000000000}"/>
          </ac:spMkLst>
        </pc:spChg>
      </pc:sldChg>
      <pc:sldChg chg="addSp delSp modSp add mod">
        <pc:chgData name="Thao Hoang" userId="0e23db62feec2a5d" providerId="LiveId" clId="{936E1770-A19F-4809-B570-EE7451CB7B38}" dt="2020-11-11T03:34:56.784" v="1739" actId="13926"/>
        <pc:sldMkLst>
          <pc:docMk/>
          <pc:sldMk cId="31475978" sldId="352"/>
        </pc:sldMkLst>
        <pc:spChg chg="mod">
          <ac:chgData name="Thao Hoang" userId="0e23db62feec2a5d" providerId="LiveId" clId="{936E1770-A19F-4809-B570-EE7451CB7B38}" dt="2020-11-11T03:34:56.784" v="1739" actId="13926"/>
          <ac:spMkLst>
            <pc:docMk/>
            <pc:sldMk cId="31475978" sldId="352"/>
            <ac:spMk id="2" creationId="{16932396-1B3A-45F5-910C-CD1B105E541F}"/>
          </ac:spMkLst>
        </pc:spChg>
        <pc:picChg chg="del">
          <ac:chgData name="Thao Hoang" userId="0e23db62feec2a5d" providerId="LiveId" clId="{936E1770-A19F-4809-B570-EE7451CB7B38}" dt="2020-11-11T03:34:25.866" v="1723" actId="478"/>
          <ac:picMkLst>
            <pc:docMk/>
            <pc:sldMk cId="31475978" sldId="352"/>
            <ac:picMk id="4" creationId="{CA5A6F08-F787-441B-B83A-CB67315C1442}"/>
          </ac:picMkLst>
        </pc:picChg>
        <pc:picChg chg="add mod">
          <ac:chgData name="Thao Hoang" userId="0e23db62feec2a5d" providerId="LiveId" clId="{936E1770-A19F-4809-B570-EE7451CB7B38}" dt="2020-11-11T03:34:48.521" v="1738" actId="14100"/>
          <ac:picMkLst>
            <pc:docMk/>
            <pc:sldMk cId="31475978" sldId="352"/>
            <ac:picMk id="5" creationId="{3709768E-F3FD-4045-916F-4DD2CD1F0E7F}"/>
          </ac:picMkLst>
        </pc:picChg>
      </pc:sldChg>
      <pc:sldChg chg="add">
        <pc:chgData name="Thao Hoang" userId="0e23db62feec2a5d" providerId="LiveId" clId="{936E1770-A19F-4809-B570-EE7451CB7B38}" dt="2020-11-11T03:45:22.272" v="2192"/>
        <pc:sldMkLst>
          <pc:docMk/>
          <pc:sldMk cId="1485930903" sldId="353"/>
        </pc:sldMkLst>
      </pc:sldChg>
      <pc:sldChg chg="delSp modSp add del mod">
        <pc:chgData name="Thao Hoang" userId="0e23db62feec2a5d" providerId="LiveId" clId="{936E1770-A19F-4809-B570-EE7451CB7B38}" dt="2020-11-11T03:45:20.439" v="2191" actId="2696"/>
        <pc:sldMkLst>
          <pc:docMk/>
          <pc:sldMk cId="1886636914" sldId="353"/>
        </pc:sldMkLst>
        <pc:spChg chg="mod">
          <ac:chgData name="Thao Hoang" userId="0e23db62feec2a5d" providerId="LiveId" clId="{936E1770-A19F-4809-B570-EE7451CB7B38}" dt="2020-11-11T03:38:36.902" v="1760" actId="20577"/>
          <ac:spMkLst>
            <pc:docMk/>
            <pc:sldMk cId="1886636914" sldId="353"/>
            <ac:spMk id="13" creationId="{00000000-0000-0000-0000-000000000000}"/>
          </ac:spMkLst>
        </pc:spChg>
        <pc:picChg chg="del mod">
          <ac:chgData name="Thao Hoang" userId="0e23db62feec2a5d" providerId="LiveId" clId="{936E1770-A19F-4809-B570-EE7451CB7B38}" dt="2020-11-11T03:38:06.844" v="1750" actId="478"/>
          <ac:picMkLst>
            <pc:docMk/>
            <pc:sldMk cId="1886636914" sldId="353"/>
            <ac:picMk id="5" creationId="{3709768E-F3FD-4045-916F-4DD2CD1F0E7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11/10/2020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19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dirty="0"/>
              <a:t>Source; Energy Fact Book 2019-2020</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49478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368960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r>
              <a:rPr lang="en-CA" dirty="0"/>
              <a:t>When crude oil price is high, the amount of USD earned by Canada from oil export is high, thus supply of USD flowing into CA is high relative to supply of CAD, thus increase CAD </a:t>
            </a:r>
            <a:r>
              <a:rPr lang="en-CA" dirty="0" err="1"/>
              <a:t>dolllars</a:t>
            </a:r>
            <a:r>
              <a:rPr lang="en-CA" dirty="0"/>
              <a:t> strength</a:t>
            </a:r>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p:txBody>
      </p:sp>
      <p:sp>
        <p:nvSpPr>
          <p:cNvPr id="4" name="Slide Number Placeholder 3"/>
          <p:cNvSpPr>
            <a:spLocks noGrp="1"/>
          </p:cNvSpPr>
          <p:nvPr>
            <p:ph type="sldNum" sz="quarter" idx="5"/>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3511987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11/10/2020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11/10/2020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11/10/2020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11/10/2020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11/10/2020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11/10/2020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North America</a:t>
            </a:r>
            <a:br>
              <a:rPr lang="en-US" sz="5400" dirty="0"/>
            </a:br>
            <a:r>
              <a:rPr lang="en-US" sz="2400" b="1" dirty="0"/>
              <a:t>Energy Production vs. $$$ Strength</a:t>
            </a:r>
            <a:endParaRPr lang="en-US" b="1" dirty="0"/>
          </a:p>
        </p:txBody>
      </p:sp>
      <p:sp>
        <p:nvSpPr>
          <p:cNvPr id="3" name="Subtitle 2"/>
          <p:cNvSpPr>
            <a:spLocks noGrp="1"/>
          </p:cNvSpPr>
          <p:nvPr>
            <p:ph type="subTitle" idx="1"/>
          </p:nvPr>
        </p:nvSpPr>
        <p:spPr/>
        <p:txBody>
          <a:bodyPr/>
          <a:lstStyle/>
          <a:p>
            <a:r>
              <a:rPr lang="en-US" sz="2800" dirty="0"/>
              <a:t>Project 1</a:t>
            </a:r>
          </a:p>
          <a:p>
            <a:endParaRPr lang="en-US" dirty="0"/>
          </a:p>
          <a:p>
            <a:r>
              <a:rPr lang="en-US" sz="1600" dirty="0">
                <a:solidFill>
                  <a:schemeClr val="tx1"/>
                </a:solidFill>
              </a:rPr>
              <a:t>Team: Kelvin Deng, Thao Hoang, May Ang, </a:t>
            </a:r>
            <a:r>
              <a:rPr lang="en-US" sz="1600" dirty="0" err="1">
                <a:solidFill>
                  <a:schemeClr val="tx1"/>
                </a:solidFill>
              </a:rPr>
              <a:t>Yijing</a:t>
            </a:r>
            <a:r>
              <a:rPr lang="en-US" sz="1600" dirty="0">
                <a:solidFill>
                  <a:schemeClr val="tx1"/>
                </a:solidFill>
              </a:rPr>
              <a:t> </a:t>
            </a:r>
            <a:r>
              <a:rPr lang="en-US" sz="1600" dirty="0" err="1">
                <a:solidFill>
                  <a:schemeClr val="tx1"/>
                </a:solidFill>
              </a:rPr>
              <a:t>Su</a:t>
            </a:r>
            <a:endParaRPr lang="en-US" sz="1600" dirty="0">
              <a:solidFill>
                <a:schemeClr val="tx1"/>
              </a:solidFill>
            </a:endParaRPr>
          </a:p>
          <a:p>
            <a:r>
              <a:rPr lang="en-US" sz="1600" dirty="0">
                <a:solidFill>
                  <a:schemeClr val="tx1"/>
                </a:solidFill>
              </a:rPr>
              <a:t>Date: Nov 12, 2020</a:t>
            </a:r>
            <a:endParaRPr lang="en-US" dirty="0">
              <a:solidFill>
                <a:schemeClr val="tx1"/>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a:t>
            </a:r>
          </a:p>
        </p:txBody>
      </p:sp>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293209"/>
          </a:xfrm>
          <a:prstGeom prst="rect">
            <a:avLst/>
          </a:prstGeom>
          <a:noFill/>
        </p:spPr>
        <p:txBody>
          <a:bodyPr wrap="square" rtlCol="0">
            <a:spAutoFit/>
          </a:bodyPr>
          <a:lstStyle/>
          <a:p>
            <a:r>
              <a:rPr lang="en-CA" sz="1600" dirty="0"/>
              <a:t>- US was not a crude exporter until recent years (2014+)</a:t>
            </a:r>
          </a:p>
          <a:p>
            <a:pPr marL="285750" indent="-285750">
              <a:buFontTx/>
              <a:buChar char="-"/>
            </a:pPr>
            <a:endParaRPr lang="en-CA" sz="1600" dirty="0"/>
          </a:p>
          <a:p>
            <a:r>
              <a:rPr lang="en-CA" sz="1600" dirty="0"/>
              <a:t>- GDP contribution from O&amp;G sharply decreases after 2014 but Gross GDP still increases steadily, even though Oil Export spikes up after 2014</a:t>
            </a:r>
          </a:p>
          <a:p>
            <a:endParaRPr lang="en-CA" sz="1600" dirty="0"/>
          </a:p>
          <a:p>
            <a:r>
              <a:rPr lang="en-CA" sz="1600" b="1" u="sng" dirty="0"/>
              <a:t>Conclusion</a:t>
            </a:r>
            <a:r>
              <a:rPr lang="en-CA" sz="1600" dirty="0"/>
              <a:t>:</a:t>
            </a:r>
          </a:p>
          <a:p>
            <a:r>
              <a:rPr lang="en-CA" sz="1600" dirty="0"/>
              <a:t>- US economics and USD strength does not heavily rely on Oil Production and Export</a:t>
            </a:r>
          </a:p>
        </p:txBody>
      </p:sp>
      <p:pic>
        <p:nvPicPr>
          <p:cNvPr id="37" name="Picture 36" descr="Chart, line chart&#10;&#10;Description automatically generated">
            <a:extLst>
              <a:ext uri="{FF2B5EF4-FFF2-40B4-BE49-F238E27FC236}">
                <a16:creationId xmlns:a16="http://schemas.microsoft.com/office/drawing/2014/main" id="{87D7BC94-D137-4FEC-A03F-6AA291881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298" y="1785052"/>
            <a:ext cx="7427974" cy="4812299"/>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and Plots</a:t>
            </a:r>
          </a:p>
        </p:txBody>
      </p:sp>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046988"/>
          </a:xfrm>
          <a:prstGeom prst="rect">
            <a:avLst/>
          </a:prstGeom>
          <a:noFill/>
        </p:spPr>
        <p:txBody>
          <a:bodyPr wrap="square" rtlCol="0">
            <a:spAutoFit/>
          </a:bodyPr>
          <a:lstStyle/>
          <a:p>
            <a:pPr algn="ctr"/>
            <a:r>
              <a:rPr lang="en-CA" sz="1600" b="1" u="sng" dirty="0"/>
              <a:t>CA Crude Export vs. Economy</a:t>
            </a:r>
          </a:p>
          <a:p>
            <a:endParaRPr lang="en-CA" sz="1600" dirty="0"/>
          </a:p>
          <a:p>
            <a:pPr marL="285750" indent="-285750">
              <a:buFontTx/>
              <a:buChar char="-"/>
            </a:pPr>
            <a:r>
              <a:rPr lang="en-CA" sz="1600" dirty="0">
                <a:highlight>
                  <a:srgbClr val="FFFF00"/>
                </a:highlight>
              </a:rPr>
              <a:t>Crude export from CA ↑ in the past 15 years</a:t>
            </a: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No direct correlation with CAD/ USD exchange rate</a:t>
            </a: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GDP from Crude Export have similar trend with Crude export</a:t>
            </a:r>
          </a:p>
        </p:txBody>
      </p:sp>
      <p:pic>
        <p:nvPicPr>
          <p:cNvPr id="8" name="Picture 7" descr="A picture containing chart&#10;&#10;Description automatically generated">
            <a:extLst>
              <a:ext uri="{FF2B5EF4-FFF2-40B4-BE49-F238E27FC236}">
                <a16:creationId xmlns:a16="http://schemas.microsoft.com/office/drawing/2014/main" id="{7E5C62A1-DB6C-4CF7-B2AB-A66DE4DF6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212" y="1844824"/>
            <a:ext cx="7424372" cy="4770896"/>
          </a:xfrm>
          <a:prstGeom prst="rect">
            <a:avLst/>
          </a:prstGeom>
        </p:spPr>
      </p:pic>
    </p:spTree>
    <p:extLst>
      <p:ext uri="{BB962C8B-B14F-4D97-AF65-F5344CB8AC3E}">
        <p14:creationId xmlns:p14="http://schemas.microsoft.com/office/powerpoint/2010/main" val="426345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t>
            </a:r>
          </a:p>
        </p:txBody>
      </p:sp>
      <p:sp>
        <p:nvSpPr>
          <p:cNvPr id="2" name="TextBox 1">
            <a:extLst>
              <a:ext uri="{FF2B5EF4-FFF2-40B4-BE49-F238E27FC236}">
                <a16:creationId xmlns:a16="http://schemas.microsoft.com/office/drawing/2014/main" id="{16932396-1B3A-45F5-910C-CD1B105E541F}"/>
              </a:ext>
            </a:extLst>
          </p:cNvPr>
          <p:cNvSpPr txBox="1"/>
          <p:nvPr/>
        </p:nvSpPr>
        <p:spPr>
          <a:xfrm>
            <a:off x="1522413" y="2636912"/>
            <a:ext cx="2843807" cy="3046988"/>
          </a:xfrm>
          <a:prstGeom prst="rect">
            <a:avLst/>
          </a:prstGeom>
          <a:noFill/>
        </p:spPr>
        <p:txBody>
          <a:bodyPr wrap="square" rtlCol="0">
            <a:spAutoFit/>
          </a:bodyPr>
          <a:lstStyle/>
          <a:p>
            <a:pPr algn="ctr"/>
            <a:r>
              <a:rPr lang="en-CA" sz="1600" b="1" u="sng" dirty="0"/>
              <a:t>US Electricity vs. Economy</a:t>
            </a:r>
          </a:p>
          <a:p>
            <a:endParaRPr lang="en-CA" sz="1600" dirty="0"/>
          </a:p>
          <a:p>
            <a:pPr marL="285750" indent="-285750">
              <a:buFontTx/>
              <a:buChar char="-"/>
            </a:pPr>
            <a:r>
              <a:rPr lang="en-CA" sz="1600" dirty="0">
                <a:highlight>
                  <a:srgbClr val="FFFF00"/>
                </a:highlight>
              </a:rPr>
              <a:t>Electricity from fuels decreases </a:t>
            </a:r>
            <a:r>
              <a:rPr lang="en-CA" sz="1600" dirty="0">
                <a:solidFill>
                  <a:srgbClr val="FF0000"/>
                </a:solidFill>
                <a:highlight>
                  <a:srgbClr val="FFFF00"/>
                </a:highlight>
              </a:rPr>
              <a:t>by X%</a:t>
            </a: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Electricity from renewable energy sources increases </a:t>
            </a:r>
            <a:r>
              <a:rPr lang="en-CA" sz="1600" dirty="0">
                <a:solidFill>
                  <a:srgbClr val="FF0000"/>
                </a:solidFill>
                <a:highlight>
                  <a:srgbClr val="FFFF00"/>
                </a:highlight>
              </a:rPr>
              <a:t>by X%  (expected 70% +)</a:t>
            </a:r>
          </a:p>
          <a:p>
            <a:pPr marL="285750" indent="-285750">
              <a:buFontTx/>
              <a:buChar char="-"/>
            </a:pPr>
            <a:endParaRPr lang="en-CA" sz="1600" dirty="0">
              <a:solidFill>
                <a:srgbClr val="FF0000"/>
              </a:solidFill>
              <a:highlight>
                <a:srgbClr val="FFFF00"/>
              </a:highlight>
            </a:endParaRP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No direct correlation with US Dollars Index</a:t>
            </a:r>
          </a:p>
        </p:txBody>
      </p:sp>
      <p:pic>
        <p:nvPicPr>
          <p:cNvPr id="4" name="Picture 3" descr="Chart, line chart, scatter chart&#10;&#10;Description automatically generated">
            <a:extLst>
              <a:ext uri="{FF2B5EF4-FFF2-40B4-BE49-F238E27FC236}">
                <a16:creationId xmlns:a16="http://schemas.microsoft.com/office/drawing/2014/main" id="{CA5A6F08-F787-441B-B83A-CB67315C1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52" y="2204864"/>
            <a:ext cx="7261488" cy="3911084"/>
          </a:xfrm>
          <a:prstGeom prst="rect">
            <a:avLst/>
          </a:prstGeom>
        </p:spPr>
      </p:pic>
    </p:spTree>
    <p:extLst>
      <p:ext uri="{BB962C8B-B14F-4D97-AF65-F5344CB8AC3E}">
        <p14:creationId xmlns:p14="http://schemas.microsoft.com/office/powerpoint/2010/main" val="273855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t>
            </a:r>
            <a:r>
              <a:rPr lang="en-US" dirty="0" err="1"/>
              <a:t>Su’s</a:t>
            </a:r>
            <a:r>
              <a:rPr lang="en-US" dirty="0"/>
              <a:t>) </a:t>
            </a:r>
          </a:p>
        </p:txBody>
      </p:sp>
      <p:sp>
        <p:nvSpPr>
          <p:cNvPr id="2" name="TextBox 1">
            <a:extLst>
              <a:ext uri="{FF2B5EF4-FFF2-40B4-BE49-F238E27FC236}">
                <a16:creationId xmlns:a16="http://schemas.microsoft.com/office/drawing/2014/main" id="{16932396-1B3A-45F5-910C-CD1B105E541F}"/>
              </a:ext>
            </a:extLst>
          </p:cNvPr>
          <p:cNvSpPr txBox="1"/>
          <p:nvPr/>
        </p:nvSpPr>
        <p:spPr>
          <a:xfrm>
            <a:off x="1522413" y="2636912"/>
            <a:ext cx="2843807" cy="3046988"/>
          </a:xfrm>
          <a:prstGeom prst="rect">
            <a:avLst/>
          </a:prstGeom>
          <a:noFill/>
        </p:spPr>
        <p:txBody>
          <a:bodyPr wrap="square" rtlCol="0">
            <a:spAutoFit/>
          </a:bodyPr>
          <a:lstStyle/>
          <a:p>
            <a:pPr algn="ctr"/>
            <a:r>
              <a:rPr lang="en-CA" sz="1600" b="1" u="sng" dirty="0"/>
              <a:t>US Electricity vs. Economy</a:t>
            </a:r>
          </a:p>
          <a:p>
            <a:endParaRPr lang="en-CA" sz="1600" dirty="0"/>
          </a:p>
          <a:p>
            <a:pPr marL="285750" indent="-285750">
              <a:buFontTx/>
              <a:buChar char="-"/>
            </a:pPr>
            <a:r>
              <a:rPr lang="en-CA" sz="1600" dirty="0">
                <a:highlight>
                  <a:srgbClr val="FFFF00"/>
                </a:highlight>
              </a:rPr>
              <a:t>Electricity from fuels decreases </a:t>
            </a:r>
            <a:r>
              <a:rPr lang="en-CA" sz="1600" dirty="0">
                <a:solidFill>
                  <a:srgbClr val="FF0000"/>
                </a:solidFill>
                <a:highlight>
                  <a:srgbClr val="FFFF00"/>
                </a:highlight>
              </a:rPr>
              <a:t>by X%</a:t>
            </a: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Electricity from renewable energy sources increases </a:t>
            </a:r>
            <a:r>
              <a:rPr lang="en-CA" sz="1600" dirty="0">
                <a:solidFill>
                  <a:srgbClr val="FF0000"/>
                </a:solidFill>
                <a:highlight>
                  <a:srgbClr val="FFFF00"/>
                </a:highlight>
              </a:rPr>
              <a:t>by X%  (expected 70% +)</a:t>
            </a:r>
          </a:p>
          <a:p>
            <a:pPr marL="285750" indent="-285750">
              <a:buFontTx/>
              <a:buChar char="-"/>
            </a:pPr>
            <a:endParaRPr lang="en-CA" sz="1600" dirty="0">
              <a:solidFill>
                <a:srgbClr val="FF0000"/>
              </a:solidFill>
              <a:highlight>
                <a:srgbClr val="FFFF00"/>
              </a:highlight>
            </a:endParaRP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No direct correlation with US Dollars Index</a:t>
            </a:r>
          </a:p>
        </p:txBody>
      </p:sp>
    </p:spTree>
    <p:extLst>
      <p:ext uri="{BB962C8B-B14F-4D97-AF65-F5344CB8AC3E}">
        <p14:creationId xmlns:p14="http://schemas.microsoft.com/office/powerpoint/2010/main" val="1485930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t>
            </a:r>
          </a:p>
        </p:txBody>
      </p:sp>
      <p:sp>
        <p:nvSpPr>
          <p:cNvPr id="2" name="TextBox 1">
            <a:extLst>
              <a:ext uri="{FF2B5EF4-FFF2-40B4-BE49-F238E27FC236}">
                <a16:creationId xmlns:a16="http://schemas.microsoft.com/office/drawing/2014/main" id="{16932396-1B3A-45F5-910C-CD1B105E541F}"/>
              </a:ext>
            </a:extLst>
          </p:cNvPr>
          <p:cNvSpPr txBox="1"/>
          <p:nvPr/>
        </p:nvSpPr>
        <p:spPr>
          <a:xfrm>
            <a:off x="1522413" y="2636912"/>
            <a:ext cx="2843807" cy="3046988"/>
          </a:xfrm>
          <a:prstGeom prst="rect">
            <a:avLst/>
          </a:prstGeom>
          <a:noFill/>
        </p:spPr>
        <p:txBody>
          <a:bodyPr wrap="square" rtlCol="0">
            <a:spAutoFit/>
          </a:bodyPr>
          <a:lstStyle/>
          <a:p>
            <a:pPr algn="ctr"/>
            <a:r>
              <a:rPr lang="en-CA" sz="1600" b="1" u="sng" dirty="0"/>
              <a:t>US Electricity vs. Economy</a:t>
            </a:r>
          </a:p>
          <a:p>
            <a:endParaRPr lang="en-CA" sz="1600" dirty="0"/>
          </a:p>
          <a:p>
            <a:pPr marL="285750" indent="-285750">
              <a:buFontTx/>
              <a:buChar char="-"/>
            </a:pPr>
            <a:r>
              <a:rPr lang="en-CA" sz="1600" dirty="0">
                <a:highlight>
                  <a:srgbClr val="FFFF00"/>
                </a:highlight>
              </a:rPr>
              <a:t>Electricity from fuels decreases </a:t>
            </a:r>
            <a:r>
              <a:rPr lang="en-CA" sz="1600" dirty="0">
                <a:solidFill>
                  <a:srgbClr val="FF0000"/>
                </a:solidFill>
                <a:highlight>
                  <a:srgbClr val="FFFF00"/>
                </a:highlight>
              </a:rPr>
              <a:t>by X%</a:t>
            </a: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Electricity from renewable energy sources increases </a:t>
            </a:r>
            <a:r>
              <a:rPr lang="en-CA" sz="1600" dirty="0">
                <a:solidFill>
                  <a:srgbClr val="FF0000"/>
                </a:solidFill>
                <a:highlight>
                  <a:srgbClr val="FFFF00"/>
                </a:highlight>
              </a:rPr>
              <a:t>by X%  (expected 70% +)</a:t>
            </a:r>
          </a:p>
          <a:p>
            <a:pPr marL="285750" indent="-285750">
              <a:buFontTx/>
              <a:buChar char="-"/>
            </a:pPr>
            <a:endParaRPr lang="en-CA" sz="1600" dirty="0">
              <a:solidFill>
                <a:srgbClr val="FF0000"/>
              </a:solidFill>
              <a:highlight>
                <a:srgbClr val="FFFF00"/>
              </a:highlight>
            </a:endParaRPr>
          </a:p>
          <a:p>
            <a:pPr marL="285750" indent="-285750">
              <a:buFontTx/>
              <a:buChar char="-"/>
            </a:pPr>
            <a:endParaRPr lang="en-CA" sz="1600" dirty="0">
              <a:highlight>
                <a:srgbClr val="FFFF00"/>
              </a:highlight>
            </a:endParaRPr>
          </a:p>
          <a:p>
            <a:pPr marL="285750" indent="-285750">
              <a:buFontTx/>
              <a:buChar char="-"/>
            </a:pPr>
            <a:r>
              <a:rPr lang="en-CA" sz="1600" dirty="0">
                <a:highlight>
                  <a:srgbClr val="FFFF00"/>
                </a:highlight>
              </a:rPr>
              <a:t>No direct correlation with US Dollars Index</a:t>
            </a:r>
          </a:p>
        </p:txBody>
      </p:sp>
      <p:pic>
        <p:nvPicPr>
          <p:cNvPr id="5" name="Picture 4" descr="Chart, scatter chart&#10;&#10;Description automatically generated">
            <a:extLst>
              <a:ext uri="{FF2B5EF4-FFF2-40B4-BE49-F238E27FC236}">
                <a16:creationId xmlns:a16="http://schemas.microsoft.com/office/drawing/2014/main" id="{3709768E-F3FD-4045-916F-4DD2CD1F0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014" y="1916832"/>
            <a:ext cx="7602130" cy="4464496"/>
          </a:xfrm>
          <a:prstGeom prst="rect">
            <a:avLst/>
          </a:prstGeom>
        </p:spPr>
      </p:pic>
    </p:spTree>
    <p:extLst>
      <p:ext uri="{BB962C8B-B14F-4D97-AF65-F5344CB8AC3E}">
        <p14:creationId xmlns:p14="http://schemas.microsoft.com/office/powerpoint/2010/main" val="31475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Analysis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Disregarded other factors affecting the economics</a:t>
            </a:r>
          </a:p>
          <a:p>
            <a:r>
              <a:rPr lang="en-US" sz="1800" dirty="0"/>
              <a:t>First date of the month was representative of the entire month</a:t>
            </a:r>
          </a:p>
          <a:p>
            <a:endParaRPr lang="en-US" sz="1800" dirty="0"/>
          </a:p>
        </p:txBody>
      </p:sp>
    </p:spTree>
    <p:extLst>
      <p:ext uri="{BB962C8B-B14F-4D97-AF65-F5344CB8AC3E}">
        <p14:creationId xmlns:p14="http://schemas.microsoft.com/office/powerpoint/2010/main" val="3937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http:…</a:t>
            </a:r>
          </a:p>
        </p:txBody>
      </p:sp>
    </p:spTree>
    <p:extLst>
      <p:ext uri="{BB962C8B-B14F-4D97-AF65-F5344CB8AC3E}">
        <p14:creationId xmlns:p14="http://schemas.microsoft.com/office/powerpoint/2010/main" val="223417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br>
              <a:rPr lang="en-US" dirty="0"/>
            </a:br>
            <a:r>
              <a:rPr lang="en-US" dirty="0"/>
              <a:t>for listening</a:t>
            </a:r>
          </a:p>
        </p:txBody>
      </p:sp>
      <p:pic>
        <p:nvPicPr>
          <p:cNvPr id="4" name="Picture Placeholder 3" descr="A picture containing text&#10;&#10;Description automatically generated">
            <a:extLst>
              <a:ext uri="{FF2B5EF4-FFF2-40B4-BE49-F238E27FC236}">
                <a16:creationId xmlns:a16="http://schemas.microsoft.com/office/drawing/2014/main" id="{AE685755-FF87-4B8D-B9FA-CD700935E4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019" r="20019"/>
          <a:stretch>
            <a:fillRect/>
          </a:stretch>
        </p:blipFill>
        <p:spPr>
          <a:xfrm>
            <a:off x="6025925" y="27385"/>
            <a:ext cx="6172198" cy="6857999"/>
          </a:xfrm>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sp>
        <p:nvSpPr>
          <p:cNvPr id="5" name="Text Placeholder 4">
            <a:extLst>
              <a:ext uri="{FF2B5EF4-FFF2-40B4-BE49-F238E27FC236}">
                <a16:creationId xmlns:a16="http://schemas.microsoft.com/office/drawing/2014/main" id="{78129B46-30D7-4487-BD39-9A84097915C7}"/>
              </a:ext>
            </a:extLst>
          </p:cNvPr>
          <p:cNvSpPr>
            <a:spLocks noGrp="1"/>
          </p:cNvSpPr>
          <p:nvPr>
            <p:ph type="body" idx="1"/>
          </p:nvPr>
        </p:nvSpPr>
        <p:spPr>
          <a:xfrm>
            <a:off x="1522413" y="1987826"/>
            <a:ext cx="10332639" cy="4489174"/>
          </a:xfrm>
        </p:spPr>
        <p:txBody>
          <a:bodyPr/>
          <a:lstStyle/>
          <a:p>
            <a:pPr>
              <a:lnSpc>
                <a:spcPct val="150000"/>
              </a:lnSpc>
            </a:pPr>
            <a:endParaRPr lang="en-CA" b="1" u="sng" dirty="0"/>
          </a:p>
          <a:p>
            <a:pPr>
              <a:lnSpc>
                <a:spcPct val="150000"/>
              </a:lnSpc>
            </a:pPr>
            <a:r>
              <a:rPr lang="en-CA" b="1" u="sng" dirty="0"/>
              <a:t>CAD/USD Exchange Rate:</a:t>
            </a:r>
          </a:p>
          <a:p>
            <a:pPr marL="342900" indent="-342900">
              <a:lnSpc>
                <a:spcPct val="150000"/>
              </a:lnSpc>
              <a:buFontTx/>
              <a:buChar char="-"/>
            </a:pPr>
            <a:r>
              <a:rPr lang="en-CA" dirty="0">
                <a:solidFill>
                  <a:srgbClr val="FF0000"/>
                </a:solidFill>
              </a:rPr>
              <a:t>Exchange rate </a:t>
            </a:r>
            <a:r>
              <a:rPr lang="en-CA" dirty="0"/>
              <a:t>is strongly correlated to </a:t>
            </a:r>
            <a:r>
              <a:rPr lang="en-CA" dirty="0">
                <a:solidFill>
                  <a:srgbClr val="FF0000"/>
                </a:solidFill>
              </a:rPr>
              <a:t>crude oil price </a:t>
            </a:r>
          </a:p>
          <a:p>
            <a:pPr>
              <a:lnSpc>
                <a:spcPct val="150000"/>
              </a:lnSpc>
            </a:pPr>
            <a:r>
              <a:rPr lang="en-CA" sz="2400" b="1" dirty="0"/>
              <a:t>			Oil price ↑  =  CAD ↑  </a:t>
            </a:r>
            <a:endParaRPr lang="en-CA" b="1" dirty="0"/>
          </a:p>
          <a:p>
            <a:pPr marL="342900" indent="-342900">
              <a:lnSpc>
                <a:spcPct val="150000"/>
              </a:lnSpc>
              <a:buFontTx/>
              <a:buChar char="-"/>
            </a:pPr>
            <a:r>
              <a:rPr lang="en-CA" dirty="0">
                <a:solidFill>
                  <a:srgbClr val="FF0000"/>
                </a:solidFill>
              </a:rPr>
              <a:t>Exchange rate </a:t>
            </a:r>
            <a:r>
              <a:rPr lang="en-CA" dirty="0">
                <a:solidFill>
                  <a:schemeClr val="tx1"/>
                </a:solidFill>
              </a:rPr>
              <a:t>is dependant on </a:t>
            </a:r>
            <a:r>
              <a:rPr lang="en-CA" b="0" dirty="0">
                <a:solidFill>
                  <a:srgbClr val="FF0000"/>
                </a:solidFill>
              </a:rPr>
              <a:t>supply/ demand of both currencies</a:t>
            </a:r>
            <a:endParaRPr lang="en-CA" dirty="0">
              <a:solidFill>
                <a:srgbClr val="FF0000"/>
              </a:solidFill>
            </a:endParaRPr>
          </a:p>
          <a:p>
            <a:pPr>
              <a:lnSpc>
                <a:spcPct val="150000"/>
              </a:lnSpc>
            </a:pPr>
            <a:r>
              <a:rPr lang="en-CA" sz="2400" b="1" dirty="0"/>
              <a:t>			CAD supply</a:t>
            </a:r>
            <a:r>
              <a:rPr lang="en-CA" b="1" dirty="0"/>
              <a:t> ↓  / </a:t>
            </a:r>
            <a:r>
              <a:rPr lang="en-CA" sz="2400" b="1" dirty="0"/>
              <a:t>CAD demand ↑  =  CAD ↑  </a:t>
            </a:r>
            <a:endParaRPr lang="en-CA" b="0" dirty="0"/>
          </a:p>
          <a:p>
            <a:pPr marL="342900" indent="-342900">
              <a:lnSpc>
                <a:spcPct val="150000"/>
              </a:lnSpc>
              <a:buFontTx/>
              <a:buChar char="-"/>
            </a:pPr>
            <a:r>
              <a:rPr lang="en-CA" dirty="0">
                <a:solidFill>
                  <a:srgbClr val="FF0000"/>
                </a:solidFill>
              </a:rPr>
              <a:t>Crude oil price</a:t>
            </a:r>
            <a:r>
              <a:rPr lang="en-CA" dirty="0"/>
              <a:t> is determined by </a:t>
            </a:r>
            <a:r>
              <a:rPr lang="en-CA" dirty="0">
                <a:solidFill>
                  <a:srgbClr val="FF0000"/>
                </a:solidFill>
              </a:rPr>
              <a:t>crude supply/ demand</a:t>
            </a:r>
          </a:p>
          <a:p>
            <a:pPr>
              <a:lnSpc>
                <a:spcPct val="150000"/>
              </a:lnSpc>
            </a:pPr>
            <a:r>
              <a:rPr lang="en-CA" sz="2400" b="1" dirty="0"/>
              <a:t>			Crude supply </a:t>
            </a:r>
            <a:r>
              <a:rPr lang="en-CA" b="1" dirty="0"/>
              <a:t>↓</a:t>
            </a:r>
            <a:r>
              <a:rPr lang="en-CA" sz="2400" b="1" dirty="0"/>
              <a:t>  =  Oil Price ↑  </a:t>
            </a:r>
            <a:endParaRPr lang="en-CA" b="1" dirty="0"/>
          </a:p>
          <a:p>
            <a:pPr>
              <a:lnSpc>
                <a:spcPct val="150000"/>
              </a:lnSpc>
            </a:pPr>
            <a:endParaRPr lang="en-CA" dirty="0"/>
          </a:p>
          <a:p>
            <a:pPr lvl="1">
              <a:lnSpc>
                <a:spcPct val="150000"/>
              </a:lnSpc>
            </a:pPr>
            <a:r>
              <a:rPr lang="en-CA" dirty="0"/>
              <a:t> </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pic>
        <p:nvPicPr>
          <p:cNvPr id="3074" name="Picture 2" descr="Convert Canadian Dollar to USD dollar today - CAD to USD">
            <a:extLst>
              <a:ext uri="{FF2B5EF4-FFF2-40B4-BE49-F238E27FC236}">
                <a16:creationId xmlns:a16="http://schemas.microsoft.com/office/drawing/2014/main" id="{09B306EA-0352-40E1-9826-BB25AB6D3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796" y="1772815"/>
            <a:ext cx="1817813" cy="1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4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Topic motivation</a:t>
            </a:r>
          </a:p>
          <a:p>
            <a:endParaRPr lang="en-US" dirty="0"/>
          </a:p>
          <a:p>
            <a:r>
              <a:rPr lang="en-US" dirty="0"/>
              <a:t>Work process (data exploration, transformation, and analysis)</a:t>
            </a:r>
          </a:p>
          <a:p>
            <a:pPr lvl="1"/>
            <a:endParaRPr lang="en-US" dirty="0"/>
          </a:p>
          <a:p>
            <a:r>
              <a:rPr lang="en-US" dirty="0"/>
              <a:t>Findings and implications</a:t>
            </a:r>
          </a:p>
          <a:p>
            <a:endParaRPr lang="en-US" dirty="0"/>
          </a:p>
          <a:p>
            <a:r>
              <a:rPr lang="en-US" dirty="0"/>
              <a:t>Next steps</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Implications</a:t>
            </a:r>
          </a:p>
        </p:txBody>
      </p:sp>
      <p:sp>
        <p:nvSpPr>
          <p:cNvPr id="3" name="Content Placeholder 2"/>
          <p:cNvSpPr>
            <a:spLocks noGrp="1"/>
          </p:cNvSpPr>
          <p:nvPr>
            <p:ph sz="half" idx="1"/>
          </p:nvPr>
        </p:nvSpPr>
        <p:spPr>
          <a:xfrm>
            <a:off x="1488168" y="1984248"/>
            <a:ext cx="9829798" cy="4187952"/>
          </a:xfrm>
        </p:spPr>
        <p:txBody>
          <a:bodyPr>
            <a:normAutofit/>
          </a:bodyPr>
          <a:lstStyle/>
          <a:p>
            <a:r>
              <a:rPr lang="en-US" sz="1800" dirty="0"/>
              <a:t>Canadian Dollars is impacted by Crude Oil Production/ Exports</a:t>
            </a:r>
          </a:p>
          <a:p>
            <a:pPr lvl="1"/>
            <a:r>
              <a:rPr lang="en-US" sz="1400" dirty="0"/>
              <a:t>Crude Oil contribution to Gross GDP is</a:t>
            </a:r>
            <a:r>
              <a:rPr lang="en-US" sz="1400" b="1" dirty="0">
                <a:solidFill>
                  <a:srgbClr val="FF0000"/>
                </a:solidFill>
              </a:rPr>
              <a:t> X% (2.8%)</a:t>
            </a:r>
          </a:p>
          <a:p>
            <a:r>
              <a:rPr lang="en-US" sz="1800" dirty="0"/>
              <a:t>US Dollars is not impacted by Crude Oil Production/ Exports</a:t>
            </a:r>
          </a:p>
          <a:p>
            <a:pPr lvl="1"/>
            <a:r>
              <a:rPr lang="en-US" sz="1400" dirty="0"/>
              <a:t>Crude Oil contribution to Gross GDP is </a:t>
            </a:r>
            <a:r>
              <a:rPr lang="en-US" sz="1400" b="1" dirty="0">
                <a:solidFill>
                  <a:srgbClr val="FF0000"/>
                </a:solidFill>
              </a:rPr>
              <a:t>~1%</a:t>
            </a:r>
          </a:p>
          <a:p>
            <a:pPr lvl="1"/>
            <a:endParaRPr lang="en-US" sz="1400" dirty="0"/>
          </a:p>
          <a:p>
            <a:r>
              <a:rPr lang="en-US" sz="1800" dirty="0"/>
              <a:t>US electricity production from renewable sources is projected to catch up to oil sources in 2061</a:t>
            </a:r>
          </a:p>
          <a:p>
            <a:pPr lvl="1"/>
            <a:endParaRPr lang="en-US" sz="1400" dirty="0"/>
          </a:p>
        </p:txBody>
      </p:sp>
    </p:spTree>
    <p:extLst>
      <p:ext uri="{BB962C8B-B14F-4D97-AF65-F5344CB8AC3E}">
        <p14:creationId xmlns:p14="http://schemas.microsoft.com/office/powerpoint/2010/main" val="1096283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7" name="Text Placeholder 6"/>
          <p:cNvSpPr>
            <a:spLocks noGrp="1"/>
          </p:cNvSpPr>
          <p:nvPr>
            <p:ph type="body" idx="1"/>
          </p:nvPr>
        </p:nvSpPr>
        <p:spPr>
          <a:xfrm>
            <a:off x="1629917" y="2116832"/>
            <a:ext cx="4608512" cy="3184376"/>
          </a:xfrm>
        </p:spPr>
        <p:txBody>
          <a:bodyPr/>
          <a:lstStyle/>
          <a:p>
            <a:pPr marL="285750" indent="-285750">
              <a:buFont typeface="Arial" panose="020B0604020202020204" pitchFamily="34" charset="0"/>
              <a:buChar char="•"/>
            </a:pPr>
            <a:r>
              <a:rPr lang="en-US" dirty="0"/>
              <a:t>Energy and the Economics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Oil Exports and Dollar Strengths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Future of Renewable Energy and Dollar Strengths</a:t>
            </a:r>
          </a:p>
        </p:txBody>
      </p:sp>
      <p:pic>
        <p:nvPicPr>
          <p:cNvPr id="3" name="Picture 2" descr="Hope for the oil prices | Varchev Finance">
            <a:extLst>
              <a:ext uri="{FF2B5EF4-FFF2-40B4-BE49-F238E27FC236}">
                <a16:creationId xmlns:a16="http://schemas.microsoft.com/office/drawing/2014/main" id="{89E91A66-9CE6-485E-91A9-09675E3B950A}"/>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437312" y="2132856"/>
            <a:ext cx="4875719" cy="365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pic>
        <p:nvPicPr>
          <p:cNvPr id="11" name="Picture 10">
            <a:extLst>
              <a:ext uri="{FF2B5EF4-FFF2-40B4-BE49-F238E27FC236}">
                <a16:creationId xmlns:a16="http://schemas.microsoft.com/office/drawing/2014/main" id="{F17F2C3B-335A-43E9-A7FF-47924F1B211C}"/>
              </a:ext>
            </a:extLst>
          </p:cNvPr>
          <p:cNvPicPr>
            <a:picLocks noChangeAspect="1"/>
          </p:cNvPicPr>
          <p:nvPr/>
        </p:nvPicPr>
        <p:blipFill>
          <a:blip r:embed="rId3"/>
          <a:stretch>
            <a:fillRect/>
          </a:stretch>
        </p:blipFill>
        <p:spPr>
          <a:xfrm>
            <a:off x="1558344" y="1844824"/>
            <a:ext cx="2879884" cy="3086098"/>
          </a:xfrm>
          <a:prstGeom prst="rect">
            <a:avLst/>
          </a:prstGeom>
        </p:spPr>
      </p:pic>
      <p:sp>
        <p:nvSpPr>
          <p:cNvPr id="13" name="Text Placeholder 4">
            <a:extLst>
              <a:ext uri="{FF2B5EF4-FFF2-40B4-BE49-F238E27FC236}">
                <a16:creationId xmlns:a16="http://schemas.microsoft.com/office/drawing/2014/main" id="{A90C6DF4-1550-4D06-8D78-375B8C8B8B0A}"/>
              </a:ext>
            </a:extLst>
          </p:cNvPr>
          <p:cNvSpPr txBox="1">
            <a:spLocks/>
          </p:cNvSpPr>
          <p:nvPr/>
        </p:nvSpPr>
        <p:spPr>
          <a:xfrm>
            <a:off x="1558344" y="5175546"/>
            <a:ext cx="3183533" cy="107056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production exported to US 2018:</a:t>
            </a:r>
          </a:p>
          <a:p>
            <a:r>
              <a:rPr lang="en-CA" dirty="0">
                <a:solidFill>
                  <a:srgbClr val="FF0000"/>
                </a:solidFill>
              </a:rPr>
              <a:t>Crude oil: 84% </a:t>
            </a:r>
            <a:r>
              <a:rPr lang="en-CA" dirty="0"/>
              <a:t> (48% of total US imports)</a:t>
            </a:r>
          </a:p>
        </p:txBody>
      </p:sp>
      <p:sp>
        <p:nvSpPr>
          <p:cNvPr id="23" name="TextBox 22">
            <a:extLst>
              <a:ext uri="{FF2B5EF4-FFF2-40B4-BE49-F238E27FC236}">
                <a16:creationId xmlns:a16="http://schemas.microsoft.com/office/drawing/2014/main" id="{5D88B100-54E2-4D9C-85ED-D6FA7BE9904B}"/>
              </a:ext>
            </a:extLst>
          </p:cNvPr>
          <p:cNvSpPr txBox="1"/>
          <p:nvPr/>
        </p:nvSpPr>
        <p:spPr>
          <a:xfrm>
            <a:off x="4741877" y="2867222"/>
            <a:ext cx="7041167" cy="2308324"/>
          </a:xfrm>
          <a:prstGeom prst="rect">
            <a:avLst/>
          </a:prstGeom>
          <a:noFill/>
        </p:spPr>
        <p:txBody>
          <a:bodyPr wrap="square" rtlCol="0">
            <a:spAutoFit/>
          </a:bodyPr>
          <a:lstStyle/>
          <a:p>
            <a:pPr marL="342900" indent="-342900">
              <a:buFontTx/>
              <a:buChar char="-"/>
            </a:pPr>
            <a:r>
              <a:rPr lang="en-CA" sz="2400" b="0" dirty="0"/>
              <a:t>Crude oil is the largest single contributor of Canada’s revenue from foreign exchanges</a:t>
            </a:r>
            <a:r>
              <a:rPr lang="en-CA" sz="2400" dirty="0"/>
              <a:t>.</a:t>
            </a:r>
            <a:endParaRPr lang="en-CA" sz="2400" b="0" dirty="0"/>
          </a:p>
          <a:p>
            <a:pPr marL="342900" indent="-342900">
              <a:buFontTx/>
              <a:buChar char="-"/>
            </a:pPr>
            <a:endParaRPr lang="en-CA" sz="2400" dirty="0"/>
          </a:p>
          <a:p>
            <a:pPr marL="342900" indent="-342900">
              <a:buFontTx/>
              <a:buChar char="-"/>
            </a:pPr>
            <a:r>
              <a:rPr lang="en-CA" sz="2400" b="0" dirty="0"/>
              <a:t>The </a:t>
            </a:r>
            <a:r>
              <a:rPr lang="en-CA" sz="2400" dirty="0"/>
              <a:t>contribution of</a:t>
            </a:r>
            <a:r>
              <a:rPr lang="en-CA" sz="2400" b="0" dirty="0"/>
              <a:t> oil export volume to the economics (e.g. GDP).</a:t>
            </a:r>
          </a:p>
          <a:p>
            <a:endParaRPr lang="en-CA" sz="2400" dirty="0"/>
          </a:p>
        </p:txBody>
      </p:sp>
    </p:spTree>
    <p:extLst>
      <p:ext uri="{BB962C8B-B14F-4D97-AF65-F5344CB8AC3E}">
        <p14:creationId xmlns:p14="http://schemas.microsoft.com/office/powerpoint/2010/main" val="1526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76676"/>
            <a:ext cx="9829798" cy="623524"/>
          </a:xfrm>
        </p:spPr>
        <p:txBody>
          <a:bodyPr>
            <a:normAutofit/>
          </a:bodyPr>
          <a:lstStyle/>
          <a:p>
            <a:r>
              <a:rPr lang="en-US" dirty="0"/>
              <a:t>Motivation Background</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sp>
        <p:nvSpPr>
          <p:cNvPr id="10" name="Text Placeholder 4">
            <a:extLst>
              <a:ext uri="{FF2B5EF4-FFF2-40B4-BE49-F238E27FC236}">
                <a16:creationId xmlns:a16="http://schemas.microsoft.com/office/drawing/2014/main" id="{6910E698-FC3B-4FEC-912A-ED1563FCF113}"/>
              </a:ext>
            </a:extLst>
          </p:cNvPr>
          <p:cNvSpPr txBox="1">
            <a:spLocks/>
          </p:cNvSpPr>
          <p:nvPr/>
        </p:nvSpPr>
        <p:spPr>
          <a:xfrm>
            <a:off x="5522874" y="2636912"/>
            <a:ext cx="5966107"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primary energy production 2017:</a:t>
            </a:r>
          </a:p>
          <a:p>
            <a:pPr marL="342900" indent="-342900">
              <a:buFontTx/>
              <a:buChar char="-"/>
            </a:pPr>
            <a:r>
              <a:rPr lang="en-CA" dirty="0">
                <a:solidFill>
                  <a:srgbClr val="FF0000"/>
                </a:solidFill>
              </a:rPr>
              <a:t>Crude oil 32%</a:t>
            </a:r>
          </a:p>
          <a:p>
            <a:pPr marL="342900" indent="-342900">
              <a:buFontTx/>
              <a:buChar char="-"/>
            </a:pPr>
            <a:r>
              <a:rPr lang="en-CA" dirty="0">
                <a:solidFill>
                  <a:srgbClr val="FF0000"/>
                </a:solidFill>
              </a:rPr>
              <a:t>Hydro and Other renewable: 8%</a:t>
            </a:r>
          </a:p>
        </p:txBody>
      </p:sp>
      <p:pic>
        <p:nvPicPr>
          <p:cNvPr id="11" name="Picture 10">
            <a:extLst>
              <a:ext uri="{FF2B5EF4-FFF2-40B4-BE49-F238E27FC236}">
                <a16:creationId xmlns:a16="http://schemas.microsoft.com/office/drawing/2014/main" id="{D8E864F6-F2E1-446A-ADA4-4DD1526101EB}"/>
              </a:ext>
            </a:extLst>
          </p:cNvPr>
          <p:cNvPicPr>
            <a:picLocks noChangeAspect="1"/>
          </p:cNvPicPr>
          <p:nvPr/>
        </p:nvPicPr>
        <p:blipFill>
          <a:blip r:embed="rId3"/>
          <a:stretch>
            <a:fillRect/>
          </a:stretch>
        </p:blipFill>
        <p:spPr>
          <a:xfrm>
            <a:off x="1536141" y="1916832"/>
            <a:ext cx="3648461" cy="2438466"/>
          </a:xfrm>
          <a:prstGeom prst="rect">
            <a:avLst/>
          </a:prstGeom>
        </p:spPr>
      </p:pic>
      <p:sp>
        <p:nvSpPr>
          <p:cNvPr id="6" name="Text Placeholder 4">
            <a:extLst>
              <a:ext uri="{FF2B5EF4-FFF2-40B4-BE49-F238E27FC236}">
                <a16:creationId xmlns:a16="http://schemas.microsoft.com/office/drawing/2014/main" id="{8B80406C-0C7D-4B77-9EAE-6C498A464E5B}"/>
              </a:ext>
            </a:extLst>
          </p:cNvPr>
          <p:cNvSpPr txBox="1">
            <a:spLocks/>
          </p:cNvSpPr>
          <p:nvPr/>
        </p:nvSpPr>
        <p:spPr>
          <a:xfrm>
            <a:off x="1197868" y="4330574"/>
            <a:ext cx="10291114" cy="21112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pPr marL="342900" indent="-342900">
              <a:buFontTx/>
              <a:buChar char="-"/>
            </a:pPr>
            <a:r>
              <a:rPr lang="en-CA" dirty="0"/>
              <a:t>Despite the large oil reserve in Canada, the world is shifting towards using clean and renewable energy in the near future.</a:t>
            </a:r>
          </a:p>
          <a:p>
            <a:pPr marL="342900" indent="-342900">
              <a:buFontTx/>
              <a:buChar char="-"/>
            </a:pPr>
            <a:endParaRPr lang="en-CA" b="1" u="sng" dirty="0"/>
          </a:p>
          <a:p>
            <a:pPr marL="342900" indent="-342900">
              <a:buFontTx/>
              <a:buChar char="-"/>
            </a:pPr>
            <a:r>
              <a:rPr lang="en-CA" dirty="0"/>
              <a:t>How would lower crude oil demand affect Canadian economics and CAD?</a:t>
            </a:r>
            <a:endParaRPr lang="en-CA" b="1" u="sng" dirty="0"/>
          </a:p>
        </p:txBody>
      </p:sp>
    </p:spTree>
    <p:extLst>
      <p:ext uri="{BB962C8B-B14F-4D97-AF65-F5344CB8AC3E}">
        <p14:creationId xmlns:p14="http://schemas.microsoft.com/office/powerpoint/2010/main" val="20779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of Interest</a:t>
            </a:r>
          </a:p>
        </p:txBody>
      </p:sp>
      <p:sp>
        <p:nvSpPr>
          <p:cNvPr id="3" name="Content Placeholder 2"/>
          <p:cNvSpPr>
            <a:spLocks noGrp="1"/>
          </p:cNvSpPr>
          <p:nvPr>
            <p:ph sz="half" idx="1"/>
          </p:nvPr>
        </p:nvSpPr>
        <p:spPr>
          <a:xfrm>
            <a:off x="1488167" y="1984248"/>
            <a:ext cx="8062629" cy="4187952"/>
          </a:xfrm>
        </p:spPr>
        <p:txBody>
          <a:bodyPr>
            <a:noAutofit/>
          </a:bodyPr>
          <a:lstStyle/>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1/ Historical correlations</a:t>
            </a:r>
            <a:r>
              <a:rPr lang="en-CA" sz="1800" dirty="0">
                <a:latin typeface="+mj-lt"/>
                <a:ea typeface="Times New Roman" panose="02020603050405020304" pitchFamily="18" charset="0"/>
                <a:cs typeface="Arial" panose="020B0604020202020204" pitchFamily="34" charset="0"/>
              </a:rPr>
              <a:t> between:</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 Crude exports </a:t>
            </a:r>
            <a:r>
              <a:rPr lang="en-CA" sz="1800" dirty="0">
                <a:latin typeface="+mj-lt"/>
                <a:ea typeface="Times New Roman" panose="02020603050405020304" pitchFamily="18" charset="0"/>
                <a:cs typeface="Arial" panose="020B0604020202020204" pitchFamily="34" charset="0"/>
              </a:rPr>
              <a:t>vs. </a:t>
            </a:r>
            <a:r>
              <a:rPr lang="en-CA" sz="1800" dirty="0">
                <a:effectLst/>
                <a:latin typeface="+mj-lt"/>
                <a:ea typeface="Times New Roman" panose="02020603050405020304" pitchFamily="18" charset="0"/>
                <a:cs typeface="Arial" panose="020B0604020202020204" pitchFamily="34" charset="0"/>
              </a:rPr>
              <a:t>Dollars</a:t>
            </a:r>
          </a:p>
          <a:p>
            <a:pPr marL="455613" indent="-285750">
              <a:lnSpc>
                <a:spcPct val="100000"/>
              </a:lnSpc>
              <a:spcAft>
                <a:spcPts val="800"/>
              </a:spcAft>
              <a:buFont typeface="Wingdings" panose="05000000000000000000" pitchFamily="2" charset="2"/>
              <a:buChar char="v"/>
            </a:pPr>
            <a:r>
              <a:rPr lang="en-CA" sz="1800" dirty="0">
                <a:latin typeface="+mj-lt"/>
                <a:ea typeface="Times New Roman" panose="02020603050405020304" pitchFamily="18" charset="0"/>
                <a:cs typeface="Arial" panose="020B0604020202020204" pitchFamily="34" charset="0"/>
              </a:rPr>
              <a:t>Crude GDP contribution vs. Dollars </a:t>
            </a:r>
            <a:endParaRPr lang="en-CA" sz="1800" dirty="0">
              <a:effectLst/>
              <a:latin typeface="+mj-lt"/>
              <a:ea typeface="Times New Roman" panose="02020603050405020304" pitchFamily="18" charset="0"/>
              <a:cs typeface="Arial" panose="020B0604020202020204" pitchFamily="34" charset="0"/>
            </a:endParaRPr>
          </a:p>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2/ Forecast of $$$ strength in the ever evolving </a:t>
            </a:r>
            <a:r>
              <a:rPr lang="en-CA" sz="1800" dirty="0">
                <a:latin typeface="+mj-lt"/>
                <a:ea typeface="Times New Roman" panose="02020603050405020304" pitchFamily="18" charset="0"/>
                <a:cs typeface="Arial" panose="020B0604020202020204" pitchFamily="34" charset="0"/>
              </a:rPr>
              <a:t>energy industry?</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Renewable energy production and projection into future</a:t>
            </a: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Renewable energy production vs. Dollars</a:t>
            </a:r>
            <a:endParaRPr lang="en-CA" sz="1800" b="1" dirty="0">
              <a:latin typeface="+mj-lt"/>
              <a:ea typeface="SimSun" panose="02010600030101010101" pitchFamily="2" charset="-122"/>
              <a:cs typeface="Arial" panose="020B0604020202020204" pitchFamily="34" charset="0"/>
            </a:endParaRPr>
          </a:p>
        </p:txBody>
      </p:sp>
      <p:pic>
        <p:nvPicPr>
          <p:cNvPr id="1028" name="Picture 4" descr="Should we use questions to teach? – Part 1 | ...to the real.">
            <a:extLst>
              <a:ext uri="{FF2B5EF4-FFF2-40B4-BE49-F238E27FC236}">
                <a16:creationId xmlns:a16="http://schemas.microsoft.com/office/drawing/2014/main" id="{BB2C7342-FA26-4707-83E2-FE25B524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700" y="2375456"/>
            <a:ext cx="3405536" cy="340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grpSp>
        <p:nvGrpSpPr>
          <p:cNvPr id="33" name="Group 32">
            <a:extLst>
              <a:ext uri="{FF2B5EF4-FFF2-40B4-BE49-F238E27FC236}">
                <a16:creationId xmlns:a16="http://schemas.microsoft.com/office/drawing/2014/main" id="{A5CF8ECB-BCB4-4979-AF0A-9D2FAE0ED549}"/>
              </a:ext>
            </a:extLst>
          </p:cNvPr>
          <p:cNvGrpSpPr/>
          <p:nvPr/>
        </p:nvGrpSpPr>
        <p:grpSpPr>
          <a:xfrm>
            <a:off x="1636712" y="2352783"/>
            <a:ext cx="5033764" cy="1095525"/>
            <a:chOff x="1636712" y="2352783"/>
            <a:chExt cx="5033764" cy="1095525"/>
          </a:xfrm>
        </p:grpSpPr>
        <p:sp>
          <p:nvSpPr>
            <p:cNvPr id="27" name="Freeform: Shape 26" title="Step 1 task">
              <a:extLst>
                <a:ext uri="{FF2B5EF4-FFF2-40B4-BE49-F238E27FC236}">
                  <a16:creationId xmlns:a16="http://schemas.microsoft.com/office/drawing/2014/main" id="{45D84280-4F16-49AC-96D4-AB6C6300ECC8}"/>
                </a:ext>
              </a:extLst>
            </p:cNvPr>
            <p:cNvSpPr/>
            <p:nvPr/>
          </p:nvSpPr>
          <p:spPr>
            <a:xfrm>
              <a:off x="1636712" y="2574183"/>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EIA – US Energy Information Administration</a:t>
              </a:r>
            </a:p>
            <a:p>
              <a:pPr marL="114300" lvl="1" indent="-114300" algn="l" defTabSz="666750">
                <a:lnSpc>
                  <a:spcPct val="90000"/>
                </a:lnSpc>
                <a:spcBef>
                  <a:spcPct val="0"/>
                </a:spcBef>
                <a:spcAft>
                  <a:spcPct val="15000"/>
                </a:spcAft>
                <a:buChar char="•"/>
              </a:pPr>
              <a:r>
                <a:rPr lang="en-US" sz="1500" kern="1200" dirty="0"/>
                <a:t>STATCAN – Statistics Canada</a:t>
              </a:r>
            </a:p>
          </p:txBody>
        </p:sp>
        <p:sp>
          <p:nvSpPr>
            <p:cNvPr id="28" name="Freeform: Shape 27" title="Step 1 title">
              <a:extLst>
                <a:ext uri="{FF2B5EF4-FFF2-40B4-BE49-F238E27FC236}">
                  <a16:creationId xmlns:a16="http://schemas.microsoft.com/office/drawing/2014/main" id="{B45FC935-1418-46EE-9547-F04F5D8D179A}"/>
                </a:ext>
              </a:extLst>
            </p:cNvPr>
            <p:cNvSpPr/>
            <p:nvPr/>
          </p:nvSpPr>
          <p:spPr>
            <a:xfrm>
              <a:off x="1888400" y="2352783"/>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a:t>
              </a:r>
              <a:r>
                <a:rPr lang="en-US" sz="1500" kern="1200" dirty="0"/>
                <a:t> 1 Crude Export</a:t>
              </a:r>
            </a:p>
          </p:txBody>
        </p:sp>
      </p:grpSp>
      <p:grpSp>
        <p:nvGrpSpPr>
          <p:cNvPr id="34" name="Group 33">
            <a:extLst>
              <a:ext uri="{FF2B5EF4-FFF2-40B4-BE49-F238E27FC236}">
                <a16:creationId xmlns:a16="http://schemas.microsoft.com/office/drawing/2014/main" id="{EC840754-14B5-4EC3-961D-538ED2D10B8E}"/>
              </a:ext>
            </a:extLst>
          </p:cNvPr>
          <p:cNvGrpSpPr/>
          <p:nvPr/>
        </p:nvGrpSpPr>
        <p:grpSpPr>
          <a:xfrm>
            <a:off x="1636712" y="3529309"/>
            <a:ext cx="5033764" cy="1095525"/>
            <a:chOff x="1636712" y="3529309"/>
            <a:chExt cx="5033764" cy="1095525"/>
          </a:xfrm>
        </p:grpSpPr>
        <p:sp>
          <p:nvSpPr>
            <p:cNvPr id="29" name="Freeform: Shape 28" title="Step 2 task">
              <a:extLst>
                <a:ext uri="{FF2B5EF4-FFF2-40B4-BE49-F238E27FC236}">
                  <a16:creationId xmlns:a16="http://schemas.microsoft.com/office/drawing/2014/main" id="{AD03E90B-CB2F-454D-97C0-9E907BBADDC2}"/>
                </a:ext>
              </a:extLst>
            </p:cNvPr>
            <p:cNvSpPr/>
            <p:nvPr/>
          </p:nvSpPr>
          <p:spPr>
            <a:xfrm>
              <a:off x="1636712" y="3750709"/>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Trading Economics.com</a:t>
              </a:r>
            </a:p>
            <a:p>
              <a:pPr marL="114300" lvl="1" indent="-114300" algn="l" defTabSz="666750">
                <a:lnSpc>
                  <a:spcPct val="90000"/>
                </a:lnSpc>
                <a:spcBef>
                  <a:spcPct val="0"/>
                </a:spcBef>
                <a:spcAft>
                  <a:spcPct val="15000"/>
                </a:spcAft>
                <a:buChar char="•"/>
              </a:pPr>
              <a:r>
                <a:rPr lang="en-US" sz="1500" kern="1200" dirty="0"/>
                <a:t>Exchange Rate API (open source)</a:t>
              </a:r>
            </a:p>
          </p:txBody>
        </p:sp>
        <p:sp>
          <p:nvSpPr>
            <p:cNvPr id="30" name="Freeform: Shape 29" title="Step 2 title">
              <a:extLst>
                <a:ext uri="{FF2B5EF4-FFF2-40B4-BE49-F238E27FC236}">
                  <a16:creationId xmlns:a16="http://schemas.microsoft.com/office/drawing/2014/main" id="{97E3C5A5-69B9-49BB-8AEA-2BF89F834858}"/>
                </a:ext>
              </a:extLst>
            </p:cNvPr>
            <p:cNvSpPr/>
            <p:nvPr/>
          </p:nvSpPr>
          <p:spPr>
            <a:xfrm>
              <a:off x="1888400" y="3529309"/>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 2</a:t>
              </a:r>
              <a:r>
                <a:rPr lang="en-US" sz="1500" kern="1200" dirty="0"/>
                <a:t> Dollar Strength</a:t>
              </a:r>
            </a:p>
          </p:txBody>
        </p:sp>
      </p:grpSp>
      <p:grpSp>
        <p:nvGrpSpPr>
          <p:cNvPr id="35" name="Group 34">
            <a:extLst>
              <a:ext uri="{FF2B5EF4-FFF2-40B4-BE49-F238E27FC236}">
                <a16:creationId xmlns:a16="http://schemas.microsoft.com/office/drawing/2014/main" id="{047B7542-89D6-4ACF-97C7-7BBC6329F501}"/>
              </a:ext>
            </a:extLst>
          </p:cNvPr>
          <p:cNvGrpSpPr/>
          <p:nvPr/>
        </p:nvGrpSpPr>
        <p:grpSpPr>
          <a:xfrm>
            <a:off x="1636712" y="4705834"/>
            <a:ext cx="5033764" cy="1095525"/>
            <a:chOff x="1636712" y="4705834"/>
            <a:chExt cx="5033764" cy="1095525"/>
          </a:xfrm>
        </p:grpSpPr>
        <p:sp>
          <p:nvSpPr>
            <p:cNvPr id="31" name="Freeform: Shape 30" title="Step 3 task">
              <a:extLst>
                <a:ext uri="{FF2B5EF4-FFF2-40B4-BE49-F238E27FC236}">
                  <a16:creationId xmlns:a16="http://schemas.microsoft.com/office/drawing/2014/main" id="{076E6CCC-A8AD-408A-9AFE-B8550FED6988}"/>
                </a:ext>
              </a:extLst>
            </p:cNvPr>
            <p:cNvSpPr/>
            <p:nvPr/>
          </p:nvSpPr>
          <p:spPr>
            <a:xfrm>
              <a:off x="1636712" y="4927234"/>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BEA – Bureau of Economic Analysis</a:t>
              </a:r>
            </a:p>
            <a:p>
              <a:pPr marL="114300" lvl="1" indent="-114300" algn="l" defTabSz="666750">
                <a:lnSpc>
                  <a:spcPct val="90000"/>
                </a:lnSpc>
                <a:spcBef>
                  <a:spcPct val="0"/>
                </a:spcBef>
                <a:spcAft>
                  <a:spcPct val="15000"/>
                </a:spcAft>
                <a:buChar char="•"/>
              </a:pPr>
              <a:r>
                <a:rPr lang="en-US" sz="1500" kern="1200" dirty="0"/>
                <a:t>CER – Canadian Energy Regulator</a:t>
              </a:r>
            </a:p>
          </p:txBody>
        </p:sp>
        <p:sp>
          <p:nvSpPr>
            <p:cNvPr id="32" name="Freeform: Shape 31" title="Step 3 title">
              <a:extLst>
                <a:ext uri="{FF2B5EF4-FFF2-40B4-BE49-F238E27FC236}">
                  <a16:creationId xmlns:a16="http://schemas.microsoft.com/office/drawing/2014/main" id="{11D4A05F-F3CE-403C-9B8D-9F0A9A6EB269}"/>
                </a:ext>
              </a:extLst>
            </p:cNvPr>
            <p:cNvSpPr/>
            <p:nvPr/>
          </p:nvSpPr>
          <p:spPr>
            <a:xfrm>
              <a:off x="1888400" y="4705834"/>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a:t>
              </a:r>
              <a:r>
                <a:rPr lang="en-US" sz="1500" kern="1200" dirty="0"/>
                <a:t> 3 Renewable Energy</a:t>
              </a:r>
            </a:p>
          </p:txBody>
        </p:sp>
      </p:grpSp>
      <p:grpSp>
        <p:nvGrpSpPr>
          <p:cNvPr id="24" name="Group 23">
            <a:extLst>
              <a:ext uri="{FF2B5EF4-FFF2-40B4-BE49-F238E27FC236}">
                <a16:creationId xmlns:a16="http://schemas.microsoft.com/office/drawing/2014/main" id="{2A5EE460-236A-45D1-A554-3EA4F5A83C9C}"/>
              </a:ext>
            </a:extLst>
          </p:cNvPr>
          <p:cNvGrpSpPr/>
          <p:nvPr/>
        </p:nvGrpSpPr>
        <p:grpSpPr>
          <a:xfrm>
            <a:off x="6742484" y="2636912"/>
            <a:ext cx="4642644" cy="1440159"/>
            <a:chOff x="6742484" y="2636912"/>
            <a:chExt cx="4642644" cy="1440159"/>
          </a:xfrm>
        </p:grpSpPr>
        <p:sp>
          <p:nvSpPr>
            <p:cNvPr id="18" name="Right Brace 17">
              <a:extLst>
                <a:ext uri="{FF2B5EF4-FFF2-40B4-BE49-F238E27FC236}">
                  <a16:creationId xmlns:a16="http://schemas.microsoft.com/office/drawing/2014/main" id="{B090969D-A602-46E9-88B5-E3C949E305D7}"/>
                </a:ext>
              </a:extLst>
            </p:cNvPr>
            <p:cNvSpPr/>
            <p:nvPr/>
          </p:nvSpPr>
          <p:spPr>
            <a:xfrm>
              <a:off x="6742484" y="2636912"/>
              <a:ext cx="504056" cy="1440159"/>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039F0607-0277-4A5C-A71F-B418A06A8129}"/>
                </a:ext>
              </a:extLst>
            </p:cNvPr>
            <p:cNvSpPr txBox="1"/>
            <p:nvPr/>
          </p:nvSpPr>
          <p:spPr>
            <a:xfrm>
              <a:off x="7318548" y="3081734"/>
              <a:ext cx="4066580" cy="923330"/>
            </a:xfrm>
            <a:prstGeom prst="rect">
              <a:avLst/>
            </a:prstGeom>
            <a:noFill/>
          </p:spPr>
          <p:txBody>
            <a:bodyPr wrap="square" rtlCol="0">
              <a:spAutoFit/>
            </a:bodyPr>
            <a:lstStyle/>
            <a:p>
              <a:pPr marL="285750" indent="-285750">
                <a:buFontTx/>
                <a:buChar char="-"/>
              </a:pPr>
              <a:r>
                <a:rPr lang="en-CA" dirty="0"/>
                <a:t>Crude Export vs. Dollars</a:t>
              </a:r>
            </a:p>
            <a:p>
              <a:pPr marL="285750" indent="-285750">
                <a:buFontTx/>
                <a:buChar char="-"/>
              </a:pPr>
              <a:r>
                <a:rPr lang="en-CA" sz="1800" dirty="0">
                  <a:latin typeface="+mj-lt"/>
                  <a:ea typeface="Times New Roman" panose="02020603050405020304" pitchFamily="18" charset="0"/>
                  <a:cs typeface="Arial" panose="020B0604020202020204" pitchFamily="34" charset="0"/>
                </a:rPr>
                <a:t>Crude GDP contribution vs. Dollars </a:t>
              </a:r>
              <a:endParaRPr lang="en-CA" sz="1800" dirty="0">
                <a:effectLst/>
                <a:latin typeface="+mj-lt"/>
                <a:ea typeface="Times New Roman" panose="02020603050405020304" pitchFamily="18" charset="0"/>
                <a:cs typeface="Arial" panose="020B0604020202020204" pitchFamily="34" charset="0"/>
              </a:endParaRPr>
            </a:p>
            <a:p>
              <a:pPr marL="285750" indent="-285750">
                <a:buFontTx/>
                <a:buChar char="-"/>
              </a:pPr>
              <a:endParaRPr lang="en-CA" dirty="0"/>
            </a:p>
          </p:txBody>
        </p:sp>
      </p:grpSp>
      <p:grpSp>
        <p:nvGrpSpPr>
          <p:cNvPr id="25" name="Group 24">
            <a:extLst>
              <a:ext uri="{FF2B5EF4-FFF2-40B4-BE49-F238E27FC236}">
                <a16:creationId xmlns:a16="http://schemas.microsoft.com/office/drawing/2014/main" id="{0AE595F1-E6A8-4BA8-89CB-030E7E340287}"/>
              </a:ext>
            </a:extLst>
          </p:cNvPr>
          <p:cNvGrpSpPr/>
          <p:nvPr/>
        </p:nvGrpSpPr>
        <p:grpSpPr>
          <a:xfrm>
            <a:off x="6742484" y="4077074"/>
            <a:ext cx="5544616" cy="1692354"/>
            <a:chOff x="6742484" y="3825209"/>
            <a:chExt cx="5544616" cy="1944216"/>
          </a:xfrm>
        </p:grpSpPr>
        <p:sp>
          <p:nvSpPr>
            <p:cNvPr id="21" name="Right Brace 20">
              <a:extLst>
                <a:ext uri="{FF2B5EF4-FFF2-40B4-BE49-F238E27FC236}">
                  <a16:creationId xmlns:a16="http://schemas.microsoft.com/office/drawing/2014/main" id="{D1776B39-14B0-483A-84C7-F6B9772BBD52}"/>
                </a:ext>
              </a:extLst>
            </p:cNvPr>
            <p:cNvSpPr/>
            <p:nvPr/>
          </p:nvSpPr>
          <p:spPr>
            <a:xfrm>
              <a:off x="6742484" y="3825209"/>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49B05B70-6824-45A8-AE36-5465B0A01A93}"/>
                </a:ext>
              </a:extLst>
            </p:cNvPr>
            <p:cNvSpPr txBox="1"/>
            <p:nvPr/>
          </p:nvSpPr>
          <p:spPr>
            <a:xfrm>
              <a:off x="7318548" y="4487003"/>
              <a:ext cx="4968552" cy="1060743"/>
            </a:xfrm>
            <a:prstGeom prst="rect">
              <a:avLst/>
            </a:prstGeom>
            <a:noFill/>
          </p:spPr>
          <p:txBody>
            <a:bodyPr wrap="square" rtlCol="0">
              <a:spAutoFit/>
            </a:bodyPr>
            <a:lstStyle/>
            <a:p>
              <a:pPr marL="285750" indent="-285750">
                <a:buFontTx/>
                <a:buChar char="-"/>
              </a:pPr>
              <a:r>
                <a:rPr lang="en-CA" dirty="0"/>
                <a:t>Energy production from renewable sources</a:t>
              </a:r>
            </a:p>
            <a:p>
              <a:pPr marL="285750" indent="-285750">
                <a:buFontTx/>
                <a:buChar char="-"/>
              </a:pPr>
              <a:r>
                <a:rPr lang="en-CA" dirty="0"/>
                <a:t>Renewable energy vs Dollars</a:t>
              </a:r>
            </a:p>
            <a:p>
              <a:pPr marL="285750" indent="-285750">
                <a:buFontTx/>
                <a:buChar char="-"/>
              </a:pPr>
              <a:endParaRPr lang="en-CA" dirty="0"/>
            </a:p>
          </p:txBody>
        </p:sp>
      </p:grpSp>
    </p:spTree>
    <p:extLst>
      <p:ext uri="{BB962C8B-B14F-4D97-AF65-F5344CB8AC3E}">
        <p14:creationId xmlns:p14="http://schemas.microsoft.com/office/powerpoint/2010/main" val="5710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 Challenges </a:t>
            </a:r>
          </a:p>
        </p:txBody>
      </p:sp>
      <p:sp>
        <p:nvSpPr>
          <p:cNvPr id="3" name="Content Placeholder 2">
            <a:extLst>
              <a:ext uri="{FF2B5EF4-FFF2-40B4-BE49-F238E27FC236}">
                <a16:creationId xmlns:a16="http://schemas.microsoft.com/office/drawing/2014/main" id="{CFBA7562-AE65-4FC2-AD7A-FC9D7C86EA23}"/>
              </a:ext>
            </a:extLst>
          </p:cNvPr>
          <p:cNvSpPr txBox="1">
            <a:spLocks/>
          </p:cNvSpPr>
          <p:nvPr/>
        </p:nvSpPr>
        <p:spPr>
          <a:xfrm>
            <a:off x="1488167" y="1844824"/>
            <a:ext cx="9829799" cy="4187952"/>
          </a:xfrm>
          <a:prstGeom prst="rect">
            <a:avLst/>
          </a:prstGeom>
        </p:spPr>
        <p:txBody>
          <a:bodyPr>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455613" indent="-285750">
              <a:lnSpc>
                <a:spcPct val="100000"/>
              </a:lnSpc>
              <a:spcAft>
                <a:spcPts val="800"/>
              </a:spcAft>
              <a:buFont typeface="Wingdings" panose="05000000000000000000" pitchFamily="2" charset="2"/>
              <a:buChar char="v"/>
            </a:pPr>
            <a:r>
              <a:rPr lang="en-CA" sz="2000" dirty="0">
                <a:latin typeface="+mj-lt"/>
                <a:ea typeface="SimSun" panose="02010600030101010101" pitchFamily="2" charset="-122"/>
                <a:cs typeface="Arial" panose="020B0604020202020204" pitchFamily="34" charset="0"/>
              </a:rPr>
              <a:t>Limited data on energy production</a:t>
            </a:r>
          </a:p>
          <a:p>
            <a:pPr marL="455613" indent="-285750">
              <a:lnSpc>
                <a:spcPct val="100000"/>
              </a:lnSpc>
              <a:spcAft>
                <a:spcPts val="800"/>
              </a:spcAft>
              <a:buFont typeface="Wingdings" panose="05000000000000000000" pitchFamily="2" charset="2"/>
              <a:buChar char="v"/>
            </a:pPr>
            <a:r>
              <a:rPr lang="en-CA" sz="2000" dirty="0">
                <a:latin typeface="+mj-lt"/>
                <a:ea typeface="SimSun" panose="02010600030101010101" pitchFamily="2" charset="-122"/>
                <a:cs typeface="Arial" panose="020B0604020202020204" pitchFamily="34" charset="0"/>
              </a:rPr>
              <a:t>Bad quality data (</a:t>
            </a:r>
            <a:r>
              <a:rPr lang="en-CA" sz="2000" dirty="0" err="1">
                <a:latin typeface="+mj-lt"/>
                <a:ea typeface="SimSun" panose="02010600030101010101" pitchFamily="2" charset="-122"/>
                <a:cs typeface="Arial" panose="020B0604020202020204" pitchFamily="34" charset="0"/>
              </a:rPr>
              <a:t>NaN</a:t>
            </a:r>
            <a:r>
              <a:rPr lang="en-CA" sz="2000" dirty="0">
                <a:latin typeface="+mj-lt"/>
                <a:ea typeface="SimSun" panose="02010600030101010101" pitchFamily="2" charset="-122"/>
                <a:cs typeface="Arial" panose="020B0604020202020204" pitchFamily="34" charset="0"/>
              </a:rPr>
              <a:t> rows, random spaces, duplicated titles)</a:t>
            </a:r>
          </a:p>
          <a:p>
            <a:pPr marL="455613" indent="-285750">
              <a:lnSpc>
                <a:spcPct val="100000"/>
              </a:lnSpc>
              <a:spcAft>
                <a:spcPts val="800"/>
              </a:spcAft>
              <a:buFont typeface="Wingdings" panose="05000000000000000000" pitchFamily="2" charset="2"/>
              <a:buChar char="v"/>
            </a:pPr>
            <a:r>
              <a:rPr lang="en-CA" sz="2000" dirty="0">
                <a:latin typeface="+mj-lt"/>
                <a:ea typeface="SimSun" panose="02010600030101010101" pitchFamily="2" charset="-122"/>
                <a:cs typeface="Arial" panose="020B0604020202020204" pitchFamily="34" charset="0"/>
              </a:rPr>
              <a:t>Incomplete data sets with empty rows</a:t>
            </a:r>
          </a:p>
          <a:p>
            <a:pPr marL="455613" indent="-285750">
              <a:lnSpc>
                <a:spcPct val="100000"/>
              </a:lnSpc>
              <a:spcAft>
                <a:spcPts val="800"/>
              </a:spcAft>
              <a:buFont typeface="Wingdings" panose="05000000000000000000" pitchFamily="2" charset="2"/>
              <a:buChar char="v"/>
            </a:pPr>
            <a:r>
              <a:rPr lang="en-CA" sz="2000" dirty="0">
                <a:latin typeface="+mj-lt"/>
                <a:ea typeface="SimSun" panose="02010600030101010101" pitchFamily="2" charset="-122"/>
                <a:cs typeface="Arial" panose="020B0604020202020204" pitchFamily="34" charset="0"/>
              </a:rPr>
              <a:t>Structural conflicts (rows vs. columns)</a:t>
            </a:r>
          </a:p>
          <a:p>
            <a:pPr marL="455613" indent="-285750">
              <a:lnSpc>
                <a:spcPct val="100000"/>
              </a:lnSpc>
              <a:spcAft>
                <a:spcPts val="800"/>
              </a:spcAft>
              <a:buFont typeface="Wingdings" panose="05000000000000000000" pitchFamily="2" charset="2"/>
              <a:buChar char="v"/>
            </a:pPr>
            <a:r>
              <a:rPr lang="en-CA" sz="2000" b="1" u="sng" dirty="0">
                <a:latin typeface="+mj-lt"/>
                <a:ea typeface="SimSun" panose="02010600030101010101" pitchFamily="2" charset="-122"/>
                <a:cs typeface="Arial" panose="020B0604020202020204" pitchFamily="34" charset="0"/>
              </a:rPr>
              <a:t>Something new we learned during the process:</a:t>
            </a:r>
          </a:p>
          <a:p>
            <a:pPr marL="742950" lvl="1" indent="-285750">
              <a:lnSpc>
                <a:spcPct val="100000"/>
              </a:lnSpc>
              <a:spcAft>
                <a:spcPts val="800"/>
              </a:spcAft>
              <a:buFont typeface="Wingdings" panose="05000000000000000000" pitchFamily="2" charset="2"/>
              <a:buChar char="v"/>
            </a:pPr>
            <a:r>
              <a:rPr lang="en-CA" dirty="0">
                <a:latin typeface="+mj-lt"/>
                <a:ea typeface="SimSun" panose="02010600030101010101" pitchFamily="2" charset="-122"/>
                <a:cs typeface="Arial" panose="020B0604020202020204" pitchFamily="34" charset="0"/>
              </a:rPr>
              <a:t>Datetime Library</a:t>
            </a:r>
          </a:p>
          <a:p>
            <a:pPr marL="742950" lvl="1" indent="-285750">
              <a:lnSpc>
                <a:spcPct val="100000"/>
              </a:lnSpc>
              <a:spcAft>
                <a:spcPts val="800"/>
              </a:spcAft>
              <a:buFont typeface="Wingdings" panose="05000000000000000000" pitchFamily="2" charset="2"/>
              <a:buChar char="v"/>
            </a:pPr>
            <a:endParaRPr lang="en-CA"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20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6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6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600" dirty="0">
              <a:latin typeface="+mj-l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49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Process</a:t>
            </a:r>
          </a:p>
        </p:txBody>
      </p:sp>
      <p:grpSp>
        <p:nvGrpSpPr>
          <p:cNvPr id="16" name="Group 15">
            <a:extLst>
              <a:ext uri="{FF2B5EF4-FFF2-40B4-BE49-F238E27FC236}">
                <a16:creationId xmlns:a16="http://schemas.microsoft.com/office/drawing/2014/main" id="{27CE9F6E-BBB9-44B5-902C-2E8C862EC9D4}"/>
              </a:ext>
            </a:extLst>
          </p:cNvPr>
          <p:cNvGrpSpPr/>
          <p:nvPr/>
        </p:nvGrpSpPr>
        <p:grpSpPr>
          <a:xfrm>
            <a:off x="9070682" y="2637083"/>
            <a:ext cx="2423659" cy="2423783"/>
            <a:chOff x="9070682" y="3129253"/>
            <a:chExt cx="2423659" cy="2423783"/>
          </a:xfrm>
        </p:grpSpPr>
        <p:sp>
          <p:nvSpPr>
            <p:cNvPr id="5" name="Oval 4">
              <a:extLst>
                <a:ext uri="{FF2B5EF4-FFF2-40B4-BE49-F238E27FC236}">
                  <a16:creationId xmlns:a16="http://schemas.microsoft.com/office/drawing/2014/main" id="{E59AFD7C-856C-4761-AE7A-B383ACFBE84E}"/>
                </a:ext>
              </a:extLst>
            </p:cNvPr>
            <p:cNvSpPr/>
            <p:nvPr/>
          </p:nvSpPr>
          <p:spPr>
            <a:xfrm>
              <a:off x="9070682" y="3129253"/>
              <a:ext cx="2423659" cy="242378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A3BD63D5-1323-4570-A5AA-3A58D9E0E3F7}"/>
                </a:ext>
              </a:extLst>
            </p:cNvPr>
            <p:cNvSpPr/>
            <p:nvPr/>
          </p:nvSpPr>
          <p:spPr>
            <a:xfrm>
              <a:off x="915174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4. Plotting and draw conclusions</a:t>
              </a:r>
            </a:p>
            <a:p>
              <a:pPr marL="0" lvl="0" indent="0" algn="ctr" defTabSz="800100">
                <a:lnSpc>
                  <a:spcPct val="90000"/>
                </a:lnSpc>
                <a:spcBef>
                  <a:spcPct val="0"/>
                </a:spcBef>
                <a:spcAft>
                  <a:spcPct val="35000"/>
                </a:spcAft>
                <a:buNone/>
              </a:pPr>
              <a:r>
                <a:rPr lang="en-CA" sz="1800" kern="1200" dirty="0">
                  <a:solidFill>
                    <a:srgbClr val="FF0000"/>
                  </a:solidFill>
                </a:rPr>
                <a:t>(Plotting)</a:t>
              </a:r>
            </a:p>
          </p:txBody>
        </p:sp>
      </p:grpSp>
      <p:grpSp>
        <p:nvGrpSpPr>
          <p:cNvPr id="15" name="Group 14">
            <a:extLst>
              <a:ext uri="{FF2B5EF4-FFF2-40B4-BE49-F238E27FC236}">
                <a16:creationId xmlns:a16="http://schemas.microsoft.com/office/drawing/2014/main" id="{DF262AFD-5E56-4F51-B290-D4F6DE01C79C}"/>
              </a:ext>
            </a:extLst>
          </p:cNvPr>
          <p:cNvGrpSpPr/>
          <p:nvPr/>
        </p:nvGrpSpPr>
        <p:grpSpPr>
          <a:xfrm>
            <a:off x="6555544" y="2636912"/>
            <a:ext cx="2423698" cy="2423698"/>
            <a:chOff x="6555544" y="3129082"/>
            <a:chExt cx="2423698" cy="2423698"/>
          </a:xfrm>
        </p:grpSpPr>
        <p:sp>
          <p:nvSpPr>
            <p:cNvPr id="7" name="Teardrop 6">
              <a:extLst>
                <a:ext uri="{FF2B5EF4-FFF2-40B4-BE49-F238E27FC236}">
                  <a16:creationId xmlns:a16="http://schemas.microsoft.com/office/drawing/2014/main" id="{7E8C9389-EF32-423D-B0C5-74A5C40E3F52}"/>
                </a:ext>
              </a:extLst>
            </p:cNvPr>
            <p:cNvSpPr/>
            <p:nvPr/>
          </p:nvSpPr>
          <p:spPr>
            <a:xfrm rot="2700000">
              <a:off x="6555544"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10841CF9-2C4D-4369-88F9-22435B0C7E27}"/>
                </a:ext>
              </a:extLst>
            </p:cNvPr>
            <p:cNvSpPr/>
            <p:nvPr/>
          </p:nvSpPr>
          <p:spPr>
            <a:xfrm>
              <a:off x="664702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3. Merge and analyze </a:t>
              </a:r>
              <a:r>
                <a:rPr lang="en-CA" sz="1650" kern="1200" dirty="0">
                  <a:solidFill>
                    <a:srgbClr val="FF0000"/>
                  </a:solidFill>
                </a:rPr>
                <a:t>(Transformation)</a:t>
              </a:r>
            </a:p>
          </p:txBody>
        </p:sp>
      </p:grpSp>
      <p:grpSp>
        <p:nvGrpSpPr>
          <p:cNvPr id="14" name="Group 13">
            <a:extLst>
              <a:ext uri="{FF2B5EF4-FFF2-40B4-BE49-F238E27FC236}">
                <a16:creationId xmlns:a16="http://schemas.microsoft.com/office/drawing/2014/main" id="{24C116DE-5380-486C-A114-DB58E6D56F48}"/>
              </a:ext>
            </a:extLst>
          </p:cNvPr>
          <p:cNvGrpSpPr/>
          <p:nvPr/>
        </p:nvGrpSpPr>
        <p:grpSpPr>
          <a:xfrm>
            <a:off x="4061212" y="2636912"/>
            <a:ext cx="2423698" cy="2423698"/>
            <a:chOff x="4061212" y="3129082"/>
            <a:chExt cx="2423698" cy="2423698"/>
          </a:xfrm>
        </p:grpSpPr>
        <p:sp>
          <p:nvSpPr>
            <p:cNvPr id="9" name="Teardrop 8">
              <a:extLst>
                <a:ext uri="{FF2B5EF4-FFF2-40B4-BE49-F238E27FC236}">
                  <a16:creationId xmlns:a16="http://schemas.microsoft.com/office/drawing/2014/main" id="{E03F1B07-24EB-4DAF-9370-F20E8DF8212B}"/>
                </a:ext>
              </a:extLst>
            </p:cNvPr>
            <p:cNvSpPr/>
            <p:nvPr/>
          </p:nvSpPr>
          <p:spPr>
            <a:xfrm rot="2700000">
              <a:off x="4061212"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8963B587-6BA3-4DF1-82E9-1A264776490A}"/>
                </a:ext>
              </a:extLst>
            </p:cNvPr>
            <p:cNvSpPr/>
            <p:nvPr/>
          </p:nvSpPr>
          <p:spPr>
            <a:xfrm>
              <a:off x="414229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2. Raw data cleaning </a:t>
              </a:r>
              <a:r>
                <a:rPr lang="en-CA" sz="1800" kern="1200" dirty="0">
                  <a:solidFill>
                    <a:srgbClr val="FF0000"/>
                  </a:solidFill>
                </a:rPr>
                <a:t>(Extraction)</a:t>
              </a:r>
              <a:endParaRPr lang="en-CA" sz="6500" kern="1200" dirty="0">
                <a:solidFill>
                  <a:srgbClr val="FF0000"/>
                </a:solidFill>
              </a:endParaRPr>
            </a:p>
          </p:txBody>
        </p:sp>
      </p:grpSp>
      <p:grpSp>
        <p:nvGrpSpPr>
          <p:cNvPr id="13" name="Group 12">
            <a:extLst>
              <a:ext uri="{FF2B5EF4-FFF2-40B4-BE49-F238E27FC236}">
                <a16:creationId xmlns:a16="http://schemas.microsoft.com/office/drawing/2014/main" id="{2F7804D5-58C3-4273-A975-8855BF538E58}"/>
              </a:ext>
            </a:extLst>
          </p:cNvPr>
          <p:cNvGrpSpPr/>
          <p:nvPr/>
        </p:nvGrpSpPr>
        <p:grpSpPr>
          <a:xfrm>
            <a:off x="1556487" y="2636912"/>
            <a:ext cx="2423698" cy="2423698"/>
            <a:chOff x="1556487" y="3129082"/>
            <a:chExt cx="2423698" cy="2423698"/>
          </a:xfrm>
        </p:grpSpPr>
        <p:sp>
          <p:nvSpPr>
            <p:cNvPr id="11" name="Teardrop 10">
              <a:extLst>
                <a:ext uri="{FF2B5EF4-FFF2-40B4-BE49-F238E27FC236}">
                  <a16:creationId xmlns:a16="http://schemas.microsoft.com/office/drawing/2014/main" id="{F748C08C-6F60-41A6-B611-A2D3C1FBC4F2}"/>
                </a:ext>
              </a:extLst>
            </p:cNvPr>
            <p:cNvSpPr/>
            <p:nvPr/>
          </p:nvSpPr>
          <p:spPr>
            <a:xfrm rot="2700000">
              <a:off x="1556487"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5CC4B68-BE62-4A0A-93B7-62D8E9B5F02A}"/>
                </a:ext>
              </a:extLst>
            </p:cNvPr>
            <p:cNvSpPr/>
            <p:nvPr/>
          </p:nvSpPr>
          <p:spPr>
            <a:xfrm>
              <a:off x="163757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1. Brainstorm expected results </a:t>
              </a:r>
              <a:r>
                <a:rPr lang="en-CA" sz="1800" kern="1200" dirty="0">
                  <a:solidFill>
                    <a:srgbClr val="FF0000"/>
                  </a:solidFill>
                </a:rPr>
                <a:t>(Planning)</a:t>
              </a:r>
            </a:p>
          </p:txBody>
        </p:sp>
      </p:grpSp>
      <p:grpSp>
        <p:nvGrpSpPr>
          <p:cNvPr id="20" name="Group 19">
            <a:extLst>
              <a:ext uri="{FF2B5EF4-FFF2-40B4-BE49-F238E27FC236}">
                <a16:creationId xmlns:a16="http://schemas.microsoft.com/office/drawing/2014/main" id="{02B49FAF-3E9E-468C-8AEA-D44C44280989}"/>
              </a:ext>
            </a:extLst>
          </p:cNvPr>
          <p:cNvGrpSpPr/>
          <p:nvPr/>
        </p:nvGrpSpPr>
        <p:grpSpPr>
          <a:xfrm>
            <a:off x="4258379" y="5060867"/>
            <a:ext cx="7235964" cy="1169995"/>
            <a:chOff x="4258379" y="5553037"/>
            <a:chExt cx="7235964" cy="1169995"/>
          </a:xfrm>
        </p:grpSpPr>
        <p:sp>
          <p:nvSpPr>
            <p:cNvPr id="18" name="Right Brace 17">
              <a:extLst>
                <a:ext uri="{FF2B5EF4-FFF2-40B4-BE49-F238E27FC236}">
                  <a16:creationId xmlns:a16="http://schemas.microsoft.com/office/drawing/2014/main" id="{F2735706-19B5-4E43-81BC-88841C7D4262}"/>
                </a:ext>
              </a:extLst>
            </p:cNvPr>
            <p:cNvSpPr/>
            <p:nvPr/>
          </p:nvSpPr>
          <p:spPr>
            <a:xfrm rot="5400000">
              <a:off x="7673618" y="2137798"/>
              <a:ext cx="405485" cy="72359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9A4CF0F4-54FA-43F1-A55F-B6ACEFAA2DEB}"/>
                </a:ext>
              </a:extLst>
            </p:cNvPr>
            <p:cNvSpPr txBox="1"/>
            <p:nvPr/>
          </p:nvSpPr>
          <p:spPr>
            <a:xfrm>
              <a:off x="6238428" y="6076701"/>
              <a:ext cx="3626512" cy="646331"/>
            </a:xfrm>
            <a:prstGeom prst="rect">
              <a:avLst/>
            </a:prstGeom>
            <a:noFill/>
          </p:spPr>
          <p:txBody>
            <a:bodyPr wrap="square" rtlCol="0">
              <a:spAutoFit/>
            </a:bodyPr>
            <a:lstStyle/>
            <a:p>
              <a:r>
                <a:rPr lang="en-CA" b="1" dirty="0">
                  <a:solidFill>
                    <a:srgbClr val="FFC000"/>
                  </a:solidFill>
                </a:rPr>
                <a:t>Python on </a:t>
              </a:r>
              <a:r>
                <a:rPr lang="en-CA" b="1" dirty="0" err="1">
                  <a:solidFill>
                    <a:srgbClr val="FFC000"/>
                  </a:solidFill>
                </a:rPr>
                <a:t>Jupyter</a:t>
              </a:r>
              <a:r>
                <a:rPr lang="en-CA" b="1" dirty="0">
                  <a:solidFill>
                    <a:srgbClr val="FFC000"/>
                  </a:solidFill>
                </a:rPr>
                <a:t> Notebook</a:t>
              </a:r>
            </a:p>
            <a:p>
              <a:pPr algn="ctr"/>
              <a:r>
                <a:rPr lang="en-CA" b="1" dirty="0">
                  <a:solidFill>
                    <a:srgbClr val="FFC000"/>
                  </a:solidFill>
                </a:rPr>
                <a:t>&amp; GitHub Branches</a:t>
              </a:r>
            </a:p>
          </p:txBody>
        </p:sp>
      </p:grpSp>
    </p:spTree>
    <p:extLst>
      <p:ext uri="{BB962C8B-B14F-4D97-AF65-F5344CB8AC3E}">
        <p14:creationId xmlns:p14="http://schemas.microsoft.com/office/powerpoint/2010/main" val="25903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1755</TotalTime>
  <Words>873</Words>
  <Application>Microsoft Office PowerPoint</Application>
  <PresentationFormat>Custom</PresentationFormat>
  <Paragraphs>161</Paragraphs>
  <Slides>20</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vt:lpstr>
      <vt:lpstr>Wingdings</vt:lpstr>
      <vt:lpstr>Currency Symbols 16x9</vt:lpstr>
      <vt:lpstr>North America Energy Production vs. $$$ Strength</vt:lpstr>
      <vt:lpstr>Agenda</vt:lpstr>
      <vt:lpstr>Motivation</vt:lpstr>
      <vt:lpstr>Motivation Background</vt:lpstr>
      <vt:lpstr>Motivation Background</vt:lpstr>
      <vt:lpstr>Questions of Interest</vt:lpstr>
      <vt:lpstr>Data Exploration</vt:lpstr>
      <vt:lpstr>Data Transformation Challenges </vt:lpstr>
      <vt:lpstr>Data Analysis Process</vt:lpstr>
      <vt:lpstr>Findings</vt:lpstr>
      <vt:lpstr>Findings and Plots</vt:lpstr>
      <vt:lpstr>Findings </vt:lpstr>
      <vt:lpstr>Findings (Su’s) </vt:lpstr>
      <vt:lpstr>Findings </vt:lpstr>
      <vt:lpstr>Limitations of Analysis</vt:lpstr>
      <vt:lpstr>Next steps</vt:lpstr>
      <vt:lpstr>References</vt:lpstr>
      <vt:lpstr>Thank you  for listening</vt:lpstr>
      <vt:lpstr>Motivation Background</vt:lpstr>
      <vt:lpstr>Findings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America Energy vs. $$$ Strength</dc:title>
  <dc:creator>Thao Hoang</dc:creator>
  <cp:lastModifiedBy>Thao Hoang</cp:lastModifiedBy>
  <cp:revision>1</cp:revision>
  <dcterms:created xsi:type="dcterms:W3CDTF">2020-11-08T16:08:29Z</dcterms:created>
  <dcterms:modified xsi:type="dcterms:W3CDTF">2020-11-11T03:48:10Z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