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318" r:id="rId2"/>
    <p:sldId id="329" r:id="rId3"/>
    <p:sldId id="339" r:id="rId4"/>
    <p:sldId id="345" r:id="rId5"/>
    <p:sldId id="346" r:id="rId6"/>
    <p:sldId id="347" r:id="rId7"/>
    <p:sldId id="341" r:id="rId8"/>
    <p:sldId id="340" r:id="rId9"/>
    <p:sldId id="343" r:id="rId10"/>
    <p:sldId id="344" r:id="rId11"/>
    <p:sldId id="330" r:id="rId12"/>
    <p:sldId id="348" r:id="rId13"/>
    <p:sldId id="349" r:id="rId14"/>
    <p:sldId id="331" r:id="rId15"/>
    <p:sldId id="332" r:id="rId16"/>
    <p:sldId id="338" r:id="rId17"/>
  </p:sldIdLst>
  <p:sldSz cx="12188825"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6E90FE"/>
    <a:srgbClr val="8086FC"/>
    <a:srgbClr val="6D6DFB"/>
    <a:srgbClr val="4E78F0"/>
    <a:srgbClr val="F0932C"/>
    <a:srgbClr val="92C610"/>
    <a:srgbClr val="9FD812"/>
    <a:srgbClr val="E05F2C"/>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C8D979-8A6E-464F-A494-8F8947F0E0B8}" v="1042" dt="2020-11-10T01:36:15.591"/>
    <p1510:client id="{936E1770-A19F-4809-B570-EE7451CB7B38}" v="16" dt="2020-11-11T00:45:15.937"/>
  </p1510:revLst>
</p1510:revInfo>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5000" autoAdjust="0"/>
  </p:normalViewPr>
  <p:slideViewPr>
    <p:cSldViewPr showGuides="1">
      <p:cViewPr varScale="1">
        <p:scale>
          <a:sx n="80" d="100"/>
          <a:sy n="80" d="100"/>
        </p:scale>
        <p:origin x="58" y="96"/>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o Hoang" userId="0e23db62feec2a5d" providerId="LiveId" clId="{60C8D979-8A6E-464F-A494-8F8947F0E0B8}"/>
    <pc:docChg chg="undo custSel addSld delSld modSld sldOrd">
      <pc:chgData name="Thao Hoang" userId="0e23db62feec2a5d" providerId="LiveId" clId="{60C8D979-8A6E-464F-A494-8F8947F0E0B8}" dt="2020-11-10T01:39:07.236" v="8160" actId="6549"/>
      <pc:docMkLst>
        <pc:docMk/>
      </pc:docMkLst>
      <pc:sldChg chg="addSp delSp modSp mod">
        <pc:chgData name="Thao Hoang" userId="0e23db62feec2a5d" providerId="LiveId" clId="{60C8D979-8A6E-464F-A494-8F8947F0E0B8}" dt="2020-11-10T01:00:41.732" v="7453" actId="21"/>
        <pc:sldMkLst>
          <pc:docMk/>
          <pc:sldMk cId="2320115561" sldId="318"/>
        </pc:sldMkLst>
        <pc:picChg chg="add del mod">
          <ac:chgData name="Thao Hoang" userId="0e23db62feec2a5d" providerId="LiveId" clId="{60C8D979-8A6E-464F-A494-8F8947F0E0B8}" dt="2020-11-10T01:00:41.732" v="7453" actId="21"/>
          <ac:picMkLst>
            <pc:docMk/>
            <pc:sldMk cId="2320115561" sldId="318"/>
            <ac:picMk id="5" creationId="{2DBFA4B6-2182-4B12-BBE4-8476E37EF72A}"/>
          </ac:picMkLst>
        </pc:picChg>
      </pc:sldChg>
      <pc:sldChg chg="modSp mod">
        <pc:chgData name="Thao Hoang" userId="0e23db62feec2a5d" providerId="LiveId" clId="{60C8D979-8A6E-464F-A494-8F8947F0E0B8}" dt="2020-11-09T18:16:06.109" v="7345" actId="20577"/>
        <pc:sldMkLst>
          <pc:docMk/>
          <pc:sldMk cId="2717604774" sldId="329"/>
        </pc:sldMkLst>
        <pc:spChg chg="mod">
          <ac:chgData name="Thao Hoang" userId="0e23db62feec2a5d" providerId="LiveId" clId="{60C8D979-8A6E-464F-A494-8F8947F0E0B8}" dt="2020-11-08T16:13:44.406" v="7" actId="20577"/>
          <ac:spMkLst>
            <pc:docMk/>
            <pc:sldMk cId="2717604774" sldId="329"/>
            <ac:spMk id="13" creationId="{00000000-0000-0000-0000-000000000000}"/>
          </ac:spMkLst>
        </pc:spChg>
        <pc:spChg chg="mod">
          <ac:chgData name="Thao Hoang" userId="0e23db62feec2a5d" providerId="LiveId" clId="{60C8D979-8A6E-464F-A494-8F8947F0E0B8}" dt="2020-11-09T18:16:06.109" v="7345" actId="20577"/>
          <ac:spMkLst>
            <pc:docMk/>
            <pc:sldMk cId="2717604774" sldId="329"/>
            <ac:spMk id="14" creationId="{00000000-0000-0000-0000-000000000000}"/>
          </ac:spMkLst>
        </pc:spChg>
      </pc:sldChg>
      <pc:sldChg chg="addSp delSp modSp mod">
        <pc:chgData name="Thao Hoang" userId="0e23db62feec2a5d" providerId="LiveId" clId="{60C8D979-8A6E-464F-A494-8F8947F0E0B8}" dt="2020-11-10T01:34:13.907" v="8073" actId="20577"/>
        <pc:sldMkLst>
          <pc:docMk/>
          <pc:sldMk cId="2193902762" sldId="330"/>
        </pc:sldMkLst>
        <pc:spChg chg="add del mod">
          <ac:chgData name="Thao Hoang" userId="0e23db62feec2a5d" providerId="LiveId" clId="{60C8D979-8A6E-464F-A494-8F8947F0E0B8}" dt="2020-11-08T17:57:17.347" v="3902" actId="478"/>
          <ac:spMkLst>
            <pc:docMk/>
            <pc:sldMk cId="2193902762" sldId="330"/>
            <ac:spMk id="3" creationId="{78997ACF-519C-49C5-95D2-E29B24AA908F}"/>
          </ac:spMkLst>
        </pc:spChg>
        <pc:spChg chg="mod">
          <ac:chgData name="Thao Hoang" userId="0e23db62feec2a5d" providerId="LiveId" clId="{60C8D979-8A6E-464F-A494-8F8947F0E0B8}" dt="2020-11-10T01:34:13.907" v="8073" actId="20577"/>
          <ac:spMkLst>
            <pc:docMk/>
            <pc:sldMk cId="2193902762" sldId="330"/>
            <ac:spMk id="13" creationId="{00000000-0000-0000-0000-000000000000}"/>
          </ac:spMkLst>
        </pc:spChg>
        <pc:spChg chg="add mod">
          <ac:chgData name="Thao Hoang" userId="0e23db62feec2a5d" providerId="LiveId" clId="{60C8D979-8A6E-464F-A494-8F8947F0E0B8}" dt="2020-11-10T01:33:55.499" v="8067" actId="20577"/>
          <ac:spMkLst>
            <pc:docMk/>
            <pc:sldMk cId="2193902762" sldId="330"/>
            <ac:spMk id="15" creationId="{F1E73E71-38F6-4A8F-ACD8-3B889EBC13CC}"/>
          </ac:spMkLst>
        </pc:spChg>
        <pc:graphicFrameChg chg="del">
          <ac:chgData name="Thao Hoang" userId="0e23db62feec2a5d" providerId="LiveId" clId="{60C8D979-8A6E-464F-A494-8F8947F0E0B8}" dt="2020-11-08T17:57:12.918" v="3901" actId="478"/>
          <ac:graphicFrameMkLst>
            <pc:docMk/>
            <pc:sldMk cId="2193902762" sldId="330"/>
            <ac:graphicFrameMk id="7" creationId="{00000000-0000-0000-0000-000000000000}"/>
          </ac:graphicFrameMkLst>
        </pc:graphicFrameChg>
        <pc:picChg chg="add del mod">
          <ac:chgData name="Thao Hoang" userId="0e23db62feec2a5d" providerId="LiveId" clId="{60C8D979-8A6E-464F-A494-8F8947F0E0B8}" dt="2020-11-10T01:02:15.610" v="7467" actId="478"/>
          <ac:picMkLst>
            <pc:docMk/>
            <pc:sldMk cId="2193902762" sldId="330"/>
            <ac:picMk id="2" creationId="{0A20D45D-8F13-498D-AE70-559CF079261B}"/>
          </ac:picMkLst>
        </pc:picChg>
        <pc:picChg chg="add del mod">
          <ac:chgData name="Thao Hoang" userId="0e23db62feec2a5d" providerId="LiveId" clId="{60C8D979-8A6E-464F-A494-8F8947F0E0B8}" dt="2020-11-10T01:14:00.494" v="7754" actId="478"/>
          <ac:picMkLst>
            <pc:docMk/>
            <pc:sldMk cId="2193902762" sldId="330"/>
            <ac:picMk id="5" creationId="{42CA4E4A-C5B5-40BD-BF7B-AA598F467261}"/>
          </ac:picMkLst>
        </pc:picChg>
        <pc:picChg chg="add del mod">
          <ac:chgData name="Thao Hoang" userId="0e23db62feec2a5d" providerId="LiveId" clId="{60C8D979-8A6E-464F-A494-8F8947F0E0B8}" dt="2020-11-10T01:02:45.141" v="7471" actId="478"/>
          <ac:picMkLst>
            <pc:docMk/>
            <pc:sldMk cId="2193902762" sldId="330"/>
            <ac:picMk id="7" creationId="{C21E112B-37B4-434C-B101-34ECEE379F80}"/>
          </ac:picMkLst>
        </pc:picChg>
        <pc:picChg chg="add del mod">
          <ac:chgData name="Thao Hoang" userId="0e23db62feec2a5d" providerId="LiveId" clId="{60C8D979-8A6E-464F-A494-8F8947F0E0B8}" dt="2020-11-10T01:03:38.311" v="7480" actId="478"/>
          <ac:picMkLst>
            <pc:docMk/>
            <pc:sldMk cId="2193902762" sldId="330"/>
            <ac:picMk id="9" creationId="{1600E198-43EC-411B-A9FB-F1ACAEC6F0FD}"/>
          </ac:picMkLst>
        </pc:picChg>
        <pc:picChg chg="add mod">
          <ac:chgData name="Thao Hoang" userId="0e23db62feec2a5d" providerId="LiveId" clId="{60C8D979-8A6E-464F-A494-8F8947F0E0B8}" dt="2020-11-10T01:14:58.968" v="7822" actId="14100"/>
          <ac:picMkLst>
            <pc:docMk/>
            <pc:sldMk cId="2193902762" sldId="330"/>
            <ac:picMk id="11" creationId="{7FAA0539-5B6B-4C9F-8EDD-5E9DD50417AF}"/>
          </ac:picMkLst>
        </pc:picChg>
        <pc:picChg chg="add del mod">
          <ac:chgData name="Thao Hoang" userId="0e23db62feec2a5d" providerId="LiveId" clId="{60C8D979-8A6E-464F-A494-8F8947F0E0B8}" dt="2020-11-10T01:09:52.768" v="7517" actId="478"/>
          <ac:picMkLst>
            <pc:docMk/>
            <pc:sldMk cId="2193902762" sldId="330"/>
            <ac:picMk id="14" creationId="{0511F979-BD5F-46E6-8E63-CAE553D40F88}"/>
          </ac:picMkLst>
        </pc:picChg>
      </pc:sldChg>
      <pc:sldChg chg="addSp delSp modSp mod">
        <pc:chgData name="Thao Hoang" userId="0e23db62feec2a5d" providerId="LiveId" clId="{60C8D979-8A6E-464F-A494-8F8947F0E0B8}" dt="2020-11-08T18:03:18.503" v="4070" actId="20577"/>
        <pc:sldMkLst>
          <pc:docMk/>
          <pc:sldMk cId="1447595293" sldId="331"/>
        </pc:sldMkLst>
        <pc:spChg chg="mod">
          <ac:chgData name="Thao Hoang" userId="0e23db62feec2a5d" providerId="LiveId" clId="{60C8D979-8A6E-464F-A494-8F8947F0E0B8}" dt="2020-11-08T18:03:18.503" v="4070" actId="20577"/>
          <ac:spMkLst>
            <pc:docMk/>
            <pc:sldMk cId="1447595293" sldId="331"/>
            <ac:spMk id="2" creationId="{00000000-0000-0000-0000-000000000000}"/>
          </ac:spMkLst>
        </pc:spChg>
        <pc:spChg chg="mod">
          <ac:chgData name="Thao Hoang" userId="0e23db62feec2a5d" providerId="LiveId" clId="{60C8D979-8A6E-464F-A494-8F8947F0E0B8}" dt="2020-11-08T17:58:38.295" v="3971" actId="20577"/>
          <ac:spMkLst>
            <pc:docMk/>
            <pc:sldMk cId="1447595293" sldId="331"/>
            <ac:spMk id="3" creationId="{00000000-0000-0000-0000-000000000000}"/>
          </ac:spMkLst>
        </pc:spChg>
        <pc:spChg chg="add del mod">
          <ac:chgData name="Thao Hoang" userId="0e23db62feec2a5d" providerId="LiveId" clId="{60C8D979-8A6E-464F-A494-8F8947F0E0B8}" dt="2020-11-08T17:57:52.613" v="3941" actId="478"/>
          <ac:spMkLst>
            <pc:docMk/>
            <pc:sldMk cId="1447595293" sldId="331"/>
            <ac:spMk id="5" creationId="{37730FFE-7112-4143-9646-F7520A6BB282}"/>
          </ac:spMkLst>
        </pc:spChg>
        <pc:graphicFrameChg chg="del">
          <ac:chgData name="Thao Hoang" userId="0e23db62feec2a5d" providerId="LiveId" clId="{60C8D979-8A6E-464F-A494-8F8947F0E0B8}" dt="2020-11-08T17:57:50.461" v="3940" actId="478"/>
          <ac:graphicFrameMkLst>
            <pc:docMk/>
            <pc:sldMk cId="1447595293" sldId="331"/>
            <ac:graphicFrameMk id="7" creationId="{00000000-0000-0000-0000-000000000000}"/>
          </ac:graphicFrameMkLst>
        </pc:graphicFrameChg>
      </pc:sldChg>
      <pc:sldChg chg="addSp delSp modSp mod">
        <pc:chgData name="Thao Hoang" userId="0e23db62feec2a5d" providerId="LiveId" clId="{60C8D979-8A6E-464F-A494-8F8947F0E0B8}" dt="2020-11-08T17:59:38.276" v="3987" actId="255"/>
        <pc:sldMkLst>
          <pc:docMk/>
          <pc:sldMk cId="3998328905" sldId="332"/>
        </pc:sldMkLst>
        <pc:spChg chg="mod">
          <ac:chgData name="Thao Hoang" userId="0e23db62feec2a5d" providerId="LiveId" clId="{60C8D979-8A6E-464F-A494-8F8947F0E0B8}" dt="2020-11-08T17:59:04.771" v="3981" actId="20577"/>
          <ac:spMkLst>
            <pc:docMk/>
            <pc:sldMk cId="3998328905" sldId="332"/>
            <ac:spMk id="2" creationId="{00000000-0000-0000-0000-000000000000}"/>
          </ac:spMkLst>
        </pc:spChg>
        <pc:spChg chg="mod">
          <ac:chgData name="Thao Hoang" userId="0e23db62feec2a5d" providerId="LiveId" clId="{60C8D979-8A6E-464F-A494-8F8947F0E0B8}" dt="2020-11-08T17:59:38.276" v="3987" actId="255"/>
          <ac:spMkLst>
            <pc:docMk/>
            <pc:sldMk cId="3998328905" sldId="332"/>
            <ac:spMk id="3" creationId="{00000000-0000-0000-0000-000000000000}"/>
          </ac:spMkLst>
        </pc:spChg>
        <pc:spChg chg="add del mod">
          <ac:chgData name="Thao Hoang" userId="0e23db62feec2a5d" providerId="LiveId" clId="{60C8D979-8A6E-464F-A494-8F8947F0E0B8}" dt="2020-11-08T17:59:12.832" v="3983" actId="478"/>
          <ac:spMkLst>
            <pc:docMk/>
            <pc:sldMk cId="3998328905" sldId="332"/>
            <ac:spMk id="6" creationId="{F0ECBB43-C053-4655-AE83-FD0C81B91D98}"/>
          </ac:spMkLst>
        </pc:spChg>
        <pc:graphicFrameChg chg="del">
          <ac:chgData name="Thao Hoang" userId="0e23db62feec2a5d" providerId="LiveId" clId="{60C8D979-8A6E-464F-A494-8F8947F0E0B8}" dt="2020-11-08T17:59:11.351" v="3982" actId="478"/>
          <ac:graphicFrameMkLst>
            <pc:docMk/>
            <pc:sldMk cId="3998328905" sldId="332"/>
            <ac:graphicFrameMk id="5" creationId="{00000000-0000-0000-0000-000000000000}"/>
          </ac:graphicFrameMkLst>
        </pc:graphicFrameChg>
      </pc:sldChg>
      <pc:sldChg chg="addSp delSp modSp del mod ord">
        <pc:chgData name="Thao Hoang" userId="0e23db62feec2a5d" providerId="LiveId" clId="{60C8D979-8A6E-464F-A494-8F8947F0E0B8}" dt="2020-11-08T16:54:06.592" v="1433" actId="2696"/>
        <pc:sldMkLst>
          <pc:docMk/>
          <pc:sldMk cId="3444006904" sldId="333"/>
        </pc:sldMkLst>
        <pc:spChg chg="mod">
          <ac:chgData name="Thao Hoang" userId="0e23db62feec2a5d" providerId="LiveId" clId="{60C8D979-8A6E-464F-A494-8F8947F0E0B8}" dt="2020-11-08T16:50:02.595" v="1306" actId="20577"/>
          <ac:spMkLst>
            <pc:docMk/>
            <pc:sldMk cId="3444006904" sldId="333"/>
            <ac:spMk id="2" creationId="{00000000-0000-0000-0000-000000000000}"/>
          </ac:spMkLst>
        </pc:spChg>
        <pc:spChg chg="del mod">
          <ac:chgData name="Thao Hoang" userId="0e23db62feec2a5d" providerId="LiveId" clId="{60C8D979-8A6E-464F-A494-8F8947F0E0B8}" dt="2020-11-08T16:23:32.476" v="456" actId="478"/>
          <ac:spMkLst>
            <pc:docMk/>
            <pc:sldMk cId="3444006904" sldId="333"/>
            <ac:spMk id="4" creationId="{00000000-0000-0000-0000-000000000000}"/>
          </ac:spMkLst>
        </pc:spChg>
        <pc:spChg chg="add mod">
          <ac:chgData name="Thao Hoang" userId="0e23db62feec2a5d" providerId="LiveId" clId="{60C8D979-8A6E-464F-A494-8F8947F0E0B8}" dt="2020-11-08T16:24:52.681" v="607" actId="20577"/>
          <ac:spMkLst>
            <pc:docMk/>
            <pc:sldMk cId="3444006904" sldId="333"/>
            <ac:spMk id="5" creationId="{DCFB24BA-57F5-401D-A1E1-BB637C0587DB}"/>
          </ac:spMkLst>
        </pc:spChg>
      </pc:sldChg>
      <pc:sldChg chg="del">
        <pc:chgData name="Thao Hoang" userId="0e23db62feec2a5d" providerId="LiveId" clId="{60C8D979-8A6E-464F-A494-8F8947F0E0B8}" dt="2020-11-08T17:59:41.613" v="3988" actId="47"/>
        <pc:sldMkLst>
          <pc:docMk/>
          <pc:sldMk cId="3817187371" sldId="334"/>
        </pc:sldMkLst>
      </pc:sldChg>
      <pc:sldChg chg="del">
        <pc:chgData name="Thao Hoang" userId="0e23db62feec2a5d" providerId="LiveId" clId="{60C8D979-8A6E-464F-A494-8F8947F0E0B8}" dt="2020-11-08T17:59:43.008" v="3989" actId="47"/>
        <pc:sldMkLst>
          <pc:docMk/>
          <pc:sldMk cId="102866038" sldId="335"/>
        </pc:sldMkLst>
      </pc:sldChg>
      <pc:sldChg chg="del">
        <pc:chgData name="Thao Hoang" userId="0e23db62feec2a5d" providerId="LiveId" clId="{60C8D979-8A6E-464F-A494-8F8947F0E0B8}" dt="2020-11-08T17:59:50.176" v="3991" actId="47"/>
        <pc:sldMkLst>
          <pc:docMk/>
          <pc:sldMk cId="3216253470" sldId="336"/>
        </pc:sldMkLst>
      </pc:sldChg>
      <pc:sldChg chg="del">
        <pc:chgData name="Thao Hoang" userId="0e23db62feec2a5d" providerId="LiveId" clId="{60C8D979-8A6E-464F-A494-8F8947F0E0B8}" dt="2020-11-08T17:59:46.989" v="3990" actId="47"/>
        <pc:sldMkLst>
          <pc:docMk/>
          <pc:sldMk cId="2551545397" sldId="337"/>
        </pc:sldMkLst>
      </pc:sldChg>
      <pc:sldChg chg="addSp delSp modSp mod">
        <pc:chgData name="Thao Hoang" userId="0e23db62feec2a5d" providerId="LiveId" clId="{60C8D979-8A6E-464F-A494-8F8947F0E0B8}" dt="2020-11-08T18:02:23.384" v="4029" actId="1036"/>
        <pc:sldMkLst>
          <pc:docMk/>
          <pc:sldMk cId="577046454" sldId="338"/>
        </pc:sldMkLst>
        <pc:spChg chg="mod">
          <ac:chgData name="Thao Hoang" userId="0e23db62feec2a5d" providerId="LiveId" clId="{60C8D979-8A6E-464F-A494-8F8947F0E0B8}" dt="2020-11-08T18:00:09.522" v="4018" actId="20577"/>
          <ac:spMkLst>
            <pc:docMk/>
            <pc:sldMk cId="577046454" sldId="338"/>
            <ac:spMk id="3" creationId="{00000000-0000-0000-0000-000000000000}"/>
          </ac:spMkLst>
        </pc:spChg>
        <pc:spChg chg="del">
          <ac:chgData name="Thao Hoang" userId="0e23db62feec2a5d" providerId="LiveId" clId="{60C8D979-8A6E-464F-A494-8F8947F0E0B8}" dt="2020-11-08T18:02:07.945" v="4023" actId="931"/>
          <ac:spMkLst>
            <pc:docMk/>
            <pc:sldMk cId="577046454" sldId="338"/>
            <ac:spMk id="5" creationId="{00000000-0000-0000-0000-000000000000}"/>
          </ac:spMkLst>
        </pc:spChg>
        <pc:spChg chg="del">
          <ac:chgData name="Thao Hoang" userId="0e23db62feec2a5d" providerId="LiveId" clId="{60C8D979-8A6E-464F-A494-8F8947F0E0B8}" dt="2020-11-08T18:00:05.069" v="4017" actId="478"/>
          <ac:spMkLst>
            <pc:docMk/>
            <pc:sldMk cId="577046454" sldId="338"/>
            <ac:spMk id="6" creationId="{00000000-0000-0000-0000-000000000000}"/>
          </ac:spMkLst>
        </pc:spChg>
        <pc:picChg chg="add mod">
          <ac:chgData name="Thao Hoang" userId="0e23db62feec2a5d" providerId="LiveId" clId="{60C8D979-8A6E-464F-A494-8F8947F0E0B8}" dt="2020-11-08T18:02:23.384" v="4029" actId="1036"/>
          <ac:picMkLst>
            <pc:docMk/>
            <pc:sldMk cId="577046454" sldId="338"/>
            <ac:picMk id="4" creationId="{AE685755-FF87-4B8D-B9FA-CD700935E441}"/>
          </ac:picMkLst>
        </pc:picChg>
        <pc:picChg chg="add del mod">
          <ac:chgData name="Thao Hoang" userId="0e23db62feec2a5d" providerId="LiveId" clId="{60C8D979-8A6E-464F-A494-8F8947F0E0B8}" dt="2020-11-08T18:01:40.223" v="4022" actId="478"/>
          <ac:picMkLst>
            <pc:docMk/>
            <pc:sldMk cId="577046454" sldId="338"/>
            <ac:picMk id="2050" creationId="{8FA08DF2-F4BA-4227-B0B6-DF2880B3A1E1}"/>
          </ac:picMkLst>
        </pc:picChg>
      </pc:sldChg>
      <pc:sldChg chg="addSp delSp modSp add mod modNotesTx">
        <pc:chgData name="Thao Hoang" userId="0e23db62feec2a5d" providerId="LiveId" clId="{60C8D979-8A6E-464F-A494-8F8947F0E0B8}" dt="2020-11-10T01:36:40.014" v="8077" actId="6549"/>
        <pc:sldMkLst>
          <pc:docMk/>
          <pc:sldMk cId="96066727" sldId="339"/>
        </pc:sldMkLst>
        <pc:spChg chg="mod">
          <ac:chgData name="Thao Hoang" userId="0e23db62feec2a5d" providerId="LiveId" clId="{60C8D979-8A6E-464F-A494-8F8947F0E0B8}" dt="2020-11-09T17:03:09.702" v="4235" actId="20577"/>
          <ac:spMkLst>
            <pc:docMk/>
            <pc:sldMk cId="96066727" sldId="339"/>
            <ac:spMk id="2" creationId="{00000000-0000-0000-0000-000000000000}"/>
          </ac:spMkLst>
        </pc:spChg>
        <pc:spChg chg="add del mod">
          <ac:chgData name="Thao Hoang" userId="0e23db62feec2a5d" providerId="LiveId" clId="{60C8D979-8A6E-464F-A494-8F8947F0E0B8}" dt="2020-11-10T01:36:40.014" v="8077" actId="6549"/>
          <ac:spMkLst>
            <pc:docMk/>
            <pc:sldMk cId="96066727" sldId="339"/>
            <ac:spMk id="7" creationId="{00000000-0000-0000-0000-000000000000}"/>
          </ac:spMkLst>
        </pc:spChg>
        <pc:spChg chg="del">
          <ac:chgData name="Thao Hoang" userId="0e23db62feec2a5d" providerId="LiveId" clId="{60C8D979-8A6E-464F-A494-8F8947F0E0B8}" dt="2020-11-08T16:50:09.093" v="1307" actId="478"/>
          <ac:spMkLst>
            <pc:docMk/>
            <pc:sldMk cId="96066727" sldId="339"/>
            <ac:spMk id="8" creationId="{00000000-0000-0000-0000-000000000000}"/>
          </ac:spMkLst>
        </pc:spChg>
        <pc:spChg chg="del">
          <ac:chgData name="Thao Hoang" userId="0e23db62feec2a5d" providerId="LiveId" clId="{60C8D979-8A6E-464F-A494-8F8947F0E0B8}" dt="2020-11-08T16:51:42.528" v="1411" actId="478"/>
          <ac:spMkLst>
            <pc:docMk/>
            <pc:sldMk cId="96066727" sldId="339"/>
            <ac:spMk id="9" creationId="{00000000-0000-0000-0000-000000000000}"/>
          </ac:spMkLst>
        </pc:spChg>
        <pc:spChg chg="del">
          <ac:chgData name="Thao Hoang" userId="0e23db62feec2a5d" providerId="LiveId" clId="{60C8D979-8A6E-464F-A494-8F8947F0E0B8}" dt="2020-11-08T16:51:45.965" v="1412" actId="478"/>
          <ac:spMkLst>
            <pc:docMk/>
            <pc:sldMk cId="96066727" sldId="339"/>
            <ac:spMk id="10" creationId="{00000000-0000-0000-0000-000000000000}"/>
          </ac:spMkLst>
        </pc:spChg>
        <pc:picChg chg="add mod">
          <ac:chgData name="Thao Hoang" userId="0e23db62feec2a5d" providerId="LiveId" clId="{60C8D979-8A6E-464F-A494-8F8947F0E0B8}" dt="2020-11-08T16:52:29.455" v="1423" actId="1076"/>
          <ac:picMkLst>
            <pc:docMk/>
            <pc:sldMk cId="96066727" sldId="339"/>
            <ac:picMk id="3" creationId="{89E91A66-9CE6-485E-91A9-09675E3B950A}"/>
          </ac:picMkLst>
        </pc:picChg>
      </pc:sldChg>
      <pc:sldChg chg="addSp delSp modSp add mod modAnim">
        <pc:chgData name="Thao Hoang" userId="0e23db62feec2a5d" providerId="LiveId" clId="{60C8D979-8A6E-464F-A494-8F8947F0E0B8}" dt="2020-11-09T18:23:34.663" v="7449" actId="20577"/>
        <pc:sldMkLst>
          <pc:docMk/>
          <pc:sldMk cId="571022075" sldId="340"/>
        </pc:sldMkLst>
        <pc:spChg chg="mod">
          <ac:chgData name="Thao Hoang" userId="0e23db62feec2a5d" providerId="LiveId" clId="{60C8D979-8A6E-464F-A494-8F8947F0E0B8}" dt="2020-11-08T17:02:15.466" v="1817" actId="20577"/>
          <ac:spMkLst>
            <pc:docMk/>
            <pc:sldMk cId="571022075" sldId="340"/>
            <ac:spMk id="2" creationId="{00000000-0000-0000-0000-000000000000}"/>
          </ac:spMkLst>
        </pc:spChg>
        <pc:spChg chg="del mod">
          <ac:chgData name="Thao Hoang" userId="0e23db62feec2a5d" providerId="LiveId" clId="{60C8D979-8A6E-464F-A494-8F8947F0E0B8}" dt="2020-11-08T17:01:49.301" v="1793" actId="478"/>
          <ac:spMkLst>
            <pc:docMk/>
            <pc:sldMk cId="571022075" sldId="340"/>
            <ac:spMk id="3" creationId="{00000000-0000-0000-0000-000000000000}"/>
          </ac:spMkLst>
        </pc:spChg>
        <pc:spChg chg="add mod">
          <ac:chgData name="Thao Hoang" userId="0e23db62feec2a5d" providerId="LiveId" clId="{60C8D979-8A6E-464F-A494-8F8947F0E0B8}" dt="2020-11-08T16:29:01.391" v="682"/>
          <ac:spMkLst>
            <pc:docMk/>
            <pc:sldMk cId="571022075" sldId="340"/>
            <ac:spMk id="8" creationId="{D7A7BFC5-9D3C-4343-A6BF-0517789CCB37}"/>
          </ac:spMkLst>
        </pc:spChg>
        <pc:spChg chg="add mod">
          <ac:chgData name="Thao Hoang" userId="0e23db62feec2a5d" providerId="LiveId" clId="{60C8D979-8A6E-464F-A494-8F8947F0E0B8}" dt="2020-11-08T16:29:01.391" v="682"/>
          <ac:spMkLst>
            <pc:docMk/>
            <pc:sldMk cId="571022075" sldId="340"/>
            <ac:spMk id="9" creationId="{562236F3-496B-4A93-98DB-8B31E88891BA}"/>
          </ac:spMkLst>
        </pc:spChg>
        <pc:spChg chg="add mod">
          <ac:chgData name="Thao Hoang" userId="0e23db62feec2a5d" providerId="LiveId" clId="{60C8D979-8A6E-464F-A494-8F8947F0E0B8}" dt="2020-11-08T16:29:01.391" v="682"/>
          <ac:spMkLst>
            <pc:docMk/>
            <pc:sldMk cId="571022075" sldId="340"/>
            <ac:spMk id="10" creationId="{568FE65A-26D7-4300-9A21-7F7068BBC8E8}"/>
          </ac:spMkLst>
        </pc:spChg>
        <pc:spChg chg="add mod">
          <ac:chgData name="Thao Hoang" userId="0e23db62feec2a5d" providerId="LiveId" clId="{60C8D979-8A6E-464F-A494-8F8947F0E0B8}" dt="2020-11-08T16:29:01.391" v="682"/>
          <ac:spMkLst>
            <pc:docMk/>
            <pc:sldMk cId="571022075" sldId="340"/>
            <ac:spMk id="11" creationId="{5B74B0A1-85F5-491B-8219-B9C27AB5797E}"/>
          </ac:spMkLst>
        </pc:spChg>
        <pc:spChg chg="add del mod">
          <ac:chgData name="Thao Hoang" userId="0e23db62feec2a5d" providerId="LiveId" clId="{60C8D979-8A6E-464F-A494-8F8947F0E0B8}" dt="2020-11-08T17:01:52.624" v="1794" actId="478"/>
          <ac:spMkLst>
            <pc:docMk/>
            <pc:sldMk cId="571022075" sldId="340"/>
            <ac:spMk id="12" creationId="{C171B2F7-E59C-4F65-AEDA-9C4A8917659A}"/>
          </ac:spMkLst>
        </pc:spChg>
        <pc:spChg chg="add del">
          <ac:chgData name="Thao Hoang" userId="0e23db62feec2a5d" providerId="LiveId" clId="{60C8D979-8A6E-464F-A494-8F8947F0E0B8}" dt="2020-11-08T17:16:16.308" v="2298" actId="22"/>
          <ac:spMkLst>
            <pc:docMk/>
            <pc:sldMk cId="571022075" sldId="340"/>
            <ac:spMk id="14" creationId="{6552242B-7F91-4D5F-82CD-70A0477C6C8C}"/>
          </ac:spMkLst>
        </pc:spChg>
        <pc:spChg chg="add del">
          <ac:chgData name="Thao Hoang" userId="0e23db62feec2a5d" providerId="LiveId" clId="{60C8D979-8A6E-464F-A494-8F8947F0E0B8}" dt="2020-11-08T17:16:34.808" v="2301" actId="22"/>
          <ac:spMkLst>
            <pc:docMk/>
            <pc:sldMk cId="571022075" sldId="340"/>
            <ac:spMk id="16" creationId="{4DE79075-450C-4EED-BE7A-68934A7314A5}"/>
          </ac:spMkLst>
        </pc:spChg>
        <pc:spChg chg="add mod">
          <ac:chgData name="Thao Hoang" userId="0e23db62feec2a5d" providerId="LiveId" clId="{60C8D979-8A6E-464F-A494-8F8947F0E0B8}" dt="2020-11-08T17:23:38.917" v="2618" actId="164"/>
          <ac:spMkLst>
            <pc:docMk/>
            <pc:sldMk cId="571022075" sldId="340"/>
            <ac:spMk id="18" creationId="{B090969D-A602-46E9-88B5-E3C949E305D7}"/>
          </ac:spMkLst>
        </pc:spChg>
        <pc:spChg chg="add mod">
          <ac:chgData name="Thao Hoang" userId="0e23db62feec2a5d" providerId="LiveId" clId="{60C8D979-8A6E-464F-A494-8F8947F0E0B8}" dt="2020-11-08T17:23:38.917" v="2618" actId="164"/>
          <ac:spMkLst>
            <pc:docMk/>
            <pc:sldMk cId="571022075" sldId="340"/>
            <ac:spMk id="19" creationId="{039F0607-0277-4A5C-A71F-B418A06A8129}"/>
          </ac:spMkLst>
        </pc:spChg>
        <pc:spChg chg="add mod">
          <ac:chgData name="Thao Hoang" userId="0e23db62feec2a5d" providerId="LiveId" clId="{60C8D979-8A6E-464F-A494-8F8947F0E0B8}" dt="2020-11-08T17:23:57.750" v="2622" actId="164"/>
          <ac:spMkLst>
            <pc:docMk/>
            <pc:sldMk cId="571022075" sldId="340"/>
            <ac:spMk id="21" creationId="{D1776B39-14B0-483A-84C7-F6B9772BBD52}"/>
          </ac:spMkLst>
        </pc:spChg>
        <pc:spChg chg="add mod">
          <ac:chgData name="Thao Hoang" userId="0e23db62feec2a5d" providerId="LiveId" clId="{60C8D979-8A6E-464F-A494-8F8947F0E0B8}" dt="2020-11-08T17:23:57.750" v="2622" actId="164"/>
          <ac:spMkLst>
            <pc:docMk/>
            <pc:sldMk cId="571022075" sldId="340"/>
            <ac:spMk id="23" creationId="{49B05B70-6824-45A8-AE36-5465B0A01A93}"/>
          </ac:spMkLst>
        </pc:spChg>
        <pc:spChg chg="mod topLvl">
          <ac:chgData name="Thao Hoang" userId="0e23db62feec2a5d" providerId="LiveId" clId="{60C8D979-8A6E-464F-A494-8F8947F0E0B8}" dt="2020-11-08T17:55:15.702" v="3865" actId="164"/>
          <ac:spMkLst>
            <pc:docMk/>
            <pc:sldMk cId="571022075" sldId="340"/>
            <ac:spMk id="27" creationId="{45D84280-4F16-49AC-96D4-AB6C6300ECC8}"/>
          </ac:spMkLst>
        </pc:spChg>
        <pc:spChg chg="mod topLvl">
          <ac:chgData name="Thao Hoang" userId="0e23db62feec2a5d" providerId="LiveId" clId="{60C8D979-8A6E-464F-A494-8F8947F0E0B8}" dt="2020-11-09T18:23:23.433" v="7427" actId="20577"/>
          <ac:spMkLst>
            <pc:docMk/>
            <pc:sldMk cId="571022075" sldId="340"/>
            <ac:spMk id="28" creationId="{B45FC935-1418-46EE-9547-F04F5D8D179A}"/>
          </ac:spMkLst>
        </pc:spChg>
        <pc:spChg chg="mod topLvl">
          <ac:chgData name="Thao Hoang" userId="0e23db62feec2a5d" providerId="LiveId" clId="{60C8D979-8A6E-464F-A494-8F8947F0E0B8}" dt="2020-11-08T17:55:19.904" v="3866" actId="164"/>
          <ac:spMkLst>
            <pc:docMk/>
            <pc:sldMk cId="571022075" sldId="340"/>
            <ac:spMk id="29" creationId="{AD03E90B-CB2F-454D-97C0-9E907BBADDC2}"/>
          </ac:spMkLst>
        </pc:spChg>
        <pc:spChg chg="mod topLvl">
          <ac:chgData name="Thao Hoang" userId="0e23db62feec2a5d" providerId="LiveId" clId="{60C8D979-8A6E-464F-A494-8F8947F0E0B8}" dt="2020-11-09T18:23:29.979" v="7439" actId="6549"/>
          <ac:spMkLst>
            <pc:docMk/>
            <pc:sldMk cId="571022075" sldId="340"/>
            <ac:spMk id="30" creationId="{97E3C5A5-69B9-49BB-8AEA-2BF89F834858}"/>
          </ac:spMkLst>
        </pc:spChg>
        <pc:spChg chg="mod topLvl">
          <ac:chgData name="Thao Hoang" userId="0e23db62feec2a5d" providerId="LiveId" clId="{60C8D979-8A6E-464F-A494-8F8947F0E0B8}" dt="2020-11-08T17:55:38.797" v="3870" actId="164"/>
          <ac:spMkLst>
            <pc:docMk/>
            <pc:sldMk cId="571022075" sldId="340"/>
            <ac:spMk id="31" creationId="{076E6CCC-A8AD-408A-9AFE-B8550FED6988}"/>
          </ac:spMkLst>
        </pc:spChg>
        <pc:spChg chg="mod topLvl">
          <ac:chgData name="Thao Hoang" userId="0e23db62feec2a5d" providerId="LiveId" clId="{60C8D979-8A6E-464F-A494-8F8947F0E0B8}" dt="2020-11-09T18:23:34.663" v="7449" actId="20577"/>
          <ac:spMkLst>
            <pc:docMk/>
            <pc:sldMk cId="571022075" sldId="340"/>
            <ac:spMk id="32" creationId="{11D4A05F-F3CE-403C-9B8D-9F0A9A6EB269}"/>
          </ac:spMkLst>
        </pc:spChg>
        <pc:grpChg chg="add mod">
          <ac:chgData name="Thao Hoang" userId="0e23db62feec2a5d" providerId="LiveId" clId="{60C8D979-8A6E-464F-A494-8F8947F0E0B8}" dt="2020-11-08T16:29:01.391" v="682"/>
          <ac:grpSpMkLst>
            <pc:docMk/>
            <pc:sldMk cId="571022075" sldId="340"/>
            <ac:grpSpMk id="6" creationId="{EEA12A72-B249-4B7E-BF7E-D1E36DBEAAA7}"/>
          </ac:grpSpMkLst>
        </pc:grpChg>
        <pc:grpChg chg="add mod">
          <ac:chgData name="Thao Hoang" userId="0e23db62feec2a5d" providerId="LiveId" clId="{60C8D979-8A6E-464F-A494-8F8947F0E0B8}" dt="2020-11-08T16:29:01.391" v="682"/>
          <ac:grpSpMkLst>
            <pc:docMk/>
            <pc:sldMk cId="571022075" sldId="340"/>
            <ac:grpSpMk id="7" creationId="{42CD6DAC-4B8B-4ABA-A1C8-BEF7059501D8}"/>
          </ac:grpSpMkLst>
        </pc:grpChg>
        <pc:grpChg chg="add mod">
          <ac:chgData name="Thao Hoang" userId="0e23db62feec2a5d" providerId="LiveId" clId="{60C8D979-8A6E-464F-A494-8F8947F0E0B8}" dt="2020-11-08T17:23:38.917" v="2618" actId="164"/>
          <ac:grpSpMkLst>
            <pc:docMk/>
            <pc:sldMk cId="571022075" sldId="340"/>
            <ac:grpSpMk id="24" creationId="{2A5EE460-236A-45D1-A554-3EA4F5A83C9C}"/>
          </ac:grpSpMkLst>
        </pc:grpChg>
        <pc:grpChg chg="add mod">
          <ac:chgData name="Thao Hoang" userId="0e23db62feec2a5d" providerId="LiveId" clId="{60C8D979-8A6E-464F-A494-8F8947F0E0B8}" dt="2020-11-08T17:23:57.750" v="2622" actId="164"/>
          <ac:grpSpMkLst>
            <pc:docMk/>
            <pc:sldMk cId="571022075" sldId="340"/>
            <ac:grpSpMk id="25" creationId="{0AE595F1-E6A8-4BA8-89CB-030E7E340287}"/>
          </ac:grpSpMkLst>
        </pc:grpChg>
        <pc:grpChg chg="del mod">
          <ac:chgData name="Thao Hoang" userId="0e23db62feec2a5d" providerId="LiveId" clId="{60C8D979-8A6E-464F-A494-8F8947F0E0B8}" dt="2020-11-08T17:55:03.371" v="3864" actId="165"/>
          <ac:grpSpMkLst>
            <pc:docMk/>
            <pc:sldMk cId="571022075" sldId="340"/>
            <ac:grpSpMk id="26" creationId="{09B437CB-CEFC-454C-8433-D220F64AB36F}"/>
          </ac:grpSpMkLst>
        </pc:grpChg>
        <pc:grpChg chg="add mod">
          <ac:chgData name="Thao Hoang" userId="0e23db62feec2a5d" providerId="LiveId" clId="{60C8D979-8A6E-464F-A494-8F8947F0E0B8}" dt="2020-11-08T17:55:15.702" v="3865" actId="164"/>
          <ac:grpSpMkLst>
            <pc:docMk/>
            <pc:sldMk cId="571022075" sldId="340"/>
            <ac:grpSpMk id="33" creationId="{A5CF8ECB-BCB4-4979-AF0A-9D2FAE0ED549}"/>
          </ac:grpSpMkLst>
        </pc:grpChg>
        <pc:grpChg chg="add mod">
          <ac:chgData name="Thao Hoang" userId="0e23db62feec2a5d" providerId="LiveId" clId="{60C8D979-8A6E-464F-A494-8F8947F0E0B8}" dt="2020-11-08T17:55:19.904" v="3866" actId="164"/>
          <ac:grpSpMkLst>
            <pc:docMk/>
            <pc:sldMk cId="571022075" sldId="340"/>
            <ac:grpSpMk id="34" creationId="{EC840754-14B5-4EC3-961D-538ED2D10B8E}"/>
          </ac:grpSpMkLst>
        </pc:grpChg>
        <pc:grpChg chg="add mod">
          <ac:chgData name="Thao Hoang" userId="0e23db62feec2a5d" providerId="LiveId" clId="{60C8D979-8A6E-464F-A494-8F8947F0E0B8}" dt="2020-11-08T17:55:38.797" v="3870" actId="164"/>
          <ac:grpSpMkLst>
            <pc:docMk/>
            <pc:sldMk cId="571022075" sldId="340"/>
            <ac:grpSpMk id="35" creationId="{047B7542-89D6-4ACF-97C7-7BBC6329F501}"/>
          </ac:grpSpMkLst>
        </pc:grpChg>
        <pc:graphicFrameChg chg="del mod">
          <ac:chgData name="Thao Hoang" userId="0e23db62feec2a5d" providerId="LiveId" clId="{60C8D979-8A6E-464F-A494-8F8947F0E0B8}" dt="2020-11-08T17:54:55.052" v="3863" actId="18245"/>
          <ac:graphicFrameMkLst>
            <pc:docMk/>
            <pc:sldMk cId="571022075" sldId="340"/>
            <ac:graphicFrameMk id="5" creationId="{00000000-0000-0000-0000-000000000000}"/>
          </ac:graphicFrameMkLst>
        </pc:graphicFrameChg>
        <pc:graphicFrameChg chg="add del mod">
          <ac:chgData name="Thao Hoang" userId="0e23db62feec2a5d" providerId="LiveId" clId="{60C8D979-8A6E-464F-A494-8F8947F0E0B8}" dt="2020-11-08T17:18:18.814" v="2353" actId="478"/>
          <ac:graphicFrameMkLst>
            <pc:docMk/>
            <pc:sldMk cId="571022075" sldId="340"/>
            <ac:graphicFrameMk id="17" creationId="{21CB0238-3AFF-493C-9CB0-B72BD7CC1622}"/>
          </ac:graphicFrameMkLst>
        </pc:graphicFrameChg>
      </pc:sldChg>
      <pc:sldChg chg="addSp delSp modSp add mod ord">
        <pc:chgData name="Thao Hoang" userId="0e23db62feec2a5d" providerId="LiveId" clId="{60C8D979-8A6E-464F-A494-8F8947F0E0B8}" dt="2020-11-08T16:58:59.397" v="1700" actId="20577"/>
        <pc:sldMkLst>
          <pc:docMk/>
          <pc:sldMk cId="1354812971" sldId="341"/>
        </pc:sldMkLst>
        <pc:spChg chg="mod">
          <ac:chgData name="Thao Hoang" userId="0e23db62feec2a5d" providerId="LiveId" clId="{60C8D979-8A6E-464F-A494-8F8947F0E0B8}" dt="2020-11-08T16:30:26.187" v="784" actId="20577"/>
          <ac:spMkLst>
            <pc:docMk/>
            <pc:sldMk cId="1354812971" sldId="341"/>
            <ac:spMk id="2" creationId="{00000000-0000-0000-0000-000000000000}"/>
          </ac:spMkLst>
        </pc:spChg>
        <pc:spChg chg="mod">
          <ac:chgData name="Thao Hoang" userId="0e23db62feec2a5d" providerId="LiveId" clId="{60C8D979-8A6E-464F-A494-8F8947F0E0B8}" dt="2020-11-08T16:58:59.397" v="1700" actId="20577"/>
          <ac:spMkLst>
            <pc:docMk/>
            <pc:sldMk cId="1354812971" sldId="341"/>
            <ac:spMk id="3" creationId="{00000000-0000-0000-0000-000000000000}"/>
          </ac:spMkLst>
        </pc:spChg>
        <pc:spChg chg="add del mod">
          <ac:chgData name="Thao Hoang" userId="0e23db62feec2a5d" providerId="LiveId" clId="{60C8D979-8A6E-464F-A494-8F8947F0E0B8}" dt="2020-11-08T16:29:44.495" v="686" actId="478"/>
          <ac:spMkLst>
            <pc:docMk/>
            <pc:sldMk cId="1354812971" sldId="341"/>
            <ac:spMk id="6" creationId="{CF88DA02-84ED-480A-A7CD-629B7D15E648}"/>
          </ac:spMkLst>
        </pc:spChg>
        <pc:graphicFrameChg chg="del">
          <ac:chgData name="Thao Hoang" userId="0e23db62feec2a5d" providerId="LiveId" clId="{60C8D979-8A6E-464F-A494-8F8947F0E0B8}" dt="2020-11-08T16:29:42.752" v="685" actId="478"/>
          <ac:graphicFrameMkLst>
            <pc:docMk/>
            <pc:sldMk cId="1354812971" sldId="341"/>
            <ac:graphicFrameMk id="5" creationId="{00000000-0000-0000-0000-000000000000}"/>
          </ac:graphicFrameMkLst>
        </pc:graphicFrameChg>
        <pc:picChg chg="add del mod">
          <ac:chgData name="Thao Hoang" userId="0e23db62feec2a5d" providerId="LiveId" clId="{60C8D979-8A6E-464F-A494-8F8947F0E0B8}" dt="2020-11-08T16:52:42.344" v="1431" actId="478"/>
          <ac:picMkLst>
            <pc:docMk/>
            <pc:sldMk cId="1354812971" sldId="341"/>
            <ac:picMk id="1026" creationId="{69D325F7-774C-43E6-BF0E-986BA8914257}"/>
          </ac:picMkLst>
        </pc:picChg>
        <pc:picChg chg="add mod">
          <ac:chgData name="Thao Hoang" userId="0e23db62feec2a5d" providerId="LiveId" clId="{60C8D979-8A6E-464F-A494-8F8947F0E0B8}" dt="2020-11-08T16:57:37.310" v="1615" actId="1076"/>
          <ac:picMkLst>
            <pc:docMk/>
            <pc:sldMk cId="1354812971" sldId="341"/>
            <ac:picMk id="1028" creationId="{BB2C7342-FA26-4707-83E2-FE25B524C0AE}"/>
          </ac:picMkLst>
        </pc:picChg>
      </pc:sldChg>
      <pc:sldChg chg="addSp delSp add del mod">
        <pc:chgData name="Thao Hoang" userId="0e23db62feec2a5d" providerId="LiveId" clId="{60C8D979-8A6E-464F-A494-8F8947F0E0B8}" dt="2020-11-10T01:37:51.601" v="8081" actId="47"/>
        <pc:sldMkLst>
          <pc:docMk/>
          <pc:sldMk cId="1323540891" sldId="342"/>
        </pc:sldMkLst>
        <pc:picChg chg="add del">
          <ac:chgData name="Thao Hoang" userId="0e23db62feec2a5d" providerId="LiveId" clId="{60C8D979-8A6E-464F-A494-8F8947F0E0B8}" dt="2020-11-10T01:15:11.366" v="7824" actId="22"/>
          <ac:picMkLst>
            <pc:docMk/>
            <pc:sldMk cId="1323540891" sldId="342"/>
            <ac:picMk id="5" creationId="{3487C0E8-88AA-4D62-8EDB-78D0C379F7C8}"/>
          </ac:picMkLst>
        </pc:picChg>
        <pc:picChg chg="add del">
          <ac:chgData name="Thao Hoang" userId="0e23db62feec2a5d" providerId="LiveId" clId="{60C8D979-8A6E-464F-A494-8F8947F0E0B8}" dt="2020-11-10T01:15:14.649" v="7826" actId="22"/>
          <ac:picMkLst>
            <pc:docMk/>
            <pc:sldMk cId="1323540891" sldId="342"/>
            <ac:picMk id="8" creationId="{1AFCDECA-7CD3-48D4-9C0D-74778BA72C96}"/>
          </ac:picMkLst>
        </pc:picChg>
      </pc:sldChg>
      <pc:sldChg chg="modSp add del mod">
        <pc:chgData name="Thao Hoang" userId="0e23db62feec2a5d" providerId="LiveId" clId="{60C8D979-8A6E-464F-A494-8F8947F0E0B8}" dt="2020-11-09T18:22:18.566" v="7418" actId="2696"/>
        <pc:sldMkLst>
          <pc:docMk/>
          <pc:sldMk cId="2515935221" sldId="342"/>
        </pc:sldMkLst>
        <pc:spChg chg="mod">
          <ac:chgData name="Thao Hoang" userId="0e23db62feec2a5d" providerId="LiveId" clId="{60C8D979-8A6E-464F-A494-8F8947F0E0B8}" dt="2020-11-09T17:03:23.477" v="4264" actId="20577"/>
          <ac:spMkLst>
            <pc:docMk/>
            <pc:sldMk cId="2515935221" sldId="342"/>
            <ac:spMk id="2" creationId="{00000000-0000-0000-0000-000000000000}"/>
          </ac:spMkLst>
        </pc:spChg>
        <pc:spChg chg="mod">
          <ac:chgData name="Thao Hoang" userId="0e23db62feec2a5d" providerId="LiveId" clId="{60C8D979-8A6E-464F-A494-8F8947F0E0B8}" dt="2020-11-08T17:01:07.295" v="1774" actId="13926"/>
          <ac:spMkLst>
            <pc:docMk/>
            <pc:sldMk cId="2515935221" sldId="342"/>
            <ac:spMk id="7" creationId="{00000000-0000-0000-0000-000000000000}"/>
          </ac:spMkLst>
        </pc:spChg>
      </pc:sldChg>
      <pc:sldChg chg="addSp modSp add mod">
        <pc:chgData name="Thao Hoang" userId="0e23db62feec2a5d" providerId="LiveId" clId="{60C8D979-8A6E-464F-A494-8F8947F0E0B8}" dt="2020-11-08T17:37:18.111" v="3417" actId="20577"/>
        <pc:sldMkLst>
          <pc:docMk/>
          <pc:sldMk cId="1764949600" sldId="343"/>
        </pc:sldMkLst>
        <pc:spChg chg="mod">
          <ac:chgData name="Thao Hoang" userId="0e23db62feec2a5d" providerId="LiveId" clId="{60C8D979-8A6E-464F-A494-8F8947F0E0B8}" dt="2020-11-08T17:27:37.339" v="2679" actId="20577"/>
          <ac:spMkLst>
            <pc:docMk/>
            <pc:sldMk cId="1764949600" sldId="343"/>
            <ac:spMk id="2" creationId="{00000000-0000-0000-0000-000000000000}"/>
          </ac:spMkLst>
        </pc:spChg>
        <pc:spChg chg="add mod">
          <ac:chgData name="Thao Hoang" userId="0e23db62feec2a5d" providerId="LiveId" clId="{60C8D979-8A6E-464F-A494-8F8947F0E0B8}" dt="2020-11-08T17:37:18.111" v="3417" actId="20577"/>
          <ac:spMkLst>
            <pc:docMk/>
            <pc:sldMk cId="1764949600" sldId="343"/>
            <ac:spMk id="3" creationId="{CFBA7562-AE65-4FC2-AD7A-FC9D7C86EA23}"/>
          </ac:spMkLst>
        </pc:spChg>
      </pc:sldChg>
      <pc:sldChg chg="addSp delSp modSp add mod modAnim">
        <pc:chgData name="Thao Hoang" userId="0e23db62feec2a5d" providerId="LiveId" clId="{60C8D979-8A6E-464F-A494-8F8947F0E0B8}" dt="2020-11-09T16:59:00.651" v="4101" actId="122"/>
        <pc:sldMkLst>
          <pc:docMk/>
          <pc:sldMk cId="2590300742" sldId="344"/>
        </pc:sldMkLst>
        <pc:spChg chg="mod">
          <ac:chgData name="Thao Hoang" userId="0e23db62feec2a5d" providerId="LiveId" clId="{60C8D979-8A6E-464F-A494-8F8947F0E0B8}" dt="2020-11-08T17:40:19.833" v="3456" actId="20577"/>
          <ac:spMkLst>
            <pc:docMk/>
            <pc:sldMk cId="2590300742" sldId="344"/>
            <ac:spMk id="2" creationId="{00000000-0000-0000-0000-000000000000}"/>
          </ac:spMkLst>
        </pc:spChg>
        <pc:spChg chg="mod topLvl">
          <ac:chgData name="Thao Hoang" userId="0e23db62feec2a5d" providerId="LiveId" clId="{60C8D979-8A6E-464F-A494-8F8947F0E0B8}" dt="2020-11-08T17:49:51.154" v="3799" actId="164"/>
          <ac:spMkLst>
            <pc:docMk/>
            <pc:sldMk cId="2590300742" sldId="344"/>
            <ac:spMk id="5" creationId="{E59AFD7C-856C-4761-AE7A-B383ACFBE84E}"/>
          </ac:spMkLst>
        </pc:spChg>
        <pc:spChg chg="mod topLvl">
          <ac:chgData name="Thao Hoang" userId="0e23db62feec2a5d" providerId="LiveId" clId="{60C8D979-8A6E-464F-A494-8F8947F0E0B8}" dt="2020-11-08T17:49:51.154" v="3799" actId="164"/>
          <ac:spMkLst>
            <pc:docMk/>
            <pc:sldMk cId="2590300742" sldId="344"/>
            <ac:spMk id="6" creationId="{A3BD63D5-1323-4570-A5AA-3A58D9E0E3F7}"/>
          </ac:spMkLst>
        </pc:spChg>
        <pc:spChg chg="mod topLvl">
          <ac:chgData name="Thao Hoang" userId="0e23db62feec2a5d" providerId="LiveId" clId="{60C8D979-8A6E-464F-A494-8F8947F0E0B8}" dt="2020-11-08T17:49:44.027" v="3798" actId="164"/>
          <ac:spMkLst>
            <pc:docMk/>
            <pc:sldMk cId="2590300742" sldId="344"/>
            <ac:spMk id="7" creationId="{7E8C9389-EF32-423D-B0C5-74A5C40E3F52}"/>
          </ac:spMkLst>
        </pc:spChg>
        <pc:spChg chg="mod topLvl">
          <ac:chgData name="Thao Hoang" userId="0e23db62feec2a5d" providerId="LiveId" clId="{60C8D979-8A6E-464F-A494-8F8947F0E0B8}" dt="2020-11-08T17:51:29.123" v="3814" actId="255"/>
          <ac:spMkLst>
            <pc:docMk/>
            <pc:sldMk cId="2590300742" sldId="344"/>
            <ac:spMk id="8" creationId="{10841CF9-2C4D-4369-88F9-22435B0C7E27}"/>
          </ac:spMkLst>
        </pc:spChg>
        <pc:spChg chg="mod topLvl">
          <ac:chgData name="Thao Hoang" userId="0e23db62feec2a5d" providerId="LiveId" clId="{60C8D979-8A6E-464F-A494-8F8947F0E0B8}" dt="2020-11-08T17:49:40.432" v="3797" actId="164"/>
          <ac:spMkLst>
            <pc:docMk/>
            <pc:sldMk cId="2590300742" sldId="344"/>
            <ac:spMk id="9" creationId="{E03F1B07-24EB-4DAF-9370-F20E8DF8212B}"/>
          </ac:spMkLst>
        </pc:spChg>
        <pc:spChg chg="mod topLvl">
          <ac:chgData name="Thao Hoang" userId="0e23db62feec2a5d" providerId="LiveId" clId="{60C8D979-8A6E-464F-A494-8F8947F0E0B8}" dt="2020-11-08T17:49:40.432" v="3797" actId="164"/>
          <ac:spMkLst>
            <pc:docMk/>
            <pc:sldMk cId="2590300742" sldId="344"/>
            <ac:spMk id="10" creationId="{8963B587-6BA3-4DF1-82E9-1A264776490A}"/>
          </ac:spMkLst>
        </pc:spChg>
        <pc:spChg chg="mod topLvl">
          <ac:chgData name="Thao Hoang" userId="0e23db62feec2a5d" providerId="LiveId" clId="{60C8D979-8A6E-464F-A494-8F8947F0E0B8}" dt="2020-11-08T17:49:36.640" v="3796" actId="164"/>
          <ac:spMkLst>
            <pc:docMk/>
            <pc:sldMk cId="2590300742" sldId="344"/>
            <ac:spMk id="11" creationId="{F748C08C-6F60-41A6-B611-A2D3C1FBC4F2}"/>
          </ac:spMkLst>
        </pc:spChg>
        <pc:spChg chg="mod topLvl">
          <ac:chgData name="Thao Hoang" userId="0e23db62feec2a5d" providerId="LiveId" clId="{60C8D979-8A6E-464F-A494-8F8947F0E0B8}" dt="2020-11-08T17:49:36.640" v="3796" actId="164"/>
          <ac:spMkLst>
            <pc:docMk/>
            <pc:sldMk cId="2590300742" sldId="344"/>
            <ac:spMk id="12" creationId="{A5CC4B68-BE62-4A0A-93B7-62D8E9B5F02A}"/>
          </ac:spMkLst>
        </pc:spChg>
        <pc:spChg chg="add del">
          <ac:chgData name="Thao Hoang" userId="0e23db62feec2a5d" providerId="LiveId" clId="{60C8D979-8A6E-464F-A494-8F8947F0E0B8}" dt="2020-11-08T17:52:03.183" v="3816" actId="478"/>
          <ac:spMkLst>
            <pc:docMk/>
            <pc:sldMk cId="2590300742" sldId="344"/>
            <ac:spMk id="17" creationId="{2BB677A5-BD88-4C57-A649-F4FA6A50E983}"/>
          </ac:spMkLst>
        </pc:spChg>
        <pc:spChg chg="add mod">
          <ac:chgData name="Thao Hoang" userId="0e23db62feec2a5d" providerId="LiveId" clId="{60C8D979-8A6E-464F-A494-8F8947F0E0B8}" dt="2020-11-08T17:53:36.509" v="3861" actId="164"/>
          <ac:spMkLst>
            <pc:docMk/>
            <pc:sldMk cId="2590300742" sldId="344"/>
            <ac:spMk id="18" creationId="{F2735706-19B5-4E43-81BC-88841C7D4262}"/>
          </ac:spMkLst>
        </pc:spChg>
        <pc:spChg chg="add mod">
          <ac:chgData name="Thao Hoang" userId="0e23db62feec2a5d" providerId="LiveId" clId="{60C8D979-8A6E-464F-A494-8F8947F0E0B8}" dt="2020-11-09T16:59:00.651" v="4101" actId="122"/>
          <ac:spMkLst>
            <pc:docMk/>
            <pc:sldMk cId="2590300742" sldId="344"/>
            <ac:spMk id="19" creationId="{9A4CF0F4-54FA-43F1-A55F-B6ACEFAA2DEB}"/>
          </ac:spMkLst>
        </pc:spChg>
        <pc:grpChg chg="del mod">
          <ac:chgData name="Thao Hoang" userId="0e23db62feec2a5d" providerId="LiveId" clId="{60C8D979-8A6E-464F-A494-8F8947F0E0B8}" dt="2020-11-08T17:49:33.145" v="3795" actId="165"/>
          <ac:grpSpMkLst>
            <pc:docMk/>
            <pc:sldMk cId="2590300742" sldId="344"/>
            <ac:grpSpMk id="4" creationId="{062AAD9D-3C6C-4413-B19A-C61D9DE8170F}"/>
          </ac:grpSpMkLst>
        </pc:grpChg>
        <pc:grpChg chg="add mod">
          <ac:chgData name="Thao Hoang" userId="0e23db62feec2a5d" providerId="LiveId" clId="{60C8D979-8A6E-464F-A494-8F8947F0E0B8}" dt="2020-11-08T17:49:36.640" v="3796" actId="164"/>
          <ac:grpSpMkLst>
            <pc:docMk/>
            <pc:sldMk cId="2590300742" sldId="344"/>
            <ac:grpSpMk id="13" creationId="{2F7804D5-58C3-4273-A975-8855BF538E58}"/>
          </ac:grpSpMkLst>
        </pc:grpChg>
        <pc:grpChg chg="add mod">
          <ac:chgData name="Thao Hoang" userId="0e23db62feec2a5d" providerId="LiveId" clId="{60C8D979-8A6E-464F-A494-8F8947F0E0B8}" dt="2020-11-08T17:49:40.432" v="3797" actId="164"/>
          <ac:grpSpMkLst>
            <pc:docMk/>
            <pc:sldMk cId="2590300742" sldId="344"/>
            <ac:grpSpMk id="14" creationId="{24C116DE-5380-486C-A114-DB58E6D56F48}"/>
          </ac:grpSpMkLst>
        </pc:grpChg>
        <pc:grpChg chg="add mod">
          <ac:chgData name="Thao Hoang" userId="0e23db62feec2a5d" providerId="LiveId" clId="{60C8D979-8A6E-464F-A494-8F8947F0E0B8}" dt="2020-11-08T17:49:44.027" v="3798" actId="164"/>
          <ac:grpSpMkLst>
            <pc:docMk/>
            <pc:sldMk cId="2590300742" sldId="344"/>
            <ac:grpSpMk id="15" creationId="{DF262AFD-5E56-4F51-B290-D4F6DE01C79C}"/>
          </ac:grpSpMkLst>
        </pc:grpChg>
        <pc:grpChg chg="add mod">
          <ac:chgData name="Thao Hoang" userId="0e23db62feec2a5d" providerId="LiveId" clId="{60C8D979-8A6E-464F-A494-8F8947F0E0B8}" dt="2020-11-08T17:49:51.154" v="3799" actId="164"/>
          <ac:grpSpMkLst>
            <pc:docMk/>
            <pc:sldMk cId="2590300742" sldId="344"/>
            <ac:grpSpMk id="16" creationId="{27CE9F6E-BBB9-44B5-902C-2E8C862EC9D4}"/>
          </ac:grpSpMkLst>
        </pc:grpChg>
        <pc:grpChg chg="add mod">
          <ac:chgData name="Thao Hoang" userId="0e23db62feec2a5d" providerId="LiveId" clId="{60C8D979-8A6E-464F-A494-8F8947F0E0B8}" dt="2020-11-08T17:53:36.509" v="3861" actId="164"/>
          <ac:grpSpMkLst>
            <pc:docMk/>
            <pc:sldMk cId="2590300742" sldId="344"/>
            <ac:grpSpMk id="20" creationId="{02B49FAF-3E9E-468C-8AEA-D44C44280989}"/>
          </ac:grpSpMkLst>
        </pc:grpChg>
        <pc:graphicFrameChg chg="add del mod modGraphic">
          <ac:chgData name="Thao Hoang" userId="0e23db62feec2a5d" providerId="LiveId" clId="{60C8D979-8A6E-464F-A494-8F8947F0E0B8}" dt="2020-11-08T17:49:27.909" v="3794" actId="18245"/>
          <ac:graphicFrameMkLst>
            <pc:docMk/>
            <pc:sldMk cId="2590300742" sldId="344"/>
            <ac:graphicFrameMk id="3" creationId="{87D00488-3872-477A-BA83-9D34C241A617}"/>
          </ac:graphicFrameMkLst>
        </pc:graphicFrameChg>
      </pc:sldChg>
      <pc:sldChg chg="addSp delSp modSp add mod modNotesTx">
        <pc:chgData name="Thao Hoang" userId="0e23db62feec2a5d" providerId="LiveId" clId="{60C8D979-8A6E-464F-A494-8F8947F0E0B8}" dt="2020-11-10T01:37:26.524" v="8080" actId="20577"/>
        <pc:sldMkLst>
          <pc:docMk/>
          <pc:sldMk cId="152664114" sldId="345"/>
        </pc:sldMkLst>
        <pc:spChg chg="mod">
          <ac:chgData name="Thao Hoang" userId="0e23db62feec2a5d" providerId="LiveId" clId="{60C8D979-8A6E-464F-A494-8F8947F0E0B8}" dt="2020-11-09T18:18:20.985" v="7373" actId="20577"/>
          <ac:spMkLst>
            <pc:docMk/>
            <pc:sldMk cId="152664114" sldId="345"/>
            <ac:spMk id="2" creationId="{00000000-0000-0000-0000-000000000000}"/>
          </ac:spMkLst>
        </pc:spChg>
        <pc:spChg chg="add del mod">
          <ac:chgData name="Thao Hoang" userId="0e23db62feec2a5d" providerId="LiveId" clId="{60C8D979-8A6E-464F-A494-8F8947F0E0B8}" dt="2020-11-09T17:49:15.589" v="6028" actId="21"/>
          <ac:spMkLst>
            <pc:docMk/>
            <pc:sldMk cId="152664114" sldId="345"/>
            <ac:spMk id="5" creationId="{78129B46-30D7-4487-BD39-9A84097915C7}"/>
          </ac:spMkLst>
        </pc:spChg>
        <pc:spChg chg="del">
          <ac:chgData name="Thao Hoang" userId="0e23db62feec2a5d" providerId="LiveId" clId="{60C8D979-8A6E-464F-A494-8F8947F0E0B8}" dt="2020-11-09T17:04:42.177" v="4361" actId="478"/>
          <ac:spMkLst>
            <pc:docMk/>
            <pc:sldMk cId="152664114" sldId="345"/>
            <ac:spMk id="7" creationId="{00000000-0000-0000-0000-000000000000}"/>
          </ac:spMkLst>
        </pc:spChg>
        <pc:spChg chg="add del mod">
          <ac:chgData name="Thao Hoang" userId="0e23db62feec2a5d" providerId="LiveId" clId="{60C8D979-8A6E-464F-A494-8F8947F0E0B8}" dt="2020-11-09T17:46:41.739" v="6003" actId="478"/>
          <ac:spMkLst>
            <pc:docMk/>
            <pc:sldMk cId="152664114" sldId="345"/>
            <ac:spMk id="9" creationId="{4D77FF4D-6D33-41BB-958B-9BB2BA23D536}"/>
          </ac:spMkLst>
        </pc:spChg>
        <pc:spChg chg="add del mod">
          <ac:chgData name="Thao Hoang" userId="0e23db62feec2a5d" providerId="LiveId" clId="{60C8D979-8A6E-464F-A494-8F8947F0E0B8}" dt="2020-11-09T17:50:53.085" v="6044" actId="478"/>
          <ac:spMkLst>
            <pc:docMk/>
            <pc:sldMk cId="152664114" sldId="345"/>
            <ac:spMk id="12" creationId="{20E95E55-BDE2-4203-94F4-393B3962511D}"/>
          </ac:spMkLst>
        </pc:spChg>
        <pc:spChg chg="add mod">
          <ac:chgData name="Thao Hoang" userId="0e23db62feec2a5d" providerId="LiveId" clId="{60C8D979-8A6E-464F-A494-8F8947F0E0B8}" dt="2020-11-09T17:54:09.535" v="6221" actId="20577"/>
          <ac:spMkLst>
            <pc:docMk/>
            <pc:sldMk cId="152664114" sldId="345"/>
            <ac:spMk id="13" creationId="{A90C6DF4-1550-4D06-8D78-375B8C8B8B0A}"/>
          </ac:spMkLst>
        </pc:spChg>
        <pc:spChg chg="add del mod">
          <ac:chgData name="Thao Hoang" userId="0e23db62feec2a5d" providerId="LiveId" clId="{60C8D979-8A6E-464F-A494-8F8947F0E0B8}" dt="2020-11-09T17:17:08.769" v="4841" actId="478"/>
          <ac:spMkLst>
            <pc:docMk/>
            <pc:sldMk cId="152664114" sldId="345"/>
            <ac:spMk id="15" creationId="{7A09F415-DA67-488C-8908-96B0BFC4B4D6}"/>
          </ac:spMkLst>
        </pc:spChg>
        <pc:spChg chg="add del mod">
          <ac:chgData name="Thao Hoang" userId="0e23db62feec2a5d" providerId="LiveId" clId="{60C8D979-8A6E-464F-A494-8F8947F0E0B8}" dt="2020-11-09T17:21:20.105" v="4923" actId="478"/>
          <ac:spMkLst>
            <pc:docMk/>
            <pc:sldMk cId="152664114" sldId="345"/>
            <ac:spMk id="16" creationId="{ECAEB485-B3A0-4987-97CE-1CE5F1B95616}"/>
          </ac:spMkLst>
        </pc:spChg>
        <pc:spChg chg="add del mod">
          <ac:chgData name="Thao Hoang" userId="0e23db62feec2a5d" providerId="LiveId" clId="{60C8D979-8A6E-464F-A494-8F8947F0E0B8}" dt="2020-11-09T17:29:52.249" v="5288" actId="478"/>
          <ac:spMkLst>
            <pc:docMk/>
            <pc:sldMk cId="152664114" sldId="345"/>
            <ac:spMk id="18" creationId="{ACDF5917-5DBF-450B-94E2-8D782C000DEA}"/>
          </ac:spMkLst>
        </pc:spChg>
        <pc:spChg chg="add del mod">
          <ac:chgData name="Thao Hoang" userId="0e23db62feec2a5d" providerId="LiveId" clId="{60C8D979-8A6E-464F-A494-8F8947F0E0B8}" dt="2020-11-09T17:48:29.821" v="6025" actId="478"/>
          <ac:spMkLst>
            <pc:docMk/>
            <pc:sldMk cId="152664114" sldId="345"/>
            <ac:spMk id="19" creationId="{13717C3E-D741-4522-B5EB-E9F569DC8BB4}"/>
          </ac:spMkLst>
        </pc:spChg>
        <pc:spChg chg="add del mod">
          <ac:chgData name="Thao Hoang" userId="0e23db62feec2a5d" providerId="LiveId" clId="{60C8D979-8A6E-464F-A494-8F8947F0E0B8}" dt="2020-11-09T17:48:32.390" v="6026" actId="478"/>
          <ac:spMkLst>
            <pc:docMk/>
            <pc:sldMk cId="152664114" sldId="345"/>
            <ac:spMk id="21" creationId="{6DD14A1E-40E1-4CD8-9DF5-F32162130B83}"/>
          </ac:spMkLst>
        </pc:spChg>
        <pc:spChg chg="add mod">
          <ac:chgData name="Thao Hoang" userId="0e23db62feec2a5d" providerId="LiveId" clId="{60C8D979-8A6E-464F-A494-8F8947F0E0B8}" dt="2020-11-10T01:37:26.524" v="8080" actId="20577"/>
          <ac:spMkLst>
            <pc:docMk/>
            <pc:sldMk cId="152664114" sldId="345"/>
            <ac:spMk id="23" creationId="{5D88B100-54E2-4D9C-85ED-D6FA7BE9904B}"/>
          </ac:spMkLst>
        </pc:spChg>
        <pc:spChg chg="add del mod">
          <ac:chgData name="Thao Hoang" userId="0e23db62feec2a5d" providerId="LiveId" clId="{60C8D979-8A6E-464F-A494-8F8947F0E0B8}" dt="2020-11-09T17:49:27.269" v="6032" actId="478"/>
          <ac:spMkLst>
            <pc:docMk/>
            <pc:sldMk cId="152664114" sldId="345"/>
            <ac:spMk id="25" creationId="{82C1F1BB-A597-47E4-9A4E-1E001386161A}"/>
          </ac:spMkLst>
        </pc:spChg>
        <pc:picChg chg="del">
          <ac:chgData name="Thao Hoang" userId="0e23db62feec2a5d" providerId="LiveId" clId="{60C8D979-8A6E-464F-A494-8F8947F0E0B8}" dt="2020-11-09T17:03:44.520" v="4286" actId="478"/>
          <ac:picMkLst>
            <pc:docMk/>
            <pc:sldMk cId="152664114" sldId="345"/>
            <ac:picMk id="3" creationId="{89E91A66-9CE6-485E-91A9-09675E3B950A}"/>
          </ac:picMkLst>
        </pc:picChg>
        <pc:picChg chg="add del mod">
          <ac:chgData name="Thao Hoang" userId="0e23db62feec2a5d" providerId="LiveId" clId="{60C8D979-8A6E-464F-A494-8F8947F0E0B8}" dt="2020-11-09T17:49:15.589" v="6028" actId="21"/>
          <ac:picMkLst>
            <pc:docMk/>
            <pc:sldMk cId="152664114" sldId="345"/>
            <ac:picMk id="8" creationId="{F7AFC638-C172-4A37-8AEF-DB4E022825BB}"/>
          </ac:picMkLst>
        </pc:picChg>
        <pc:picChg chg="add mod">
          <ac:chgData name="Thao Hoang" userId="0e23db62feec2a5d" providerId="LiveId" clId="{60C8D979-8A6E-464F-A494-8F8947F0E0B8}" dt="2020-11-09T17:50:34.030" v="6041" actId="14100"/>
          <ac:picMkLst>
            <pc:docMk/>
            <pc:sldMk cId="152664114" sldId="345"/>
            <ac:picMk id="11" creationId="{F17F2C3B-335A-43E9-A7FF-47924F1B211C}"/>
          </ac:picMkLst>
        </pc:picChg>
        <pc:picChg chg="add del mod">
          <ac:chgData name="Thao Hoang" userId="0e23db62feec2a5d" providerId="LiveId" clId="{60C8D979-8A6E-464F-A494-8F8947F0E0B8}" dt="2020-11-09T17:21:21.089" v="4924" actId="478"/>
          <ac:picMkLst>
            <pc:docMk/>
            <pc:sldMk cId="152664114" sldId="345"/>
            <ac:picMk id="1026" creationId="{E2134CF8-9802-4E88-8D11-A4C2BC7BE3CF}"/>
          </ac:picMkLst>
        </pc:picChg>
      </pc:sldChg>
      <pc:sldChg chg="add del">
        <pc:chgData name="Thao Hoang" userId="0e23db62feec2a5d" providerId="LiveId" clId="{60C8D979-8A6E-464F-A494-8F8947F0E0B8}" dt="2020-11-09T17:04:11.205" v="4288"/>
        <pc:sldMkLst>
          <pc:docMk/>
          <pc:sldMk cId="2265308406" sldId="346"/>
        </pc:sldMkLst>
      </pc:sldChg>
      <pc:sldChg chg="addSp delSp modSp add mod modNotesTx">
        <pc:chgData name="Thao Hoang" userId="0e23db62feec2a5d" providerId="LiveId" clId="{60C8D979-8A6E-464F-A494-8F8947F0E0B8}" dt="2020-11-09T18:18:38.257" v="7399" actId="20577"/>
        <pc:sldMkLst>
          <pc:docMk/>
          <pc:sldMk cId="4230117387" sldId="346"/>
        </pc:sldMkLst>
        <pc:spChg chg="mod">
          <ac:chgData name="Thao Hoang" userId="0e23db62feec2a5d" providerId="LiveId" clId="{60C8D979-8A6E-464F-A494-8F8947F0E0B8}" dt="2020-11-09T18:18:38.257" v="7399" actId="20577"/>
          <ac:spMkLst>
            <pc:docMk/>
            <pc:sldMk cId="4230117387" sldId="346"/>
            <ac:spMk id="2" creationId="{00000000-0000-0000-0000-000000000000}"/>
          </ac:spMkLst>
        </pc:spChg>
        <pc:spChg chg="add del mod">
          <ac:chgData name="Thao Hoang" userId="0e23db62feec2a5d" providerId="LiveId" clId="{60C8D979-8A6E-464F-A494-8F8947F0E0B8}" dt="2020-11-09T18:02:31.535" v="6418" actId="478"/>
          <ac:spMkLst>
            <pc:docMk/>
            <pc:sldMk cId="4230117387" sldId="346"/>
            <ac:spMk id="3" creationId="{EAAEA0BC-67BC-484A-BC41-F7653AFA23EC}"/>
          </ac:spMkLst>
        </pc:spChg>
        <pc:spChg chg="mod">
          <ac:chgData name="Thao Hoang" userId="0e23db62feec2a5d" providerId="LiveId" clId="{60C8D979-8A6E-464F-A494-8F8947F0E0B8}" dt="2020-11-09T18:07:14.538" v="6552" actId="20577"/>
          <ac:spMkLst>
            <pc:docMk/>
            <pc:sldMk cId="4230117387" sldId="346"/>
            <ac:spMk id="5" creationId="{78129B46-30D7-4487-BD39-9A84097915C7}"/>
          </ac:spMkLst>
        </pc:spChg>
        <pc:spChg chg="del">
          <ac:chgData name="Thao Hoang" userId="0e23db62feec2a5d" providerId="LiveId" clId="{60C8D979-8A6E-464F-A494-8F8947F0E0B8}" dt="2020-11-09T17:46:33.302" v="6001" actId="478"/>
          <ac:spMkLst>
            <pc:docMk/>
            <pc:sldMk cId="4230117387" sldId="346"/>
            <ac:spMk id="9" creationId="{4D77FF4D-6D33-41BB-958B-9BB2BA23D536}"/>
          </ac:spMkLst>
        </pc:spChg>
        <pc:spChg chg="del">
          <ac:chgData name="Thao Hoang" userId="0e23db62feec2a5d" providerId="LiveId" clId="{60C8D979-8A6E-464F-A494-8F8947F0E0B8}" dt="2020-11-09T17:22:27.588" v="4967" actId="478"/>
          <ac:spMkLst>
            <pc:docMk/>
            <pc:sldMk cId="4230117387" sldId="346"/>
            <ac:spMk id="13" creationId="{A90C6DF4-1550-4D06-8D78-375B8C8B8B0A}"/>
          </ac:spMkLst>
        </pc:spChg>
        <pc:picChg chg="del">
          <ac:chgData name="Thao Hoang" userId="0e23db62feec2a5d" providerId="LiveId" clId="{60C8D979-8A6E-464F-A494-8F8947F0E0B8}" dt="2020-11-09T17:21:45.998" v="4958" actId="478"/>
          <ac:picMkLst>
            <pc:docMk/>
            <pc:sldMk cId="4230117387" sldId="346"/>
            <ac:picMk id="8" creationId="{F7AFC638-C172-4A37-8AEF-DB4E022825BB}"/>
          </ac:picMkLst>
        </pc:picChg>
        <pc:picChg chg="del">
          <ac:chgData name="Thao Hoang" userId="0e23db62feec2a5d" providerId="LiveId" clId="{60C8D979-8A6E-464F-A494-8F8947F0E0B8}" dt="2020-11-09T17:21:46.696" v="4959" actId="478"/>
          <ac:picMkLst>
            <pc:docMk/>
            <pc:sldMk cId="4230117387" sldId="346"/>
            <ac:picMk id="11" creationId="{F17F2C3B-335A-43E9-A7FF-47924F1B211C}"/>
          </ac:picMkLst>
        </pc:picChg>
        <pc:picChg chg="add mod">
          <ac:chgData name="Thao Hoang" userId="0e23db62feec2a5d" providerId="LiveId" clId="{60C8D979-8A6E-464F-A494-8F8947F0E0B8}" dt="2020-11-09T18:04:57.805" v="6532" actId="14100"/>
          <ac:picMkLst>
            <pc:docMk/>
            <pc:sldMk cId="4230117387" sldId="346"/>
            <ac:picMk id="3074" creationId="{09B306EA-0352-40E1-9826-BB25AB6D3743}"/>
          </ac:picMkLst>
        </pc:picChg>
      </pc:sldChg>
      <pc:sldChg chg="add del">
        <pc:chgData name="Thao Hoang" userId="0e23db62feec2a5d" providerId="LiveId" clId="{60C8D979-8A6E-464F-A494-8F8947F0E0B8}" dt="2020-11-09T17:21:48.862" v="4961"/>
        <pc:sldMkLst>
          <pc:docMk/>
          <pc:sldMk cId="87687336" sldId="347"/>
        </pc:sldMkLst>
      </pc:sldChg>
      <pc:sldChg chg="addSp delSp modSp add mod modNotesTx">
        <pc:chgData name="Thao Hoang" userId="0e23db62feec2a5d" providerId="LiveId" clId="{60C8D979-8A6E-464F-A494-8F8947F0E0B8}" dt="2020-11-09T18:21:55.199" v="7417" actId="20577"/>
        <pc:sldMkLst>
          <pc:docMk/>
          <pc:sldMk cId="2077969398" sldId="347"/>
        </pc:sldMkLst>
        <pc:spChg chg="mod">
          <ac:chgData name="Thao Hoang" userId="0e23db62feec2a5d" providerId="LiveId" clId="{60C8D979-8A6E-464F-A494-8F8947F0E0B8}" dt="2020-11-09T18:18:49.938" v="7411" actId="20577"/>
          <ac:spMkLst>
            <pc:docMk/>
            <pc:sldMk cId="2077969398" sldId="347"/>
            <ac:spMk id="2" creationId="{00000000-0000-0000-0000-000000000000}"/>
          </ac:spMkLst>
        </pc:spChg>
        <pc:spChg chg="add del mod">
          <ac:chgData name="Thao Hoang" userId="0e23db62feec2a5d" providerId="LiveId" clId="{60C8D979-8A6E-464F-A494-8F8947F0E0B8}" dt="2020-11-09T17:49:22.104" v="6031" actId="478"/>
          <ac:spMkLst>
            <pc:docMk/>
            <pc:sldMk cId="2077969398" sldId="347"/>
            <ac:spMk id="4" creationId="{2A21A6BB-D0F0-44A7-8650-D62858B304F2}"/>
          </ac:spMkLst>
        </pc:spChg>
        <pc:spChg chg="del">
          <ac:chgData name="Thao Hoang" userId="0e23db62feec2a5d" providerId="LiveId" clId="{60C8D979-8A6E-464F-A494-8F8947F0E0B8}" dt="2020-11-09T17:34:20.022" v="5547" actId="478"/>
          <ac:spMkLst>
            <pc:docMk/>
            <pc:sldMk cId="2077969398" sldId="347"/>
            <ac:spMk id="5" creationId="{78129B46-30D7-4487-BD39-9A84097915C7}"/>
          </ac:spMkLst>
        </pc:spChg>
        <pc:spChg chg="add mod">
          <ac:chgData name="Thao Hoang" userId="0e23db62feec2a5d" providerId="LiveId" clId="{60C8D979-8A6E-464F-A494-8F8947F0E0B8}" dt="2020-11-09T18:15:22.908" v="7339" actId="20577"/>
          <ac:spMkLst>
            <pc:docMk/>
            <pc:sldMk cId="2077969398" sldId="347"/>
            <ac:spMk id="6" creationId="{8B80406C-0C7D-4B77-9EAE-6C498A464E5B}"/>
          </ac:spMkLst>
        </pc:spChg>
        <pc:spChg chg="del">
          <ac:chgData name="Thao Hoang" userId="0e23db62feec2a5d" providerId="LiveId" clId="{60C8D979-8A6E-464F-A494-8F8947F0E0B8}" dt="2020-11-09T18:14:24.637" v="7314" actId="478"/>
          <ac:spMkLst>
            <pc:docMk/>
            <pc:sldMk cId="2077969398" sldId="347"/>
            <ac:spMk id="9" creationId="{4D77FF4D-6D33-41BB-958B-9BB2BA23D536}"/>
          </ac:spMkLst>
        </pc:spChg>
        <pc:spChg chg="add mod">
          <ac:chgData name="Thao Hoang" userId="0e23db62feec2a5d" providerId="LiveId" clId="{60C8D979-8A6E-464F-A494-8F8947F0E0B8}" dt="2020-11-09T18:21:55.199" v="7417" actId="20577"/>
          <ac:spMkLst>
            <pc:docMk/>
            <pc:sldMk cId="2077969398" sldId="347"/>
            <ac:spMk id="10" creationId="{6910E698-FC3B-4FEC-912A-ED1563FCF113}"/>
          </ac:spMkLst>
        </pc:spChg>
        <pc:picChg chg="add mod">
          <ac:chgData name="Thao Hoang" userId="0e23db62feec2a5d" providerId="LiveId" clId="{60C8D979-8A6E-464F-A494-8F8947F0E0B8}" dt="2020-11-09T18:14:38.465" v="7326" actId="1035"/>
          <ac:picMkLst>
            <pc:docMk/>
            <pc:sldMk cId="2077969398" sldId="347"/>
            <ac:picMk id="11" creationId="{D8E864F6-F2E1-446A-ADA4-4DD1526101EB}"/>
          </ac:picMkLst>
        </pc:picChg>
        <pc:picChg chg="del">
          <ac:chgData name="Thao Hoang" userId="0e23db62feec2a5d" providerId="LiveId" clId="{60C8D979-8A6E-464F-A494-8F8947F0E0B8}" dt="2020-11-09T17:49:19.581" v="6029" actId="478"/>
          <ac:picMkLst>
            <pc:docMk/>
            <pc:sldMk cId="2077969398" sldId="347"/>
            <ac:picMk id="3074" creationId="{09B306EA-0352-40E1-9826-BB25AB6D3743}"/>
          </ac:picMkLst>
        </pc:picChg>
      </pc:sldChg>
      <pc:sldChg chg="delSp modSp add del mod">
        <pc:chgData name="Thao Hoang" userId="0e23db62feec2a5d" providerId="LiveId" clId="{60C8D979-8A6E-464F-A494-8F8947F0E0B8}" dt="2020-11-10T01:36:12.828" v="8074" actId="2696"/>
        <pc:sldMkLst>
          <pc:docMk/>
          <pc:sldMk cId="1108826147" sldId="348"/>
        </pc:sldMkLst>
        <pc:spChg chg="mod">
          <ac:chgData name="Thao Hoang" userId="0e23db62feec2a5d" providerId="LiveId" clId="{60C8D979-8A6E-464F-A494-8F8947F0E0B8}" dt="2020-11-10T01:15:20.197" v="7831" actId="20577"/>
          <ac:spMkLst>
            <pc:docMk/>
            <pc:sldMk cId="1108826147" sldId="348"/>
            <ac:spMk id="15" creationId="{F1E73E71-38F6-4A8F-ACD8-3B889EBC13CC}"/>
          </ac:spMkLst>
        </pc:spChg>
        <pc:picChg chg="del">
          <ac:chgData name="Thao Hoang" userId="0e23db62feec2a5d" providerId="LiveId" clId="{60C8D979-8A6E-464F-A494-8F8947F0E0B8}" dt="2020-11-10T01:15:26.831" v="7832" actId="478"/>
          <ac:picMkLst>
            <pc:docMk/>
            <pc:sldMk cId="1108826147" sldId="348"/>
            <ac:picMk id="11" creationId="{7FAA0539-5B6B-4C9F-8EDD-5E9DD50417AF}"/>
          </ac:picMkLst>
        </pc:picChg>
      </pc:sldChg>
      <pc:sldChg chg="modSp add mod">
        <pc:chgData name="Thao Hoang" userId="0e23db62feec2a5d" providerId="LiveId" clId="{60C8D979-8A6E-464F-A494-8F8947F0E0B8}" dt="2020-11-10T01:39:07.236" v="8160" actId="6549"/>
        <pc:sldMkLst>
          <pc:docMk/>
          <pc:sldMk cId="4263459357" sldId="348"/>
        </pc:sldMkLst>
        <pc:spChg chg="mod">
          <ac:chgData name="Thao Hoang" userId="0e23db62feec2a5d" providerId="LiveId" clId="{60C8D979-8A6E-464F-A494-8F8947F0E0B8}" dt="2020-11-10T01:39:07.236" v="8160" actId="6549"/>
          <ac:spMkLst>
            <pc:docMk/>
            <pc:sldMk cId="4263459357" sldId="348"/>
            <ac:spMk id="15" creationId="{F1E73E71-38F6-4A8F-ACD8-3B889EBC13CC}"/>
          </ac:spMkLst>
        </pc:spChg>
      </pc:sldChg>
      <pc:sldChg chg="addSp delSp modSp add mod">
        <pc:chgData name="Thao Hoang" userId="0e23db62feec2a5d" providerId="LiveId" clId="{60C8D979-8A6E-464F-A494-8F8947F0E0B8}" dt="2020-11-10T01:34:06.935" v="8070" actId="20577"/>
        <pc:sldMkLst>
          <pc:docMk/>
          <pc:sldMk cId="2738556209" sldId="349"/>
        </pc:sldMkLst>
        <pc:spChg chg="add mod">
          <ac:chgData name="Thao Hoang" userId="0e23db62feec2a5d" providerId="LiveId" clId="{60C8D979-8A6E-464F-A494-8F8947F0E0B8}" dt="2020-11-10T01:33:37.476" v="8064" actId="1076"/>
          <ac:spMkLst>
            <pc:docMk/>
            <pc:sldMk cId="2738556209" sldId="349"/>
            <ac:spMk id="2" creationId="{16932396-1B3A-45F5-910C-CD1B105E541F}"/>
          </ac:spMkLst>
        </pc:spChg>
        <pc:spChg chg="mod">
          <ac:chgData name="Thao Hoang" userId="0e23db62feec2a5d" providerId="LiveId" clId="{60C8D979-8A6E-464F-A494-8F8947F0E0B8}" dt="2020-11-10T01:34:06.935" v="8070" actId="20577"/>
          <ac:spMkLst>
            <pc:docMk/>
            <pc:sldMk cId="2738556209" sldId="349"/>
            <ac:spMk id="13" creationId="{00000000-0000-0000-0000-000000000000}"/>
          </ac:spMkLst>
        </pc:spChg>
        <pc:spChg chg="del mod">
          <ac:chgData name="Thao Hoang" userId="0e23db62feec2a5d" providerId="LiveId" clId="{60C8D979-8A6E-464F-A494-8F8947F0E0B8}" dt="2020-11-10T01:29:39.642" v="7843" actId="478"/>
          <ac:spMkLst>
            <pc:docMk/>
            <pc:sldMk cId="2738556209" sldId="349"/>
            <ac:spMk id="15" creationId="{F1E73E71-38F6-4A8F-ACD8-3B889EBC13CC}"/>
          </ac:spMkLst>
        </pc:spChg>
        <pc:picChg chg="del">
          <ac:chgData name="Thao Hoang" userId="0e23db62feec2a5d" providerId="LiveId" clId="{60C8D979-8A6E-464F-A494-8F8947F0E0B8}" dt="2020-11-10T01:27:54.264" v="7834" actId="478"/>
          <ac:picMkLst>
            <pc:docMk/>
            <pc:sldMk cId="2738556209" sldId="349"/>
            <ac:picMk id="11" creationId="{7FAA0539-5B6B-4C9F-8EDD-5E9DD50417AF}"/>
          </ac:picMkLst>
        </pc:picChg>
        <pc:picChg chg="add del mod">
          <ac:chgData name="Thao Hoang" userId="0e23db62feec2a5d" providerId="LiveId" clId="{60C8D979-8A6E-464F-A494-8F8947F0E0B8}" dt="2020-11-10T01:31:04.477" v="7888" actId="478"/>
          <ac:picMkLst>
            <pc:docMk/>
            <pc:sldMk cId="2738556209" sldId="349"/>
            <ac:picMk id="1026" creationId="{7D0871BA-F249-465F-9D64-19495D06F4BC}"/>
          </ac:picMkLst>
        </pc:picChg>
        <pc:picChg chg="add mod">
          <ac:chgData name="Thao Hoang" userId="0e23db62feec2a5d" providerId="LiveId" clId="{60C8D979-8A6E-464F-A494-8F8947F0E0B8}" dt="2020-11-10T01:31:30.256" v="7894" actId="1076"/>
          <ac:picMkLst>
            <pc:docMk/>
            <pc:sldMk cId="2738556209" sldId="349"/>
            <ac:picMk id="1028" creationId="{53AC5B20-DB09-4DBF-ABBE-6D0BC1346F50}"/>
          </ac:picMkLst>
        </pc:picChg>
      </pc:sldChg>
    </pc:docChg>
  </pc:docChgLst>
  <pc:docChgLst>
    <pc:chgData name="Thao Hoang" userId="0e23db62feec2a5d" providerId="LiveId" clId="{936E1770-A19F-4809-B570-EE7451CB7B38}"/>
    <pc:docChg chg="custSel modSld">
      <pc:chgData name="Thao Hoang" userId="0e23db62feec2a5d" providerId="LiveId" clId="{936E1770-A19F-4809-B570-EE7451CB7B38}" dt="2020-11-11T00:45:28.099" v="875" actId="14100"/>
      <pc:docMkLst>
        <pc:docMk/>
      </pc:docMkLst>
      <pc:sldChg chg="addSp delSp modSp mod">
        <pc:chgData name="Thao Hoang" userId="0e23db62feec2a5d" providerId="LiveId" clId="{936E1770-A19F-4809-B570-EE7451CB7B38}" dt="2020-11-11T00:45:28.099" v="875" actId="14100"/>
        <pc:sldMkLst>
          <pc:docMk/>
          <pc:sldMk cId="2193902762" sldId="330"/>
        </pc:sldMkLst>
        <pc:spChg chg="add del mod">
          <ac:chgData name="Thao Hoang" userId="0e23db62feec2a5d" providerId="LiveId" clId="{936E1770-A19F-4809-B570-EE7451CB7B38}" dt="2020-11-10T21:36:55.575" v="814" actId="478"/>
          <ac:spMkLst>
            <pc:docMk/>
            <pc:sldMk cId="2193902762" sldId="330"/>
            <ac:spMk id="2" creationId="{0D60AC05-CDD7-4802-BCA5-A8FBC6475EE9}"/>
          </ac:spMkLst>
        </pc:spChg>
        <pc:spChg chg="add mod">
          <ac:chgData name="Thao Hoang" userId="0e23db62feec2a5d" providerId="LiveId" clId="{936E1770-A19F-4809-B570-EE7451CB7B38}" dt="2020-11-10T21:30:08.524" v="474" actId="164"/>
          <ac:spMkLst>
            <pc:docMk/>
            <pc:sldMk cId="2193902762" sldId="330"/>
            <ac:spMk id="12" creationId="{6EF27F08-2027-4DBD-85AE-E0DA888CE360}"/>
          </ac:spMkLst>
        </pc:spChg>
        <pc:spChg chg="add mod">
          <ac:chgData name="Thao Hoang" userId="0e23db62feec2a5d" providerId="LiveId" clId="{936E1770-A19F-4809-B570-EE7451CB7B38}" dt="2020-11-10T21:30:08.524" v="474" actId="164"/>
          <ac:spMkLst>
            <pc:docMk/>
            <pc:sldMk cId="2193902762" sldId="330"/>
            <ac:spMk id="14" creationId="{9195A0E4-C7BD-4ADB-B770-750F1CCC7F5A}"/>
          </ac:spMkLst>
        </pc:spChg>
        <pc:spChg chg="mod">
          <ac:chgData name="Thao Hoang" userId="0e23db62feec2a5d" providerId="LiveId" clId="{936E1770-A19F-4809-B570-EE7451CB7B38}" dt="2020-11-10T21:36:10.631" v="813" actId="115"/>
          <ac:spMkLst>
            <pc:docMk/>
            <pc:sldMk cId="2193902762" sldId="330"/>
            <ac:spMk id="15" creationId="{F1E73E71-38F6-4A8F-ACD8-3B889EBC13CC}"/>
          </ac:spMkLst>
        </pc:spChg>
        <pc:spChg chg="add del mod">
          <ac:chgData name="Thao Hoang" userId="0e23db62feec2a5d" providerId="LiveId" clId="{936E1770-A19F-4809-B570-EE7451CB7B38}" dt="2020-11-10T23:18:13.890" v="834" actId="478"/>
          <ac:spMkLst>
            <pc:docMk/>
            <pc:sldMk cId="2193902762" sldId="330"/>
            <ac:spMk id="19" creationId="{76B4B209-A2D2-42A9-8728-EF6ABAC8DC4C}"/>
          </ac:spMkLst>
        </pc:spChg>
        <pc:spChg chg="add del mod">
          <ac:chgData name="Thao Hoang" userId="0e23db62feec2a5d" providerId="LiveId" clId="{936E1770-A19F-4809-B570-EE7451CB7B38}" dt="2020-11-10T23:18:12.007" v="833" actId="478"/>
          <ac:spMkLst>
            <pc:docMk/>
            <pc:sldMk cId="2193902762" sldId="330"/>
            <ac:spMk id="21" creationId="{FFB747F5-CBFA-48B1-83D0-47357ED590CE}"/>
          </ac:spMkLst>
        </pc:spChg>
        <pc:grpChg chg="add mod">
          <ac:chgData name="Thao Hoang" userId="0e23db62feec2a5d" providerId="LiveId" clId="{936E1770-A19F-4809-B570-EE7451CB7B38}" dt="2020-11-10T21:30:10.367" v="475" actId="164"/>
          <ac:grpSpMkLst>
            <pc:docMk/>
            <pc:sldMk cId="2193902762" sldId="330"/>
            <ac:grpSpMk id="16" creationId="{60299723-841A-4E30-83D8-58C6FB7FB57C}"/>
          </ac:grpSpMkLst>
        </pc:grpChg>
        <pc:grpChg chg="add del mod">
          <ac:chgData name="Thao Hoang" userId="0e23db62feec2a5d" providerId="LiveId" clId="{936E1770-A19F-4809-B570-EE7451CB7B38}" dt="2020-11-10T23:08:23.788" v="815" actId="478"/>
          <ac:grpSpMkLst>
            <pc:docMk/>
            <pc:sldMk cId="2193902762" sldId="330"/>
            <ac:grpSpMk id="17" creationId="{E9EC2616-8400-4EA9-90AE-8FB039FB7D76}"/>
          </ac:grpSpMkLst>
        </pc:grpChg>
        <pc:picChg chg="add del mod">
          <ac:chgData name="Thao Hoang" userId="0e23db62feec2a5d" providerId="LiveId" clId="{936E1770-A19F-4809-B570-EE7451CB7B38}" dt="2020-11-10T21:17:26.615" v="358" actId="478"/>
          <ac:picMkLst>
            <pc:docMk/>
            <pc:sldMk cId="2193902762" sldId="330"/>
            <ac:picMk id="4" creationId="{730A9EBE-E064-42F0-BDDC-80B9E1103FB4}"/>
          </ac:picMkLst>
        </pc:picChg>
        <pc:picChg chg="add del mod">
          <ac:chgData name="Thao Hoang" userId="0e23db62feec2a5d" providerId="LiveId" clId="{936E1770-A19F-4809-B570-EE7451CB7B38}" dt="2020-11-10T21:17:38.191" v="362" actId="478"/>
          <ac:picMkLst>
            <pc:docMk/>
            <pc:sldMk cId="2193902762" sldId="330"/>
            <ac:picMk id="6" creationId="{2DD1626B-29E0-4E7F-9323-CC8CF92954AC}"/>
          </ac:picMkLst>
        </pc:picChg>
        <pc:picChg chg="add del mod">
          <ac:chgData name="Thao Hoang" userId="0e23db62feec2a5d" providerId="LiveId" clId="{936E1770-A19F-4809-B570-EE7451CB7B38}" dt="2020-11-10T21:25:37.489" v="370" actId="478"/>
          <ac:picMkLst>
            <pc:docMk/>
            <pc:sldMk cId="2193902762" sldId="330"/>
            <ac:picMk id="8" creationId="{20A20298-9D19-4E40-A59B-62225428911F}"/>
          </ac:picMkLst>
        </pc:picChg>
        <pc:picChg chg="add mod">
          <ac:chgData name="Thao Hoang" userId="0e23db62feec2a5d" providerId="LiveId" clId="{936E1770-A19F-4809-B570-EE7451CB7B38}" dt="2020-11-10T21:30:10.367" v="475" actId="164"/>
          <ac:picMkLst>
            <pc:docMk/>
            <pc:sldMk cId="2193902762" sldId="330"/>
            <ac:picMk id="10" creationId="{9BC98256-D58F-4E21-90D7-68E7950EC702}"/>
          </ac:picMkLst>
        </pc:picChg>
        <pc:picChg chg="del">
          <ac:chgData name="Thao Hoang" userId="0e23db62feec2a5d" providerId="LiveId" clId="{936E1770-A19F-4809-B570-EE7451CB7B38}" dt="2020-11-10T21:04:31.709" v="216" actId="478"/>
          <ac:picMkLst>
            <pc:docMk/>
            <pc:sldMk cId="2193902762" sldId="330"/>
            <ac:picMk id="11" creationId="{7FAA0539-5B6B-4C9F-8EDD-5E9DD50417AF}"/>
          </ac:picMkLst>
        </pc:picChg>
        <pc:picChg chg="add del mod">
          <ac:chgData name="Thao Hoang" userId="0e23db62feec2a5d" providerId="LiveId" clId="{936E1770-A19F-4809-B570-EE7451CB7B38}" dt="2020-11-10T23:08:42.345" v="821" actId="478"/>
          <ac:picMkLst>
            <pc:docMk/>
            <pc:sldMk cId="2193902762" sldId="330"/>
            <ac:picMk id="23" creationId="{4969A0B0-36ED-43AF-BE39-A9D49097DF63}"/>
          </ac:picMkLst>
        </pc:picChg>
        <pc:picChg chg="add del mod ord">
          <ac:chgData name="Thao Hoang" userId="0e23db62feec2a5d" providerId="LiveId" clId="{936E1770-A19F-4809-B570-EE7451CB7B38}" dt="2020-11-11T00:09:47.103" v="835" actId="478"/>
          <ac:picMkLst>
            <pc:docMk/>
            <pc:sldMk cId="2193902762" sldId="330"/>
            <ac:picMk id="25" creationId="{D5E9E77B-2354-45B8-BBD2-49CFFE5822DF}"/>
          </ac:picMkLst>
        </pc:picChg>
        <pc:picChg chg="add del mod">
          <ac:chgData name="Thao Hoang" userId="0e23db62feec2a5d" providerId="LiveId" clId="{936E1770-A19F-4809-B570-EE7451CB7B38}" dt="2020-11-11T00:16:58.242" v="839" actId="478"/>
          <ac:picMkLst>
            <pc:docMk/>
            <pc:sldMk cId="2193902762" sldId="330"/>
            <ac:picMk id="27" creationId="{AF9D41D9-C066-4404-AB5A-D39F6D963A3B}"/>
          </ac:picMkLst>
        </pc:picChg>
        <pc:picChg chg="add del mod">
          <ac:chgData name="Thao Hoang" userId="0e23db62feec2a5d" providerId="LiveId" clId="{936E1770-A19F-4809-B570-EE7451CB7B38}" dt="2020-11-11T00:19:27.128" v="844" actId="478"/>
          <ac:picMkLst>
            <pc:docMk/>
            <pc:sldMk cId="2193902762" sldId="330"/>
            <ac:picMk id="29" creationId="{F91BFFFE-3A12-40DB-93BC-E0D4D638703E}"/>
          </ac:picMkLst>
        </pc:picChg>
        <pc:picChg chg="add del mod">
          <ac:chgData name="Thao Hoang" userId="0e23db62feec2a5d" providerId="LiveId" clId="{936E1770-A19F-4809-B570-EE7451CB7B38}" dt="2020-11-11T00:37:18.762" v="848" actId="478"/>
          <ac:picMkLst>
            <pc:docMk/>
            <pc:sldMk cId="2193902762" sldId="330"/>
            <ac:picMk id="31" creationId="{987E5F96-0410-44DC-9224-8AAA5E75A42B}"/>
          </ac:picMkLst>
        </pc:picChg>
        <pc:picChg chg="add del mod">
          <ac:chgData name="Thao Hoang" userId="0e23db62feec2a5d" providerId="LiveId" clId="{936E1770-A19F-4809-B570-EE7451CB7B38}" dt="2020-11-11T00:38:40.086" v="855" actId="478"/>
          <ac:picMkLst>
            <pc:docMk/>
            <pc:sldMk cId="2193902762" sldId="330"/>
            <ac:picMk id="33" creationId="{1FF9AB71-75E8-48BF-84CB-2AEB91C41C68}"/>
          </ac:picMkLst>
        </pc:picChg>
        <pc:picChg chg="add del mod">
          <ac:chgData name="Thao Hoang" userId="0e23db62feec2a5d" providerId="LiveId" clId="{936E1770-A19F-4809-B570-EE7451CB7B38}" dt="2020-11-11T00:45:07.392" v="869" actId="478"/>
          <ac:picMkLst>
            <pc:docMk/>
            <pc:sldMk cId="2193902762" sldId="330"/>
            <ac:picMk id="35" creationId="{D0F2547A-11E5-4D34-B071-1BDE6CAFCF91}"/>
          </ac:picMkLst>
        </pc:picChg>
        <pc:picChg chg="add mod">
          <ac:chgData name="Thao Hoang" userId="0e23db62feec2a5d" providerId="LiveId" clId="{936E1770-A19F-4809-B570-EE7451CB7B38}" dt="2020-11-11T00:45:28.099" v="875" actId="14100"/>
          <ac:picMkLst>
            <pc:docMk/>
            <pc:sldMk cId="2193902762" sldId="330"/>
            <ac:picMk id="37" creationId="{87D7BC94-D137-4FEC-A03F-6AA291881FD5}"/>
          </ac:picMkLst>
        </pc:picChg>
      </pc:sldChg>
      <pc:sldChg chg="modSp mod">
        <pc:chgData name="Thao Hoang" userId="0e23db62feec2a5d" providerId="LiveId" clId="{936E1770-A19F-4809-B570-EE7451CB7B38}" dt="2020-11-10T02:19:48.473" v="115" actId="20577"/>
        <pc:sldMkLst>
          <pc:docMk/>
          <pc:sldMk cId="2738556209" sldId="349"/>
        </pc:sldMkLst>
        <pc:spChg chg="mod">
          <ac:chgData name="Thao Hoang" userId="0e23db62feec2a5d" providerId="LiveId" clId="{936E1770-A19F-4809-B570-EE7451CB7B38}" dt="2020-11-10T02:19:48.473" v="115" actId="20577"/>
          <ac:spMkLst>
            <pc:docMk/>
            <pc:sldMk cId="2738556209" sldId="349"/>
            <ac:spMk id="2" creationId="{16932396-1B3A-45F5-910C-CD1B105E541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11/9/2020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11/9/2020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CA" dirty="0"/>
          </a:p>
        </p:txBody>
      </p:sp>
      <p:sp>
        <p:nvSpPr>
          <p:cNvPr id="4" name="Slide Number Placeholder 3"/>
          <p:cNvSpPr>
            <a:spLocks noGrp="1"/>
          </p:cNvSpPr>
          <p:nvPr>
            <p:ph type="sldNum" sz="quarter" idx="5"/>
          </p:nvPr>
        </p:nvSpPr>
        <p:spPr/>
        <p:txBody>
          <a:bodyPr/>
          <a:lstStyle/>
          <a:p>
            <a:fld id="{F93199CD-3E1B-4AE6-990F-76F925F5EA9F}" type="slidenum">
              <a:rPr lang="en-US" smtClean="0"/>
              <a:t>3</a:t>
            </a:fld>
            <a:endParaRPr lang="en-US"/>
          </a:p>
        </p:txBody>
      </p:sp>
    </p:spTree>
    <p:extLst>
      <p:ext uri="{BB962C8B-B14F-4D97-AF65-F5344CB8AC3E}">
        <p14:creationId xmlns:p14="http://schemas.microsoft.com/office/powerpoint/2010/main" val="3371958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a:t>CA: ranked 4</a:t>
            </a:r>
            <a:r>
              <a:rPr lang="en-CA" baseline="30000" dirty="0"/>
              <a:t>th</a:t>
            </a:r>
            <a:r>
              <a:rPr lang="en-CA" dirty="0"/>
              <a:t> in Crude Oil production and export</a:t>
            </a:r>
          </a:p>
          <a:p>
            <a:pPr marL="171450" indent="-171450">
              <a:buFontTx/>
              <a:buChar char="-"/>
            </a:pPr>
            <a:r>
              <a:rPr lang="en-CA" dirty="0"/>
              <a:t>US: </a:t>
            </a:r>
          </a:p>
          <a:p>
            <a:pPr marL="171450" indent="-171450">
              <a:buFontTx/>
              <a:buChar char="-"/>
            </a:pPr>
            <a:endParaRPr lang="en-CA" dirty="0"/>
          </a:p>
          <a:p>
            <a:pPr marL="171450" indent="-171450">
              <a:buFontTx/>
              <a:buChar char="-"/>
            </a:pPr>
            <a:endParaRPr lang="en-CA" dirty="0"/>
          </a:p>
          <a:p>
            <a:pPr marL="171450" indent="-171450">
              <a:buFontTx/>
              <a:buChar char="-"/>
            </a:pPr>
            <a:endParaRPr lang="en-CA" dirty="0"/>
          </a:p>
          <a:p>
            <a:pPr marL="171450" indent="-171450">
              <a:buFontTx/>
              <a:buChar char="-"/>
            </a:pPr>
            <a:endParaRPr lang="en-CA" dirty="0"/>
          </a:p>
          <a:p>
            <a:pPr marL="171450" indent="-171450">
              <a:buFontTx/>
              <a:buChar char="-"/>
            </a:pPr>
            <a:r>
              <a:rPr lang="en-CA" dirty="0"/>
              <a:t>https://www.investopedia.com/articles/investing/021315/how-why-oil-impacts-canadian-dollar-cad.asp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dirty="0"/>
              <a:t>Source; Energy Fact Book 2019-2020</a:t>
            </a:r>
          </a:p>
          <a:p>
            <a:pPr marL="171450" indent="-171450">
              <a:buFontTx/>
              <a:buChar char="-"/>
            </a:pPr>
            <a:endParaRPr lang="en-CA" dirty="0"/>
          </a:p>
        </p:txBody>
      </p:sp>
      <p:sp>
        <p:nvSpPr>
          <p:cNvPr id="4" name="Slide Number Placeholder 3"/>
          <p:cNvSpPr>
            <a:spLocks noGrp="1"/>
          </p:cNvSpPr>
          <p:nvPr>
            <p:ph type="sldNum" sz="quarter" idx="5"/>
          </p:nvPr>
        </p:nvSpPr>
        <p:spPr/>
        <p:txBody>
          <a:bodyPr/>
          <a:lstStyle/>
          <a:p>
            <a:fld id="{F93199CD-3E1B-4AE6-990F-76F925F5EA9F}" type="slidenum">
              <a:rPr lang="en-US" smtClean="0"/>
              <a:t>4</a:t>
            </a:fld>
            <a:endParaRPr lang="en-US"/>
          </a:p>
        </p:txBody>
      </p:sp>
    </p:spTree>
    <p:extLst>
      <p:ext uri="{BB962C8B-B14F-4D97-AF65-F5344CB8AC3E}">
        <p14:creationId xmlns:p14="http://schemas.microsoft.com/office/powerpoint/2010/main" val="494785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a:t>CA: ranked 4</a:t>
            </a:r>
            <a:r>
              <a:rPr lang="en-CA" baseline="30000" dirty="0"/>
              <a:t>th</a:t>
            </a:r>
            <a:r>
              <a:rPr lang="en-CA" dirty="0"/>
              <a:t> in Crude Oil production and export</a:t>
            </a:r>
          </a:p>
          <a:p>
            <a:pPr marL="171450" indent="-171450">
              <a:buFontTx/>
              <a:buChar char="-"/>
            </a:pPr>
            <a:r>
              <a:rPr lang="en-CA" dirty="0"/>
              <a:t>US: </a:t>
            </a:r>
          </a:p>
          <a:p>
            <a:pPr marL="171450" indent="-171450">
              <a:buFontTx/>
              <a:buChar char="-"/>
            </a:pPr>
            <a:endParaRPr lang="en-CA" dirty="0"/>
          </a:p>
          <a:p>
            <a:pPr marL="171450" indent="-171450">
              <a:buFontTx/>
              <a:buChar char="-"/>
            </a:pPr>
            <a:r>
              <a:rPr lang="en-CA" dirty="0"/>
              <a:t>When crude oil price is high, the amount of USD earned by Canada from oil export is high, thus supply of USD flowing into CA is high relative to supply of CAD, thus increase CAD </a:t>
            </a:r>
            <a:r>
              <a:rPr lang="en-CA" dirty="0" err="1"/>
              <a:t>dolllars</a:t>
            </a:r>
            <a:r>
              <a:rPr lang="en-CA" dirty="0"/>
              <a:t> strength</a:t>
            </a:r>
          </a:p>
          <a:p>
            <a:pPr marL="171450" indent="-171450">
              <a:buFontTx/>
              <a:buChar char="-"/>
            </a:pPr>
            <a:endParaRPr lang="en-CA" dirty="0"/>
          </a:p>
          <a:p>
            <a:pPr marL="171450" indent="-171450">
              <a:buFontTx/>
              <a:buChar char="-"/>
            </a:pPr>
            <a:endParaRPr lang="en-CA" dirty="0"/>
          </a:p>
          <a:p>
            <a:pPr marL="171450" indent="-171450">
              <a:buFontTx/>
              <a:buChar char="-"/>
            </a:pPr>
            <a:r>
              <a:rPr lang="en-CA" dirty="0"/>
              <a:t>https://www.investopedia.com/articles/investing/021315/how-why-oil-impacts-canadian-dollar-cad.asp</a:t>
            </a:r>
          </a:p>
        </p:txBody>
      </p:sp>
      <p:sp>
        <p:nvSpPr>
          <p:cNvPr id="4" name="Slide Number Placeholder 3"/>
          <p:cNvSpPr>
            <a:spLocks noGrp="1"/>
          </p:cNvSpPr>
          <p:nvPr>
            <p:ph type="sldNum" sz="quarter" idx="5"/>
          </p:nvPr>
        </p:nvSpPr>
        <p:spPr/>
        <p:txBody>
          <a:bodyPr/>
          <a:lstStyle/>
          <a:p>
            <a:fld id="{F93199CD-3E1B-4AE6-990F-76F925F5EA9F}" type="slidenum">
              <a:rPr lang="en-US" smtClean="0"/>
              <a:t>5</a:t>
            </a:fld>
            <a:endParaRPr lang="en-US"/>
          </a:p>
        </p:txBody>
      </p:sp>
    </p:spTree>
    <p:extLst>
      <p:ext uri="{BB962C8B-B14F-4D97-AF65-F5344CB8AC3E}">
        <p14:creationId xmlns:p14="http://schemas.microsoft.com/office/powerpoint/2010/main" val="2117842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CA" dirty="0"/>
          </a:p>
        </p:txBody>
      </p:sp>
      <p:sp>
        <p:nvSpPr>
          <p:cNvPr id="4" name="Slide Number Placeholder 3"/>
          <p:cNvSpPr>
            <a:spLocks noGrp="1"/>
          </p:cNvSpPr>
          <p:nvPr>
            <p:ph type="sldNum" sz="quarter" idx="5"/>
          </p:nvPr>
        </p:nvSpPr>
        <p:spPr/>
        <p:txBody>
          <a:bodyPr/>
          <a:lstStyle/>
          <a:p>
            <a:fld id="{F93199CD-3E1B-4AE6-990F-76F925F5EA9F}" type="slidenum">
              <a:rPr lang="en-US" smtClean="0"/>
              <a:t>6</a:t>
            </a:fld>
            <a:endParaRPr lang="en-US"/>
          </a:p>
        </p:txBody>
      </p:sp>
    </p:spTree>
    <p:extLst>
      <p:ext uri="{BB962C8B-B14F-4D97-AF65-F5344CB8AC3E}">
        <p14:creationId xmlns:p14="http://schemas.microsoft.com/office/powerpoint/2010/main" val="36896072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824" y="1600200"/>
            <a:ext cx="5945188" cy="30480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hasCustomPrompt="1"/>
          </p:nvPr>
        </p:nvSpPr>
        <p:spPr>
          <a:xfrm>
            <a:off x="1520825" y="4898572"/>
            <a:ext cx="5945187" cy="1270453"/>
          </a:xfrm>
        </p:spPr>
        <p:txBody>
          <a:bodyPr>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a:t>
            </a:r>
            <a:r>
              <a:rPr dirty="0"/>
              <a:t>dit Master subtitle style</a:t>
            </a:r>
          </a:p>
        </p:txBody>
      </p:sp>
      <p:cxnSp>
        <p:nvCxnSpPr>
          <p:cNvPr id="6" name="Straight Connector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7923213" y="0"/>
            <a:ext cx="4265612" cy="6858000"/>
            <a:chOff x="7923213" y="0"/>
            <a:chExt cx="4265612" cy="685800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ctangle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11/9/2020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3412" y="646112"/>
            <a:ext cx="1828801" cy="5522913"/>
          </a:xfrm>
        </p:spPr>
        <p:txBody>
          <a:bodyPr vert="eaVert"/>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2" y="646112"/>
            <a:ext cx="7620000" cy="5522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11/9/2020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11/9/2020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0" y="2237096"/>
            <a:ext cx="8229601" cy="2411103"/>
          </a:xfrm>
        </p:spPr>
        <p:txBody>
          <a:bodyPr anchor="b">
            <a:normAutofit/>
          </a:bodyPr>
          <a:lstStyle>
            <a:lvl1pPr algn="l">
              <a:lnSpc>
                <a:spcPct val="80000"/>
              </a:lnSpc>
              <a:defRPr sz="4800" b="0" cap="none" baseline="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2" y="4876800"/>
            <a:ext cx="8229601" cy="1292225"/>
          </a:xfrm>
        </p:spPr>
        <p:txBody>
          <a:bodyPr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7" name="Group 6"/>
          <p:cNvGrpSpPr/>
          <p:nvPr userDrawn="1"/>
        </p:nvGrpSpPr>
        <p:grpSpPr>
          <a:xfrm>
            <a:off x="11123611" y="0"/>
            <a:ext cx="1065214" cy="6868886"/>
            <a:chOff x="11123611" y="0"/>
            <a:chExt cx="1065214" cy="6868886"/>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ctangle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11/9/2020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9" name="Straight Connector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sz="half" idx="1"/>
          </p:nvPr>
        </p:nvSpPr>
        <p:spPr>
          <a:xfrm>
            <a:off x="1488168" y="1984248"/>
            <a:ext cx="4800600"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551612" y="1984248"/>
            <a:ext cx="4800601"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11/9/2020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16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16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F41C87-7AD9-4845-A077-840E4A0F3F06}" type="datetimeFigureOut">
              <a:rPr lang="en-US"/>
              <a:t>11/9/2020</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cxnSp>
        <p:nvCxnSpPr>
          <p:cNvPr id="10" name="Straight Connector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03F41C87-7AD9-4845-A077-840E4A0F3F06}" type="datetimeFigureOut">
              <a:rPr lang="en-US"/>
              <a:t>11/9/2020</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cxnSp>
        <p:nvCxnSpPr>
          <p:cNvPr id="6" name="Straight Connector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F41C87-7AD9-4845-A077-840E4A0F3F06}" type="datetimeFigureOut">
              <a:rPr lang="en-US"/>
              <a:t>11/9/2020</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7"/>
          </a:xfrm>
        </p:spPr>
        <p:txBody>
          <a:bodyPr anchor="b">
            <a:noAutofit/>
          </a:bodyPr>
          <a:lstStyle>
            <a:lvl1pPr algn="l">
              <a:lnSpc>
                <a:spcPct val="80000"/>
              </a:lnSpc>
              <a:defRPr sz="4000" b="0">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idx="1"/>
          </p:nvPr>
        </p:nvSpPr>
        <p:spPr>
          <a:xfrm>
            <a:off x="6094414" y="685800"/>
            <a:ext cx="5257799"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11/9/2020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8"/>
          </a:xfrm>
        </p:spPr>
        <p:txBody>
          <a:bodyPr anchor="b">
            <a:normAutofit/>
          </a:bodyPr>
          <a:lstStyle>
            <a:lvl1pPr algn="l">
              <a:lnSpc>
                <a:spcPct val="80000"/>
              </a:lnSpc>
              <a:defRPr sz="4000" b="0" i="0" baseline="0">
                <a:solidFill>
                  <a:schemeClr val="accent1">
                    <a:lumMod val="50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0" name="Straight Connector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829799"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81200"/>
            <a:ext cx="9829799" cy="41878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5954834" cy="276228"/>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solidFill>
              </a:defRPr>
            </a:lvl1pPr>
          </a:lstStyle>
          <a:p>
            <a:fld id="{03F41C87-7AD9-4845-A077-840E4A0F3F06}" type="datetimeFigureOut">
              <a:rPr lang="en-US" smtClean="0"/>
              <a:pPr/>
              <a:t>11/9/2020</a:t>
            </a:fld>
            <a:endParaRPr lang="en-US"/>
          </a:p>
        </p:txBody>
      </p:sp>
      <p:sp>
        <p:nvSpPr>
          <p:cNvPr id="6" name="Slide Number Placeholder 5"/>
          <p:cNvSpPr>
            <a:spLocks noGrp="1"/>
          </p:cNvSpPr>
          <p:nvPr>
            <p:ph type="sldNum" sz="quarter" idx="4"/>
          </p:nvPr>
        </p:nvSpPr>
        <p:spPr>
          <a:xfrm>
            <a:off x="10285411" y="6400800"/>
            <a:ext cx="1066802" cy="276228"/>
          </a:xfrm>
          <a:prstGeom prst="rect">
            <a:avLst/>
          </a:prstGeom>
        </p:spPr>
        <p:txBody>
          <a:bodyPr vert="horz" lIns="91440" tIns="45720" rIns="91440" bIns="45720" rtlCol="0" anchor="ctr"/>
          <a:lstStyle>
            <a:lvl1pPr algn="r">
              <a:defRPr sz="1100">
                <a:solidFill>
                  <a:schemeClr val="tx1"/>
                </a:solidFill>
              </a:defRPr>
            </a:lvl1pPr>
          </a:lstStyle>
          <a:p>
            <a:fld id="{2A013F82-EE5E-44EE-A61D-E31C6657F26F}" type="slidenum">
              <a:rPr lang="en-US" smtClean="0"/>
              <a:pPr/>
              <a:t>‹#›</a:t>
            </a:fld>
            <a:endParaRPr lang="en-US"/>
          </a:p>
        </p:txBody>
      </p:sp>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ctangle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North America</a:t>
            </a:r>
            <a:br>
              <a:rPr lang="en-US" sz="5400" dirty="0"/>
            </a:br>
            <a:r>
              <a:rPr lang="en-US" sz="3200" b="1" dirty="0"/>
              <a:t>Energy vs. $$$ Strength</a:t>
            </a:r>
            <a:endParaRPr lang="en-US" b="1" dirty="0"/>
          </a:p>
        </p:txBody>
      </p:sp>
      <p:sp>
        <p:nvSpPr>
          <p:cNvPr id="3" name="Subtitle 2"/>
          <p:cNvSpPr>
            <a:spLocks noGrp="1"/>
          </p:cNvSpPr>
          <p:nvPr>
            <p:ph type="subTitle" idx="1"/>
          </p:nvPr>
        </p:nvSpPr>
        <p:spPr/>
        <p:txBody>
          <a:bodyPr/>
          <a:lstStyle/>
          <a:p>
            <a:r>
              <a:rPr lang="en-US" sz="2800" dirty="0"/>
              <a:t>Project 1</a:t>
            </a:r>
          </a:p>
          <a:p>
            <a:endParaRPr lang="en-US" dirty="0"/>
          </a:p>
          <a:p>
            <a:r>
              <a:rPr lang="en-US" sz="1600" dirty="0">
                <a:solidFill>
                  <a:schemeClr val="tx1"/>
                </a:solidFill>
              </a:rPr>
              <a:t>Team: Kelvin Deng, Thao Hoang, May Ang, </a:t>
            </a:r>
            <a:r>
              <a:rPr lang="en-US" sz="1600" dirty="0" err="1">
                <a:solidFill>
                  <a:schemeClr val="tx1"/>
                </a:solidFill>
              </a:rPr>
              <a:t>Yijing</a:t>
            </a:r>
            <a:r>
              <a:rPr lang="en-US" sz="1600" dirty="0">
                <a:solidFill>
                  <a:schemeClr val="tx1"/>
                </a:solidFill>
              </a:rPr>
              <a:t> </a:t>
            </a:r>
            <a:r>
              <a:rPr lang="en-US" sz="1600" dirty="0" err="1">
                <a:solidFill>
                  <a:schemeClr val="tx1"/>
                </a:solidFill>
              </a:rPr>
              <a:t>Su</a:t>
            </a:r>
            <a:endParaRPr lang="en-US" sz="1600" dirty="0">
              <a:solidFill>
                <a:schemeClr val="tx1"/>
              </a:solidFill>
            </a:endParaRPr>
          </a:p>
          <a:p>
            <a:r>
              <a:rPr lang="en-US" sz="1600" dirty="0">
                <a:solidFill>
                  <a:schemeClr val="tx1"/>
                </a:solidFill>
              </a:rPr>
              <a:t>Date: Nov 12, 2020</a:t>
            </a:r>
            <a:endParaRPr lang="en-US" dirty="0">
              <a:solidFill>
                <a:schemeClr val="tx1"/>
              </a:solidFill>
            </a:endParaRP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 Process &amp; Findings</a:t>
            </a:r>
          </a:p>
        </p:txBody>
      </p:sp>
      <p:grpSp>
        <p:nvGrpSpPr>
          <p:cNvPr id="16" name="Group 15">
            <a:extLst>
              <a:ext uri="{FF2B5EF4-FFF2-40B4-BE49-F238E27FC236}">
                <a16:creationId xmlns:a16="http://schemas.microsoft.com/office/drawing/2014/main" id="{27CE9F6E-BBB9-44B5-902C-2E8C862EC9D4}"/>
              </a:ext>
            </a:extLst>
          </p:cNvPr>
          <p:cNvGrpSpPr/>
          <p:nvPr/>
        </p:nvGrpSpPr>
        <p:grpSpPr>
          <a:xfrm>
            <a:off x="9070682" y="3129253"/>
            <a:ext cx="2423659" cy="2423783"/>
            <a:chOff x="9070682" y="3129253"/>
            <a:chExt cx="2423659" cy="2423783"/>
          </a:xfrm>
        </p:grpSpPr>
        <p:sp>
          <p:nvSpPr>
            <p:cNvPr id="5" name="Oval 4">
              <a:extLst>
                <a:ext uri="{FF2B5EF4-FFF2-40B4-BE49-F238E27FC236}">
                  <a16:creationId xmlns:a16="http://schemas.microsoft.com/office/drawing/2014/main" id="{E59AFD7C-856C-4761-AE7A-B383ACFBE84E}"/>
                </a:ext>
              </a:extLst>
            </p:cNvPr>
            <p:cNvSpPr/>
            <p:nvPr/>
          </p:nvSpPr>
          <p:spPr>
            <a:xfrm>
              <a:off x="9070682" y="3129253"/>
              <a:ext cx="2423659" cy="242378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Freeform: Shape 5">
              <a:extLst>
                <a:ext uri="{FF2B5EF4-FFF2-40B4-BE49-F238E27FC236}">
                  <a16:creationId xmlns:a16="http://schemas.microsoft.com/office/drawing/2014/main" id="{A3BD63D5-1323-4570-A5AA-3A58D9E0E3F7}"/>
                </a:ext>
              </a:extLst>
            </p:cNvPr>
            <p:cNvSpPr/>
            <p:nvPr/>
          </p:nvSpPr>
          <p:spPr>
            <a:xfrm>
              <a:off x="9151747" y="3210059"/>
              <a:ext cx="2262566" cy="2262169"/>
            </a:xfrm>
            <a:custGeom>
              <a:avLst/>
              <a:gdLst>
                <a:gd name="connsiteX0" fmla="*/ 0 w 2262566"/>
                <a:gd name="connsiteY0" fmla="*/ 1131085 h 2262169"/>
                <a:gd name="connsiteX1" fmla="*/ 1131283 w 2262566"/>
                <a:gd name="connsiteY1" fmla="*/ 0 h 2262169"/>
                <a:gd name="connsiteX2" fmla="*/ 2262566 w 2262566"/>
                <a:gd name="connsiteY2" fmla="*/ 1131085 h 2262169"/>
                <a:gd name="connsiteX3" fmla="*/ 1131283 w 2262566"/>
                <a:gd name="connsiteY3" fmla="*/ 2262170 h 2262169"/>
                <a:gd name="connsiteX4" fmla="*/ 0 w 2262566"/>
                <a:gd name="connsiteY4" fmla="*/ 1131085 h 2262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2566" h="2262169">
                  <a:moveTo>
                    <a:pt x="0" y="1131085"/>
                  </a:moveTo>
                  <a:cubicBezTo>
                    <a:pt x="0" y="506404"/>
                    <a:pt x="506493" y="0"/>
                    <a:pt x="1131283" y="0"/>
                  </a:cubicBezTo>
                  <a:cubicBezTo>
                    <a:pt x="1756073" y="0"/>
                    <a:pt x="2262566" y="506404"/>
                    <a:pt x="2262566" y="1131085"/>
                  </a:cubicBezTo>
                  <a:cubicBezTo>
                    <a:pt x="2262566" y="1755766"/>
                    <a:pt x="1756073" y="2262170"/>
                    <a:pt x="1131283" y="2262170"/>
                  </a:cubicBezTo>
                  <a:cubicBezTo>
                    <a:pt x="506493" y="2262170"/>
                    <a:pt x="0" y="1755766"/>
                    <a:pt x="0" y="1131085"/>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46084" tIns="346088" rIns="346083" bIns="346088" numCol="1" spcCol="1270" anchor="ctr" anchorCtr="0">
              <a:noAutofit/>
            </a:bodyPr>
            <a:lstStyle/>
            <a:p>
              <a:pPr marL="0" lvl="0" indent="0" algn="ctr" defTabSz="800100">
                <a:lnSpc>
                  <a:spcPct val="90000"/>
                </a:lnSpc>
                <a:spcBef>
                  <a:spcPct val="0"/>
                </a:spcBef>
                <a:spcAft>
                  <a:spcPct val="35000"/>
                </a:spcAft>
                <a:buNone/>
              </a:pPr>
              <a:r>
                <a:rPr lang="en-CA" sz="1800" kern="1200" dirty="0"/>
                <a:t>4. Plotting and draw conclusions</a:t>
              </a:r>
            </a:p>
            <a:p>
              <a:pPr marL="0" lvl="0" indent="0" algn="ctr" defTabSz="800100">
                <a:lnSpc>
                  <a:spcPct val="90000"/>
                </a:lnSpc>
                <a:spcBef>
                  <a:spcPct val="0"/>
                </a:spcBef>
                <a:spcAft>
                  <a:spcPct val="35000"/>
                </a:spcAft>
                <a:buNone/>
              </a:pPr>
              <a:r>
                <a:rPr lang="en-CA" sz="1800" kern="1200" dirty="0">
                  <a:solidFill>
                    <a:srgbClr val="FF0000"/>
                  </a:solidFill>
                </a:rPr>
                <a:t>(Plotting)</a:t>
              </a:r>
            </a:p>
          </p:txBody>
        </p:sp>
      </p:grpSp>
      <p:grpSp>
        <p:nvGrpSpPr>
          <p:cNvPr id="15" name="Group 14">
            <a:extLst>
              <a:ext uri="{FF2B5EF4-FFF2-40B4-BE49-F238E27FC236}">
                <a16:creationId xmlns:a16="http://schemas.microsoft.com/office/drawing/2014/main" id="{DF262AFD-5E56-4F51-B290-D4F6DE01C79C}"/>
              </a:ext>
            </a:extLst>
          </p:cNvPr>
          <p:cNvGrpSpPr/>
          <p:nvPr/>
        </p:nvGrpSpPr>
        <p:grpSpPr>
          <a:xfrm>
            <a:off x="6555544" y="3129082"/>
            <a:ext cx="2423698" cy="2423698"/>
            <a:chOff x="6555544" y="3129082"/>
            <a:chExt cx="2423698" cy="2423698"/>
          </a:xfrm>
        </p:grpSpPr>
        <p:sp>
          <p:nvSpPr>
            <p:cNvPr id="7" name="Teardrop 6">
              <a:extLst>
                <a:ext uri="{FF2B5EF4-FFF2-40B4-BE49-F238E27FC236}">
                  <a16:creationId xmlns:a16="http://schemas.microsoft.com/office/drawing/2014/main" id="{7E8C9389-EF32-423D-B0C5-74A5C40E3F52}"/>
                </a:ext>
              </a:extLst>
            </p:cNvPr>
            <p:cNvSpPr/>
            <p:nvPr/>
          </p:nvSpPr>
          <p:spPr>
            <a:xfrm rot="2700000">
              <a:off x="6555544" y="3129082"/>
              <a:ext cx="2423698" cy="2423698"/>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10841CF9-2C4D-4369-88F9-22435B0C7E27}"/>
                </a:ext>
              </a:extLst>
            </p:cNvPr>
            <p:cNvSpPr/>
            <p:nvPr/>
          </p:nvSpPr>
          <p:spPr>
            <a:xfrm>
              <a:off x="6647022" y="3210059"/>
              <a:ext cx="2262566" cy="2262169"/>
            </a:xfrm>
            <a:custGeom>
              <a:avLst/>
              <a:gdLst>
                <a:gd name="connsiteX0" fmla="*/ 0 w 2262566"/>
                <a:gd name="connsiteY0" fmla="*/ 1131085 h 2262169"/>
                <a:gd name="connsiteX1" fmla="*/ 1131283 w 2262566"/>
                <a:gd name="connsiteY1" fmla="*/ 0 h 2262169"/>
                <a:gd name="connsiteX2" fmla="*/ 2262566 w 2262566"/>
                <a:gd name="connsiteY2" fmla="*/ 1131085 h 2262169"/>
                <a:gd name="connsiteX3" fmla="*/ 1131283 w 2262566"/>
                <a:gd name="connsiteY3" fmla="*/ 2262170 h 2262169"/>
                <a:gd name="connsiteX4" fmla="*/ 0 w 2262566"/>
                <a:gd name="connsiteY4" fmla="*/ 1131085 h 2262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2566" h="2262169">
                  <a:moveTo>
                    <a:pt x="0" y="1131085"/>
                  </a:moveTo>
                  <a:cubicBezTo>
                    <a:pt x="0" y="506404"/>
                    <a:pt x="506493" y="0"/>
                    <a:pt x="1131283" y="0"/>
                  </a:cubicBezTo>
                  <a:cubicBezTo>
                    <a:pt x="1756073" y="0"/>
                    <a:pt x="2262566" y="506404"/>
                    <a:pt x="2262566" y="1131085"/>
                  </a:cubicBezTo>
                  <a:cubicBezTo>
                    <a:pt x="2262566" y="1755766"/>
                    <a:pt x="1756073" y="2262170"/>
                    <a:pt x="1131283" y="2262170"/>
                  </a:cubicBezTo>
                  <a:cubicBezTo>
                    <a:pt x="506493" y="2262170"/>
                    <a:pt x="0" y="1755766"/>
                    <a:pt x="0" y="1131085"/>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46084" tIns="346088" rIns="346083" bIns="346088" numCol="1" spcCol="1270" anchor="ctr" anchorCtr="0">
              <a:noAutofit/>
            </a:bodyPr>
            <a:lstStyle/>
            <a:p>
              <a:pPr marL="0" lvl="0" indent="0" algn="ctr" defTabSz="800100">
                <a:lnSpc>
                  <a:spcPct val="90000"/>
                </a:lnSpc>
                <a:spcBef>
                  <a:spcPct val="0"/>
                </a:spcBef>
                <a:spcAft>
                  <a:spcPct val="35000"/>
                </a:spcAft>
                <a:buNone/>
              </a:pPr>
              <a:r>
                <a:rPr lang="en-CA" sz="1800" kern="1200" dirty="0"/>
                <a:t>3. Merge and analyze </a:t>
              </a:r>
              <a:r>
                <a:rPr lang="en-CA" sz="1650" kern="1200" dirty="0">
                  <a:solidFill>
                    <a:srgbClr val="FF0000"/>
                  </a:solidFill>
                </a:rPr>
                <a:t>(Transformation)</a:t>
              </a:r>
            </a:p>
          </p:txBody>
        </p:sp>
      </p:grpSp>
      <p:grpSp>
        <p:nvGrpSpPr>
          <p:cNvPr id="14" name="Group 13">
            <a:extLst>
              <a:ext uri="{FF2B5EF4-FFF2-40B4-BE49-F238E27FC236}">
                <a16:creationId xmlns:a16="http://schemas.microsoft.com/office/drawing/2014/main" id="{24C116DE-5380-486C-A114-DB58E6D56F48}"/>
              </a:ext>
            </a:extLst>
          </p:cNvPr>
          <p:cNvGrpSpPr/>
          <p:nvPr/>
        </p:nvGrpSpPr>
        <p:grpSpPr>
          <a:xfrm>
            <a:off x="4061212" y="3129082"/>
            <a:ext cx="2423698" cy="2423698"/>
            <a:chOff x="4061212" y="3129082"/>
            <a:chExt cx="2423698" cy="2423698"/>
          </a:xfrm>
        </p:grpSpPr>
        <p:sp>
          <p:nvSpPr>
            <p:cNvPr id="9" name="Teardrop 8">
              <a:extLst>
                <a:ext uri="{FF2B5EF4-FFF2-40B4-BE49-F238E27FC236}">
                  <a16:creationId xmlns:a16="http://schemas.microsoft.com/office/drawing/2014/main" id="{E03F1B07-24EB-4DAF-9370-F20E8DF8212B}"/>
                </a:ext>
              </a:extLst>
            </p:cNvPr>
            <p:cNvSpPr/>
            <p:nvPr/>
          </p:nvSpPr>
          <p:spPr>
            <a:xfrm rot="2700000">
              <a:off x="4061212" y="3129082"/>
              <a:ext cx="2423698" cy="2423698"/>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Freeform: Shape 9">
              <a:extLst>
                <a:ext uri="{FF2B5EF4-FFF2-40B4-BE49-F238E27FC236}">
                  <a16:creationId xmlns:a16="http://schemas.microsoft.com/office/drawing/2014/main" id="{8963B587-6BA3-4DF1-82E9-1A264776490A}"/>
                </a:ext>
              </a:extLst>
            </p:cNvPr>
            <p:cNvSpPr/>
            <p:nvPr/>
          </p:nvSpPr>
          <p:spPr>
            <a:xfrm>
              <a:off x="4142297" y="3210059"/>
              <a:ext cx="2262566" cy="2262169"/>
            </a:xfrm>
            <a:custGeom>
              <a:avLst/>
              <a:gdLst>
                <a:gd name="connsiteX0" fmla="*/ 0 w 2262566"/>
                <a:gd name="connsiteY0" fmla="*/ 1131085 h 2262169"/>
                <a:gd name="connsiteX1" fmla="*/ 1131283 w 2262566"/>
                <a:gd name="connsiteY1" fmla="*/ 0 h 2262169"/>
                <a:gd name="connsiteX2" fmla="*/ 2262566 w 2262566"/>
                <a:gd name="connsiteY2" fmla="*/ 1131085 h 2262169"/>
                <a:gd name="connsiteX3" fmla="*/ 1131283 w 2262566"/>
                <a:gd name="connsiteY3" fmla="*/ 2262170 h 2262169"/>
                <a:gd name="connsiteX4" fmla="*/ 0 w 2262566"/>
                <a:gd name="connsiteY4" fmla="*/ 1131085 h 2262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2566" h="2262169">
                  <a:moveTo>
                    <a:pt x="0" y="1131085"/>
                  </a:moveTo>
                  <a:cubicBezTo>
                    <a:pt x="0" y="506404"/>
                    <a:pt x="506493" y="0"/>
                    <a:pt x="1131283" y="0"/>
                  </a:cubicBezTo>
                  <a:cubicBezTo>
                    <a:pt x="1756073" y="0"/>
                    <a:pt x="2262566" y="506404"/>
                    <a:pt x="2262566" y="1131085"/>
                  </a:cubicBezTo>
                  <a:cubicBezTo>
                    <a:pt x="2262566" y="1755766"/>
                    <a:pt x="1756073" y="2262170"/>
                    <a:pt x="1131283" y="2262170"/>
                  </a:cubicBezTo>
                  <a:cubicBezTo>
                    <a:pt x="506493" y="2262170"/>
                    <a:pt x="0" y="1755766"/>
                    <a:pt x="0" y="1131085"/>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46084" tIns="346088" rIns="346083" bIns="346088" numCol="1" spcCol="1270" anchor="ctr" anchorCtr="0">
              <a:noAutofit/>
            </a:bodyPr>
            <a:lstStyle/>
            <a:p>
              <a:pPr marL="0" lvl="0" indent="0" algn="ctr" defTabSz="800100">
                <a:lnSpc>
                  <a:spcPct val="90000"/>
                </a:lnSpc>
                <a:spcBef>
                  <a:spcPct val="0"/>
                </a:spcBef>
                <a:spcAft>
                  <a:spcPct val="35000"/>
                </a:spcAft>
                <a:buNone/>
              </a:pPr>
              <a:r>
                <a:rPr lang="en-CA" sz="1800" kern="1200" dirty="0"/>
                <a:t>2. Raw data cleaning </a:t>
              </a:r>
              <a:r>
                <a:rPr lang="en-CA" sz="1800" kern="1200" dirty="0">
                  <a:solidFill>
                    <a:srgbClr val="FF0000"/>
                  </a:solidFill>
                </a:rPr>
                <a:t>(Extraction)</a:t>
              </a:r>
              <a:endParaRPr lang="en-CA" sz="6500" kern="1200" dirty="0">
                <a:solidFill>
                  <a:srgbClr val="FF0000"/>
                </a:solidFill>
              </a:endParaRPr>
            </a:p>
          </p:txBody>
        </p:sp>
      </p:grpSp>
      <p:grpSp>
        <p:nvGrpSpPr>
          <p:cNvPr id="13" name="Group 12">
            <a:extLst>
              <a:ext uri="{FF2B5EF4-FFF2-40B4-BE49-F238E27FC236}">
                <a16:creationId xmlns:a16="http://schemas.microsoft.com/office/drawing/2014/main" id="{2F7804D5-58C3-4273-A975-8855BF538E58}"/>
              </a:ext>
            </a:extLst>
          </p:cNvPr>
          <p:cNvGrpSpPr/>
          <p:nvPr/>
        </p:nvGrpSpPr>
        <p:grpSpPr>
          <a:xfrm>
            <a:off x="1556487" y="3129082"/>
            <a:ext cx="2423698" cy="2423698"/>
            <a:chOff x="1556487" y="3129082"/>
            <a:chExt cx="2423698" cy="2423698"/>
          </a:xfrm>
        </p:grpSpPr>
        <p:sp>
          <p:nvSpPr>
            <p:cNvPr id="11" name="Teardrop 10">
              <a:extLst>
                <a:ext uri="{FF2B5EF4-FFF2-40B4-BE49-F238E27FC236}">
                  <a16:creationId xmlns:a16="http://schemas.microsoft.com/office/drawing/2014/main" id="{F748C08C-6F60-41A6-B611-A2D3C1FBC4F2}"/>
                </a:ext>
              </a:extLst>
            </p:cNvPr>
            <p:cNvSpPr/>
            <p:nvPr/>
          </p:nvSpPr>
          <p:spPr>
            <a:xfrm rot="2700000">
              <a:off x="1556487" y="3129082"/>
              <a:ext cx="2423698" cy="2423698"/>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Freeform: Shape 11">
              <a:extLst>
                <a:ext uri="{FF2B5EF4-FFF2-40B4-BE49-F238E27FC236}">
                  <a16:creationId xmlns:a16="http://schemas.microsoft.com/office/drawing/2014/main" id="{A5CC4B68-BE62-4A0A-93B7-62D8E9B5F02A}"/>
                </a:ext>
              </a:extLst>
            </p:cNvPr>
            <p:cNvSpPr/>
            <p:nvPr/>
          </p:nvSpPr>
          <p:spPr>
            <a:xfrm>
              <a:off x="1637572" y="3210059"/>
              <a:ext cx="2262566" cy="2262169"/>
            </a:xfrm>
            <a:custGeom>
              <a:avLst/>
              <a:gdLst>
                <a:gd name="connsiteX0" fmla="*/ 0 w 2262566"/>
                <a:gd name="connsiteY0" fmla="*/ 1131085 h 2262169"/>
                <a:gd name="connsiteX1" fmla="*/ 1131283 w 2262566"/>
                <a:gd name="connsiteY1" fmla="*/ 0 h 2262169"/>
                <a:gd name="connsiteX2" fmla="*/ 2262566 w 2262566"/>
                <a:gd name="connsiteY2" fmla="*/ 1131085 h 2262169"/>
                <a:gd name="connsiteX3" fmla="*/ 1131283 w 2262566"/>
                <a:gd name="connsiteY3" fmla="*/ 2262170 h 2262169"/>
                <a:gd name="connsiteX4" fmla="*/ 0 w 2262566"/>
                <a:gd name="connsiteY4" fmla="*/ 1131085 h 2262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2566" h="2262169">
                  <a:moveTo>
                    <a:pt x="0" y="1131085"/>
                  </a:moveTo>
                  <a:cubicBezTo>
                    <a:pt x="0" y="506404"/>
                    <a:pt x="506493" y="0"/>
                    <a:pt x="1131283" y="0"/>
                  </a:cubicBezTo>
                  <a:cubicBezTo>
                    <a:pt x="1756073" y="0"/>
                    <a:pt x="2262566" y="506404"/>
                    <a:pt x="2262566" y="1131085"/>
                  </a:cubicBezTo>
                  <a:cubicBezTo>
                    <a:pt x="2262566" y="1755766"/>
                    <a:pt x="1756073" y="2262170"/>
                    <a:pt x="1131283" y="2262170"/>
                  </a:cubicBezTo>
                  <a:cubicBezTo>
                    <a:pt x="506493" y="2262170"/>
                    <a:pt x="0" y="1755766"/>
                    <a:pt x="0" y="1131085"/>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46084" tIns="346088" rIns="346083" bIns="346088" numCol="1" spcCol="1270" anchor="ctr" anchorCtr="0">
              <a:noAutofit/>
            </a:bodyPr>
            <a:lstStyle/>
            <a:p>
              <a:pPr marL="0" lvl="0" indent="0" algn="ctr" defTabSz="800100">
                <a:lnSpc>
                  <a:spcPct val="90000"/>
                </a:lnSpc>
                <a:spcBef>
                  <a:spcPct val="0"/>
                </a:spcBef>
                <a:spcAft>
                  <a:spcPct val="35000"/>
                </a:spcAft>
                <a:buNone/>
              </a:pPr>
              <a:r>
                <a:rPr lang="en-CA" sz="1800" kern="1200" dirty="0"/>
                <a:t>1. Brainstorm expected results </a:t>
              </a:r>
              <a:r>
                <a:rPr lang="en-CA" sz="1800" kern="1200" dirty="0">
                  <a:solidFill>
                    <a:srgbClr val="FF0000"/>
                  </a:solidFill>
                </a:rPr>
                <a:t>(Planning)</a:t>
              </a:r>
            </a:p>
          </p:txBody>
        </p:sp>
      </p:grpSp>
      <p:grpSp>
        <p:nvGrpSpPr>
          <p:cNvPr id="20" name="Group 19">
            <a:extLst>
              <a:ext uri="{FF2B5EF4-FFF2-40B4-BE49-F238E27FC236}">
                <a16:creationId xmlns:a16="http://schemas.microsoft.com/office/drawing/2014/main" id="{02B49FAF-3E9E-468C-8AEA-D44C44280989}"/>
              </a:ext>
            </a:extLst>
          </p:cNvPr>
          <p:cNvGrpSpPr/>
          <p:nvPr/>
        </p:nvGrpSpPr>
        <p:grpSpPr>
          <a:xfrm>
            <a:off x="4258379" y="5553037"/>
            <a:ext cx="7235964" cy="1169995"/>
            <a:chOff x="4258379" y="5553037"/>
            <a:chExt cx="7235964" cy="1169995"/>
          </a:xfrm>
        </p:grpSpPr>
        <p:sp>
          <p:nvSpPr>
            <p:cNvPr id="18" name="Right Brace 17">
              <a:extLst>
                <a:ext uri="{FF2B5EF4-FFF2-40B4-BE49-F238E27FC236}">
                  <a16:creationId xmlns:a16="http://schemas.microsoft.com/office/drawing/2014/main" id="{F2735706-19B5-4E43-81BC-88841C7D4262}"/>
                </a:ext>
              </a:extLst>
            </p:cNvPr>
            <p:cNvSpPr/>
            <p:nvPr/>
          </p:nvSpPr>
          <p:spPr>
            <a:xfrm rot="5400000">
              <a:off x="7673618" y="2137798"/>
              <a:ext cx="405485" cy="72359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9" name="TextBox 18">
              <a:extLst>
                <a:ext uri="{FF2B5EF4-FFF2-40B4-BE49-F238E27FC236}">
                  <a16:creationId xmlns:a16="http://schemas.microsoft.com/office/drawing/2014/main" id="{9A4CF0F4-54FA-43F1-A55F-B6ACEFAA2DEB}"/>
                </a:ext>
              </a:extLst>
            </p:cNvPr>
            <p:cNvSpPr txBox="1"/>
            <p:nvPr/>
          </p:nvSpPr>
          <p:spPr>
            <a:xfrm>
              <a:off x="6238428" y="6076701"/>
              <a:ext cx="3626512" cy="646331"/>
            </a:xfrm>
            <a:prstGeom prst="rect">
              <a:avLst/>
            </a:prstGeom>
            <a:noFill/>
          </p:spPr>
          <p:txBody>
            <a:bodyPr wrap="square" rtlCol="0">
              <a:spAutoFit/>
            </a:bodyPr>
            <a:lstStyle/>
            <a:p>
              <a:r>
                <a:rPr lang="en-CA" b="1" dirty="0">
                  <a:solidFill>
                    <a:srgbClr val="FFC000"/>
                  </a:solidFill>
                </a:rPr>
                <a:t>Python on </a:t>
              </a:r>
              <a:r>
                <a:rPr lang="en-CA" b="1" dirty="0" err="1">
                  <a:solidFill>
                    <a:srgbClr val="FFC000"/>
                  </a:solidFill>
                </a:rPr>
                <a:t>Jupyter</a:t>
              </a:r>
              <a:r>
                <a:rPr lang="en-CA" b="1" dirty="0">
                  <a:solidFill>
                    <a:srgbClr val="FFC000"/>
                  </a:solidFill>
                </a:rPr>
                <a:t> Notebook</a:t>
              </a:r>
            </a:p>
            <a:p>
              <a:pPr algn="ctr"/>
              <a:r>
                <a:rPr lang="en-CA" b="1" dirty="0">
                  <a:solidFill>
                    <a:srgbClr val="FFC000"/>
                  </a:solidFill>
                </a:rPr>
                <a:t>&amp; GitHub Branches</a:t>
              </a:r>
            </a:p>
          </p:txBody>
        </p:sp>
      </p:grpSp>
    </p:spTree>
    <p:extLst>
      <p:ext uri="{BB962C8B-B14F-4D97-AF65-F5344CB8AC3E}">
        <p14:creationId xmlns:p14="http://schemas.microsoft.com/office/powerpoint/2010/main" val="2590300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Findings</a:t>
            </a:r>
          </a:p>
        </p:txBody>
      </p:sp>
      <p:sp>
        <p:nvSpPr>
          <p:cNvPr id="15" name="TextBox 14">
            <a:extLst>
              <a:ext uri="{FF2B5EF4-FFF2-40B4-BE49-F238E27FC236}">
                <a16:creationId xmlns:a16="http://schemas.microsoft.com/office/drawing/2014/main" id="{F1E73E71-38F6-4A8F-ACD8-3B889EBC13CC}"/>
              </a:ext>
            </a:extLst>
          </p:cNvPr>
          <p:cNvSpPr txBox="1"/>
          <p:nvPr/>
        </p:nvSpPr>
        <p:spPr>
          <a:xfrm>
            <a:off x="1522413" y="2132856"/>
            <a:ext cx="2843807" cy="3293209"/>
          </a:xfrm>
          <a:prstGeom prst="rect">
            <a:avLst/>
          </a:prstGeom>
          <a:noFill/>
        </p:spPr>
        <p:txBody>
          <a:bodyPr wrap="square" rtlCol="0">
            <a:spAutoFit/>
          </a:bodyPr>
          <a:lstStyle/>
          <a:p>
            <a:r>
              <a:rPr lang="en-CA" sz="1600" dirty="0"/>
              <a:t>- US was not a crude exporter until recent years (2014+)</a:t>
            </a:r>
          </a:p>
          <a:p>
            <a:pPr marL="285750" indent="-285750">
              <a:buFontTx/>
              <a:buChar char="-"/>
            </a:pPr>
            <a:endParaRPr lang="en-CA" sz="1600" dirty="0"/>
          </a:p>
          <a:p>
            <a:r>
              <a:rPr lang="en-CA" sz="1600" dirty="0"/>
              <a:t>- GDP contribution from O&amp;G sharply decreases after 2014 but Gross GDP still increases steadily, even though Oil Export spikes up after 2014</a:t>
            </a:r>
          </a:p>
          <a:p>
            <a:endParaRPr lang="en-CA" sz="1600" dirty="0"/>
          </a:p>
          <a:p>
            <a:r>
              <a:rPr lang="en-CA" sz="1600" b="1" u="sng" dirty="0"/>
              <a:t>Conclusion</a:t>
            </a:r>
            <a:r>
              <a:rPr lang="en-CA" sz="1600" dirty="0"/>
              <a:t>:</a:t>
            </a:r>
          </a:p>
          <a:p>
            <a:r>
              <a:rPr lang="en-CA" sz="1600" dirty="0"/>
              <a:t>- US economics and USD strength does not heavily rely on Oil Production and Export</a:t>
            </a:r>
          </a:p>
        </p:txBody>
      </p:sp>
      <p:pic>
        <p:nvPicPr>
          <p:cNvPr id="37" name="Picture 36" descr="Chart, line chart&#10;&#10;Description automatically generated">
            <a:extLst>
              <a:ext uri="{FF2B5EF4-FFF2-40B4-BE49-F238E27FC236}">
                <a16:creationId xmlns:a16="http://schemas.microsoft.com/office/drawing/2014/main" id="{87D7BC94-D137-4FEC-A03F-6AA291881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5298" y="1785052"/>
            <a:ext cx="7427974" cy="4812299"/>
          </a:xfrm>
          <a:prstGeom prst="rect">
            <a:avLst/>
          </a:prstGeom>
        </p:spPr>
      </p:pic>
    </p:spTree>
    <p:extLst>
      <p:ext uri="{BB962C8B-B14F-4D97-AF65-F5344CB8AC3E}">
        <p14:creationId xmlns:p14="http://schemas.microsoft.com/office/powerpoint/2010/main" val="2193902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Findings and Plots</a:t>
            </a:r>
          </a:p>
        </p:txBody>
      </p:sp>
      <p:sp>
        <p:nvSpPr>
          <p:cNvPr id="15" name="TextBox 14">
            <a:extLst>
              <a:ext uri="{FF2B5EF4-FFF2-40B4-BE49-F238E27FC236}">
                <a16:creationId xmlns:a16="http://schemas.microsoft.com/office/drawing/2014/main" id="{F1E73E71-38F6-4A8F-ACD8-3B889EBC13CC}"/>
              </a:ext>
            </a:extLst>
          </p:cNvPr>
          <p:cNvSpPr txBox="1"/>
          <p:nvPr/>
        </p:nvSpPr>
        <p:spPr>
          <a:xfrm>
            <a:off x="1522413" y="2132856"/>
            <a:ext cx="2843807" cy="3046988"/>
          </a:xfrm>
          <a:prstGeom prst="rect">
            <a:avLst/>
          </a:prstGeom>
          <a:noFill/>
        </p:spPr>
        <p:txBody>
          <a:bodyPr wrap="square" rtlCol="0">
            <a:spAutoFit/>
          </a:bodyPr>
          <a:lstStyle/>
          <a:p>
            <a:pPr algn="ctr"/>
            <a:r>
              <a:rPr lang="en-CA" sz="1600" b="1" u="sng" dirty="0"/>
              <a:t>CA Crude Export vs. Economy</a:t>
            </a:r>
          </a:p>
          <a:p>
            <a:endParaRPr lang="en-CA" sz="1600" dirty="0"/>
          </a:p>
          <a:p>
            <a:pPr marL="285750" indent="-285750">
              <a:buFontTx/>
              <a:buChar char="-"/>
            </a:pPr>
            <a:r>
              <a:rPr lang="en-CA" sz="1600" dirty="0"/>
              <a:t>Crude export from CA ↑ in the past 15 years</a:t>
            </a:r>
          </a:p>
          <a:p>
            <a:pPr marL="285750" indent="-285750">
              <a:buFontTx/>
              <a:buChar char="-"/>
            </a:pPr>
            <a:endParaRPr lang="en-CA" sz="1600" dirty="0"/>
          </a:p>
          <a:p>
            <a:pPr marL="285750" indent="-285750">
              <a:buFontTx/>
              <a:buChar char="-"/>
            </a:pPr>
            <a:r>
              <a:rPr lang="en-CA" sz="1600" dirty="0"/>
              <a:t>No direct correlation with CAD/ USD exchange rate</a:t>
            </a:r>
          </a:p>
          <a:p>
            <a:pPr marL="285750" indent="-285750">
              <a:buFontTx/>
              <a:buChar char="-"/>
            </a:pPr>
            <a:endParaRPr lang="en-CA" sz="1600" dirty="0"/>
          </a:p>
          <a:p>
            <a:pPr marL="285750" indent="-285750">
              <a:buFontTx/>
              <a:buChar char="-"/>
            </a:pPr>
            <a:r>
              <a:rPr lang="en-CA" sz="1600" dirty="0"/>
              <a:t>GDP from Crude Export have similar trend with Crude export</a:t>
            </a:r>
          </a:p>
        </p:txBody>
      </p:sp>
    </p:spTree>
    <p:extLst>
      <p:ext uri="{BB962C8B-B14F-4D97-AF65-F5344CB8AC3E}">
        <p14:creationId xmlns:p14="http://schemas.microsoft.com/office/powerpoint/2010/main" val="4263459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Findings </a:t>
            </a:r>
          </a:p>
        </p:txBody>
      </p:sp>
      <p:pic>
        <p:nvPicPr>
          <p:cNvPr id="1028" name="Picture 4">
            <a:extLst>
              <a:ext uri="{FF2B5EF4-FFF2-40B4-BE49-F238E27FC236}">
                <a16:creationId xmlns:a16="http://schemas.microsoft.com/office/drawing/2014/main" id="{53AC5B20-DB09-4DBF-ABBE-6D0BC1346F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6260" y="2132856"/>
            <a:ext cx="7226984" cy="374441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6932396-1B3A-45F5-910C-CD1B105E541F}"/>
              </a:ext>
            </a:extLst>
          </p:cNvPr>
          <p:cNvSpPr txBox="1"/>
          <p:nvPr/>
        </p:nvSpPr>
        <p:spPr>
          <a:xfrm>
            <a:off x="1522413" y="2636912"/>
            <a:ext cx="2843807" cy="3046988"/>
          </a:xfrm>
          <a:prstGeom prst="rect">
            <a:avLst/>
          </a:prstGeom>
          <a:noFill/>
        </p:spPr>
        <p:txBody>
          <a:bodyPr wrap="square" rtlCol="0">
            <a:spAutoFit/>
          </a:bodyPr>
          <a:lstStyle/>
          <a:p>
            <a:pPr algn="ctr"/>
            <a:r>
              <a:rPr lang="en-CA" sz="1600" b="1" u="sng" dirty="0"/>
              <a:t>US Electricity vs. Economy</a:t>
            </a:r>
          </a:p>
          <a:p>
            <a:endParaRPr lang="en-CA" sz="1600" dirty="0"/>
          </a:p>
          <a:p>
            <a:pPr marL="285750" indent="-285750">
              <a:buFontTx/>
              <a:buChar char="-"/>
            </a:pPr>
            <a:r>
              <a:rPr lang="en-CA" sz="1600" dirty="0"/>
              <a:t>Electricity from fuels decreases </a:t>
            </a:r>
            <a:r>
              <a:rPr lang="en-CA" sz="1600" dirty="0">
                <a:solidFill>
                  <a:srgbClr val="FF0000"/>
                </a:solidFill>
              </a:rPr>
              <a:t>by X%</a:t>
            </a:r>
          </a:p>
          <a:p>
            <a:pPr marL="285750" indent="-285750">
              <a:buFontTx/>
              <a:buChar char="-"/>
            </a:pPr>
            <a:endParaRPr lang="en-CA" sz="1600" dirty="0"/>
          </a:p>
          <a:p>
            <a:pPr marL="285750" indent="-285750">
              <a:buFontTx/>
              <a:buChar char="-"/>
            </a:pPr>
            <a:r>
              <a:rPr lang="en-CA" sz="1600" dirty="0"/>
              <a:t>Electricity from renewable energy sources increases </a:t>
            </a:r>
            <a:r>
              <a:rPr lang="en-CA" sz="1600" dirty="0">
                <a:solidFill>
                  <a:srgbClr val="FF0000"/>
                </a:solidFill>
              </a:rPr>
              <a:t>by X%  (expected 70% +)</a:t>
            </a:r>
          </a:p>
          <a:p>
            <a:pPr marL="285750" indent="-285750">
              <a:buFontTx/>
              <a:buChar char="-"/>
            </a:pPr>
            <a:endParaRPr lang="en-CA" sz="1600" dirty="0">
              <a:solidFill>
                <a:srgbClr val="FF0000"/>
              </a:solidFill>
            </a:endParaRPr>
          </a:p>
          <a:p>
            <a:pPr marL="285750" indent="-285750">
              <a:buFontTx/>
              <a:buChar char="-"/>
            </a:pPr>
            <a:endParaRPr lang="en-CA" sz="1600" dirty="0"/>
          </a:p>
          <a:p>
            <a:pPr marL="285750" indent="-285750">
              <a:buFontTx/>
              <a:buChar char="-"/>
            </a:pPr>
            <a:r>
              <a:rPr lang="en-CA" sz="1600" dirty="0"/>
              <a:t>No direct correlation with US Dollars Index</a:t>
            </a:r>
          </a:p>
        </p:txBody>
      </p:sp>
    </p:spTree>
    <p:extLst>
      <p:ext uri="{BB962C8B-B14F-4D97-AF65-F5344CB8AC3E}">
        <p14:creationId xmlns:p14="http://schemas.microsoft.com/office/powerpoint/2010/main" val="2738556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Findings Implications</a:t>
            </a:r>
          </a:p>
        </p:txBody>
      </p:sp>
      <p:sp>
        <p:nvSpPr>
          <p:cNvPr id="3" name="Content Placeholder 2"/>
          <p:cNvSpPr>
            <a:spLocks noGrp="1"/>
          </p:cNvSpPr>
          <p:nvPr>
            <p:ph sz="half" idx="1"/>
          </p:nvPr>
        </p:nvSpPr>
        <p:spPr>
          <a:xfrm>
            <a:off x="1488168" y="1984248"/>
            <a:ext cx="9829798" cy="4187952"/>
          </a:xfrm>
        </p:spPr>
        <p:txBody>
          <a:bodyPr>
            <a:normAutofit/>
          </a:bodyPr>
          <a:lstStyle/>
          <a:p>
            <a:r>
              <a:rPr lang="en-US" sz="1800" dirty="0"/>
              <a:t>Discuss your findings. </a:t>
            </a:r>
          </a:p>
          <a:p>
            <a:r>
              <a:rPr lang="en-US" sz="1800" dirty="0"/>
              <a:t>Did you find what you expected to find? </a:t>
            </a:r>
          </a:p>
          <a:p>
            <a:r>
              <a:rPr lang="en-US" sz="1800" dirty="0"/>
              <a:t>If not, why not? What inferences or general conclusions can you draw from your analysis?</a:t>
            </a:r>
          </a:p>
        </p:txBody>
      </p:sp>
    </p:spTree>
    <p:extLst>
      <p:ext uri="{BB962C8B-B14F-4D97-AF65-F5344CB8AC3E}">
        <p14:creationId xmlns:p14="http://schemas.microsoft.com/office/powerpoint/2010/main" val="144759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sz="half" idx="1"/>
          </p:nvPr>
        </p:nvSpPr>
        <p:spPr>
          <a:xfrm>
            <a:off x="1488168" y="1984248"/>
            <a:ext cx="9864043" cy="4187952"/>
          </a:xfrm>
        </p:spPr>
        <p:txBody>
          <a:bodyPr>
            <a:normAutofit/>
          </a:bodyPr>
          <a:lstStyle/>
          <a:p>
            <a:r>
              <a:rPr lang="en-US" sz="1800" dirty="0"/>
              <a:t>Discuss any additional questions that came up, but which you didn't have time to answer: What would you research next, if you had two more weeks?</a:t>
            </a:r>
          </a:p>
        </p:txBody>
      </p:sp>
    </p:spTree>
    <p:extLst>
      <p:ext uri="{BB962C8B-B14F-4D97-AF65-F5344CB8AC3E}">
        <p14:creationId xmlns:p14="http://schemas.microsoft.com/office/powerpoint/2010/main" val="3998328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Thank you </a:t>
            </a:r>
            <a:br>
              <a:rPr lang="en-US" dirty="0"/>
            </a:br>
            <a:r>
              <a:rPr lang="en-US" dirty="0"/>
              <a:t>for listening</a:t>
            </a:r>
          </a:p>
        </p:txBody>
      </p:sp>
      <p:pic>
        <p:nvPicPr>
          <p:cNvPr id="4" name="Picture Placeholder 3" descr="A picture containing text&#10;&#10;Description automatically generated">
            <a:extLst>
              <a:ext uri="{FF2B5EF4-FFF2-40B4-BE49-F238E27FC236}">
                <a16:creationId xmlns:a16="http://schemas.microsoft.com/office/drawing/2014/main" id="{AE685755-FF87-4B8D-B9FA-CD700935E44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0019" r="20019"/>
          <a:stretch>
            <a:fillRect/>
          </a:stretch>
        </p:blipFill>
        <p:spPr>
          <a:xfrm>
            <a:off x="6025925" y="27385"/>
            <a:ext cx="6172198" cy="6857999"/>
          </a:xfrm>
        </p:spPr>
      </p:pic>
    </p:spTree>
    <p:extLst>
      <p:ext uri="{BB962C8B-B14F-4D97-AF65-F5344CB8AC3E}">
        <p14:creationId xmlns:p14="http://schemas.microsoft.com/office/powerpoint/2010/main" val="57704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Agenda</a:t>
            </a:r>
          </a:p>
        </p:txBody>
      </p:sp>
      <p:sp>
        <p:nvSpPr>
          <p:cNvPr id="14" name="Content Placeholder 13"/>
          <p:cNvSpPr>
            <a:spLocks noGrp="1"/>
          </p:cNvSpPr>
          <p:nvPr>
            <p:ph idx="1"/>
          </p:nvPr>
        </p:nvSpPr>
        <p:spPr/>
        <p:txBody>
          <a:bodyPr/>
          <a:lstStyle/>
          <a:p>
            <a:r>
              <a:rPr lang="en-US" dirty="0"/>
              <a:t>Topic motivation</a:t>
            </a:r>
          </a:p>
          <a:p>
            <a:endParaRPr lang="en-US" dirty="0"/>
          </a:p>
          <a:p>
            <a:r>
              <a:rPr lang="en-US" dirty="0"/>
              <a:t>Work process (data exploration, transformation, and analysis)</a:t>
            </a:r>
          </a:p>
          <a:p>
            <a:pPr lvl="1"/>
            <a:endParaRPr lang="en-US" dirty="0"/>
          </a:p>
          <a:p>
            <a:r>
              <a:rPr lang="en-US" dirty="0"/>
              <a:t>Findings and implications</a:t>
            </a:r>
          </a:p>
          <a:p>
            <a:endParaRPr lang="en-US" dirty="0"/>
          </a:p>
          <a:p>
            <a:r>
              <a:rPr lang="en-US" dirty="0"/>
              <a:t>Next steps </a:t>
            </a:r>
          </a:p>
        </p:txBody>
      </p:sp>
    </p:spTree>
    <p:extLst>
      <p:ext uri="{BB962C8B-B14F-4D97-AF65-F5344CB8AC3E}">
        <p14:creationId xmlns:p14="http://schemas.microsoft.com/office/powerpoint/2010/main" val="271760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7" name="Text Placeholder 6"/>
          <p:cNvSpPr>
            <a:spLocks noGrp="1"/>
          </p:cNvSpPr>
          <p:nvPr>
            <p:ph type="body" idx="1"/>
          </p:nvPr>
        </p:nvSpPr>
        <p:spPr>
          <a:xfrm>
            <a:off x="1522412" y="1828800"/>
            <a:ext cx="5508103" cy="4408512"/>
          </a:xfrm>
        </p:spPr>
        <p:txBody>
          <a:bodyPr/>
          <a:lstStyle/>
          <a:p>
            <a:pPr marL="285750" indent="-285750">
              <a:buFont typeface="Arial" panose="020B0604020202020204" pitchFamily="34" charset="0"/>
              <a:buChar char="•"/>
            </a:pPr>
            <a:r>
              <a:rPr lang="en-US" sz="1800" dirty="0"/>
              <a:t>Energy and the Economics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Oil Exports and Dollar Strengths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Future of Renewable Energy and Dollar Strengths</a:t>
            </a:r>
          </a:p>
        </p:txBody>
      </p:sp>
      <p:pic>
        <p:nvPicPr>
          <p:cNvPr id="3" name="Picture 2" descr="Hope for the oil prices | Varchev Finance">
            <a:extLst>
              <a:ext uri="{FF2B5EF4-FFF2-40B4-BE49-F238E27FC236}">
                <a16:creationId xmlns:a16="http://schemas.microsoft.com/office/drawing/2014/main" id="{89E91A66-9CE6-485E-91A9-09675E3B9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2524" y="2708920"/>
            <a:ext cx="4058897" cy="3044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6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Background</a:t>
            </a:r>
          </a:p>
        </p:txBody>
      </p:sp>
      <p:pic>
        <p:nvPicPr>
          <p:cNvPr id="11" name="Picture 10">
            <a:extLst>
              <a:ext uri="{FF2B5EF4-FFF2-40B4-BE49-F238E27FC236}">
                <a16:creationId xmlns:a16="http://schemas.microsoft.com/office/drawing/2014/main" id="{F17F2C3B-335A-43E9-A7FF-47924F1B211C}"/>
              </a:ext>
            </a:extLst>
          </p:cNvPr>
          <p:cNvPicPr>
            <a:picLocks noChangeAspect="1"/>
          </p:cNvPicPr>
          <p:nvPr/>
        </p:nvPicPr>
        <p:blipFill>
          <a:blip r:embed="rId3"/>
          <a:stretch>
            <a:fillRect/>
          </a:stretch>
        </p:blipFill>
        <p:spPr>
          <a:xfrm>
            <a:off x="1558344" y="1844824"/>
            <a:ext cx="2879884" cy="3086098"/>
          </a:xfrm>
          <a:prstGeom prst="rect">
            <a:avLst/>
          </a:prstGeom>
        </p:spPr>
      </p:pic>
      <p:sp>
        <p:nvSpPr>
          <p:cNvPr id="13" name="Text Placeholder 4">
            <a:extLst>
              <a:ext uri="{FF2B5EF4-FFF2-40B4-BE49-F238E27FC236}">
                <a16:creationId xmlns:a16="http://schemas.microsoft.com/office/drawing/2014/main" id="{A90C6DF4-1550-4D06-8D78-375B8C8B8B0A}"/>
              </a:ext>
            </a:extLst>
          </p:cNvPr>
          <p:cNvSpPr txBox="1">
            <a:spLocks/>
          </p:cNvSpPr>
          <p:nvPr/>
        </p:nvSpPr>
        <p:spPr>
          <a:xfrm>
            <a:off x="1558344" y="5175546"/>
            <a:ext cx="3183533" cy="1070564"/>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400" b="0" kern="1200" cap="none" baseline="0">
                <a:solidFill>
                  <a:schemeClr val="tx2"/>
                </a:solidFill>
                <a:latin typeface="+mn-lt"/>
                <a:ea typeface="+mn-ea"/>
                <a:cs typeface="+mn-cs"/>
              </a:defRPr>
            </a:lvl1pPr>
            <a:lvl2pPr marL="457200" indent="0" algn="l"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9pPr>
          </a:lstStyle>
          <a:p>
            <a:r>
              <a:rPr lang="en-CA" b="1" u="sng" dirty="0"/>
              <a:t>CA production exported to US 2018:</a:t>
            </a:r>
          </a:p>
          <a:p>
            <a:r>
              <a:rPr lang="en-CA" dirty="0">
                <a:solidFill>
                  <a:srgbClr val="FF0000"/>
                </a:solidFill>
              </a:rPr>
              <a:t>Crude oil: 84% </a:t>
            </a:r>
            <a:r>
              <a:rPr lang="en-CA" dirty="0"/>
              <a:t> (48% of total US imports)</a:t>
            </a:r>
          </a:p>
        </p:txBody>
      </p:sp>
      <p:sp>
        <p:nvSpPr>
          <p:cNvPr id="23" name="TextBox 22">
            <a:extLst>
              <a:ext uri="{FF2B5EF4-FFF2-40B4-BE49-F238E27FC236}">
                <a16:creationId xmlns:a16="http://schemas.microsoft.com/office/drawing/2014/main" id="{5D88B100-54E2-4D9C-85ED-D6FA7BE9904B}"/>
              </a:ext>
            </a:extLst>
          </p:cNvPr>
          <p:cNvSpPr txBox="1"/>
          <p:nvPr/>
        </p:nvSpPr>
        <p:spPr>
          <a:xfrm>
            <a:off x="4741877" y="2867222"/>
            <a:ext cx="7041167" cy="2308324"/>
          </a:xfrm>
          <a:prstGeom prst="rect">
            <a:avLst/>
          </a:prstGeom>
          <a:noFill/>
        </p:spPr>
        <p:txBody>
          <a:bodyPr wrap="square" rtlCol="0">
            <a:spAutoFit/>
          </a:bodyPr>
          <a:lstStyle/>
          <a:p>
            <a:pPr marL="342900" indent="-342900">
              <a:buFontTx/>
              <a:buChar char="-"/>
            </a:pPr>
            <a:r>
              <a:rPr lang="en-CA" sz="2400" b="0" dirty="0"/>
              <a:t>Crude oil is the largest single contributor of Canada’s revenue from foreign exchanges</a:t>
            </a:r>
            <a:r>
              <a:rPr lang="en-CA" sz="2400" dirty="0"/>
              <a:t>.</a:t>
            </a:r>
            <a:endParaRPr lang="en-CA" sz="2400" b="0" dirty="0"/>
          </a:p>
          <a:p>
            <a:pPr marL="342900" indent="-342900">
              <a:buFontTx/>
              <a:buChar char="-"/>
            </a:pPr>
            <a:endParaRPr lang="en-CA" sz="2400" dirty="0"/>
          </a:p>
          <a:p>
            <a:pPr marL="342900" indent="-342900">
              <a:buFontTx/>
              <a:buChar char="-"/>
            </a:pPr>
            <a:r>
              <a:rPr lang="en-CA" sz="2400" b="0" dirty="0"/>
              <a:t>The </a:t>
            </a:r>
            <a:r>
              <a:rPr lang="en-CA" sz="2400" dirty="0"/>
              <a:t>contribution of</a:t>
            </a:r>
            <a:r>
              <a:rPr lang="en-CA" sz="2400" b="0" dirty="0"/>
              <a:t> oil export volume to the economics (e.g. GDP).</a:t>
            </a:r>
          </a:p>
          <a:p>
            <a:endParaRPr lang="en-CA" sz="2400" dirty="0"/>
          </a:p>
        </p:txBody>
      </p:sp>
    </p:spTree>
    <p:extLst>
      <p:ext uri="{BB962C8B-B14F-4D97-AF65-F5344CB8AC3E}">
        <p14:creationId xmlns:p14="http://schemas.microsoft.com/office/powerpoint/2010/main" val="15266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Background</a:t>
            </a:r>
          </a:p>
        </p:txBody>
      </p:sp>
      <p:sp>
        <p:nvSpPr>
          <p:cNvPr id="5" name="Text Placeholder 4">
            <a:extLst>
              <a:ext uri="{FF2B5EF4-FFF2-40B4-BE49-F238E27FC236}">
                <a16:creationId xmlns:a16="http://schemas.microsoft.com/office/drawing/2014/main" id="{78129B46-30D7-4487-BD39-9A84097915C7}"/>
              </a:ext>
            </a:extLst>
          </p:cNvPr>
          <p:cNvSpPr>
            <a:spLocks noGrp="1"/>
          </p:cNvSpPr>
          <p:nvPr>
            <p:ph type="body" idx="1"/>
          </p:nvPr>
        </p:nvSpPr>
        <p:spPr>
          <a:xfrm>
            <a:off x="1522413" y="1987826"/>
            <a:ext cx="10332639" cy="4489174"/>
          </a:xfrm>
        </p:spPr>
        <p:txBody>
          <a:bodyPr/>
          <a:lstStyle/>
          <a:p>
            <a:pPr>
              <a:lnSpc>
                <a:spcPct val="150000"/>
              </a:lnSpc>
            </a:pPr>
            <a:endParaRPr lang="en-CA" b="1" u="sng" dirty="0"/>
          </a:p>
          <a:p>
            <a:pPr>
              <a:lnSpc>
                <a:spcPct val="150000"/>
              </a:lnSpc>
            </a:pPr>
            <a:r>
              <a:rPr lang="en-CA" b="1" u="sng" dirty="0"/>
              <a:t>CAD/USD Exchange Rate:</a:t>
            </a:r>
          </a:p>
          <a:p>
            <a:pPr marL="342900" indent="-342900">
              <a:lnSpc>
                <a:spcPct val="150000"/>
              </a:lnSpc>
              <a:buFontTx/>
              <a:buChar char="-"/>
            </a:pPr>
            <a:r>
              <a:rPr lang="en-CA" dirty="0">
                <a:solidFill>
                  <a:srgbClr val="FF0000"/>
                </a:solidFill>
              </a:rPr>
              <a:t>Exchange rate </a:t>
            </a:r>
            <a:r>
              <a:rPr lang="en-CA" dirty="0"/>
              <a:t>is strongly correlated to </a:t>
            </a:r>
            <a:r>
              <a:rPr lang="en-CA" dirty="0">
                <a:solidFill>
                  <a:srgbClr val="FF0000"/>
                </a:solidFill>
              </a:rPr>
              <a:t>crude oil price </a:t>
            </a:r>
          </a:p>
          <a:p>
            <a:pPr>
              <a:lnSpc>
                <a:spcPct val="150000"/>
              </a:lnSpc>
            </a:pPr>
            <a:r>
              <a:rPr lang="en-CA" sz="2400" b="1" dirty="0"/>
              <a:t>			Oil price ↑  =  CAD ↑  </a:t>
            </a:r>
            <a:endParaRPr lang="en-CA" b="1" dirty="0"/>
          </a:p>
          <a:p>
            <a:pPr marL="342900" indent="-342900">
              <a:lnSpc>
                <a:spcPct val="150000"/>
              </a:lnSpc>
              <a:buFontTx/>
              <a:buChar char="-"/>
            </a:pPr>
            <a:r>
              <a:rPr lang="en-CA" dirty="0">
                <a:solidFill>
                  <a:srgbClr val="FF0000"/>
                </a:solidFill>
              </a:rPr>
              <a:t>Exchange rate </a:t>
            </a:r>
            <a:r>
              <a:rPr lang="en-CA" dirty="0">
                <a:solidFill>
                  <a:schemeClr val="tx1"/>
                </a:solidFill>
              </a:rPr>
              <a:t>is dependant on </a:t>
            </a:r>
            <a:r>
              <a:rPr lang="en-CA" b="0" dirty="0">
                <a:solidFill>
                  <a:srgbClr val="FF0000"/>
                </a:solidFill>
              </a:rPr>
              <a:t>supply/ demand of both currencies</a:t>
            </a:r>
            <a:endParaRPr lang="en-CA" dirty="0">
              <a:solidFill>
                <a:srgbClr val="FF0000"/>
              </a:solidFill>
            </a:endParaRPr>
          </a:p>
          <a:p>
            <a:pPr>
              <a:lnSpc>
                <a:spcPct val="150000"/>
              </a:lnSpc>
            </a:pPr>
            <a:r>
              <a:rPr lang="en-CA" sz="2400" b="1" dirty="0"/>
              <a:t>			CAD supply</a:t>
            </a:r>
            <a:r>
              <a:rPr lang="en-CA" b="1" dirty="0"/>
              <a:t> ↓  / </a:t>
            </a:r>
            <a:r>
              <a:rPr lang="en-CA" sz="2400" b="1" dirty="0"/>
              <a:t>CAD demand ↑  =  CAD ↑  </a:t>
            </a:r>
            <a:endParaRPr lang="en-CA" b="0" dirty="0"/>
          </a:p>
          <a:p>
            <a:pPr marL="342900" indent="-342900">
              <a:lnSpc>
                <a:spcPct val="150000"/>
              </a:lnSpc>
              <a:buFontTx/>
              <a:buChar char="-"/>
            </a:pPr>
            <a:r>
              <a:rPr lang="en-CA" dirty="0">
                <a:solidFill>
                  <a:srgbClr val="FF0000"/>
                </a:solidFill>
              </a:rPr>
              <a:t>Crude oil price</a:t>
            </a:r>
            <a:r>
              <a:rPr lang="en-CA" dirty="0"/>
              <a:t> is determined by </a:t>
            </a:r>
            <a:r>
              <a:rPr lang="en-CA" dirty="0">
                <a:solidFill>
                  <a:srgbClr val="FF0000"/>
                </a:solidFill>
              </a:rPr>
              <a:t>crude supply/ demand</a:t>
            </a:r>
          </a:p>
          <a:p>
            <a:pPr>
              <a:lnSpc>
                <a:spcPct val="150000"/>
              </a:lnSpc>
            </a:pPr>
            <a:r>
              <a:rPr lang="en-CA" sz="2400" b="1" dirty="0"/>
              <a:t>			Crude supply </a:t>
            </a:r>
            <a:r>
              <a:rPr lang="en-CA" b="1" dirty="0"/>
              <a:t>↓</a:t>
            </a:r>
            <a:r>
              <a:rPr lang="en-CA" sz="2400" b="1" dirty="0"/>
              <a:t>  =  Oil Price ↑  </a:t>
            </a:r>
            <a:endParaRPr lang="en-CA" b="1" dirty="0"/>
          </a:p>
          <a:p>
            <a:pPr>
              <a:lnSpc>
                <a:spcPct val="150000"/>
              </a:lnSpc>
            </a:pPr>
            <a:endParaRPr lang="en-CA" dirty="0"/>
          </a:p>
          <a:p>
            <a:pPr lvl="1">
              <a:lnSpc>
                <a:spcPct val="150000"/>
              </a:lnSpc>
            </a:pPr>
            <a:r>
              <a:rPr lang="en-CA" dirty="0"/>
              <a:t> </a:t>
            </a:r>
          </a:p>
        </p:txBody>
      </p:sp>
      <p:sp>
        <p:nvSpPr>
          <p:cNvPr id="12" name="Text Placeholder 4">
            <a:extLst>
              <a:ext uri="{FF2B5EF4-FFF2-40B4-BE49-F238E27FC236}">
                <a16:creationId xmlns:a16="http://schemas.microsoft.com/office/drawing/2014/main" id="{20E95E55-BDE2-4203-94F4-393B3962511D}"/>
              </a:ext>
            </a:extLst>
          </p:cNvPr>
          <p:cNvSpPr txBox="1">
            <a:spLocks/>
          </p:cNvSpPr>
          <p:nvPr/>
        </p:nvSpPr>
        <p:spPr>
          <a:xfrm>
            <a:off x="5006072" y="3949879"/>
            <a:ext cx="6331122" cy="144016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400" b="0" kern="1200" cap="none" baseline="0">
                <a:solidFill>
                  <a:schemeClr val="tx2"/>
                </a:solidFill>
                <a:latin typeface="+mn-lt"/>
                <a:ea typeface="+mn-ea"/>
                <a:cs typeface="+mn-cs"/>
              </a:defRPr>
            </a:lvl1pPr>
            <a:lvl2pPr marL="457200" indent="0" algn="l"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9pPr>
          </a:lstStyle>
          <a:p>
            <a:endParaRPr lang="en-CA" dirty="0"/>
          </a:p>
        </p:txBody>
      </p:sp>
      <p:pic>
        <p:nvPicPr>
          <p:cNvPr id="3074" name="Picture 2" descr="Convert Canadian Dollar to USD dollar today - CAD to USD">
            <a:extLst>
              <a:ext uri="{FF2B5EF4-FFF2-40B4-BE49-F238E27FC236}">
                <a16:creationId xmlns:a16="http://schemas.microsoft.com/office/drawing/2014/main" id="{09B306EA-0352-40E1-9826-BB25AB6D37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0796" y="1772815"/>
            <a:ext cx="1817813" cy="1817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117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976676"/>
            <a:ext cx="9829798" cy="623524"/>
          </a:xfrm>
        </p:spPr>
        <p:txBody>
          <a:bodyPr>
            <a:normAutofit/>
          </a:bodyPr>
          <a:lstStyle/>
          <a:p>
            <a:r>
              <a:rPr lang="en-US" dirty="0"/>
              <a:t>Motivation Background</a:t>
            </a:r>
          </a:p>
        </p:txBody>
      </p:sp>
      <p:sp>
        <p:nvSpPr>
          <p:cNvPr id="12" name="Text Placeholder 4">
            <a:extLst>
              <a:ext uri="{FF2B5EF4-FFF2-40B4-BE49-F238E27FC236}">
                <a16:creationId xmlns:a16="http://schemas.microsoft.com/office/drawing/2014/main" id="{20E95E55-BDE2-4203-94F4-393B3962511D}"/>
              </a:ext>
            </a:extLst>
          </p:cNvPr>
          <p:cNvSpPr txBox="1">
            <a:spLocks/>
          </p:cNvSpPr>
          <p:nvPr/>
        </p:nvSpPr>
        <p:spPr>
          <a:xfrm>
            <a:off x="5006072" y="3949879"/>
            <a:ext cx="6331122" cy="144016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400" b="0" kern="1200" cap="none" baseline="0">
                <a:solidFill>
                  <a:schemeClr val="tx2"/>
                </a:solidFill>
                <a:latin typeface="+mn-lt"/>
                <a:ea typeface="+mn-ea"/>
                <a:cs typeface="+mn-cs"/>
              </a:defRPr>
            </a:lvl1pPr>
            <a:lvl2pPr marL="457200" indent="0" algn="l"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9pPr>
          </a:lstStyle>
          <a:p>
            <a:endParaRPr lang="en-CA" dirty="0"/>
          </a:p>
        </p:txBody>
      </p:sp>
      <p:sp>
        <p:nvSpPr>
          <p:cNvPr id="10" name="Text Placeholder 4">
            <a:extLst>
              <a:ext uri="{FF2B5EF4-FFF2-40B4-BE49-F238E27FC236}">
                <a16:creationId xmlns:a16="http://schemas.microsoft.com/office/drawing/2014/main" id="{6910E698-FC3B-4FEC-912A-ED1563FCF113}"/>
              </a:ext>
            </a:extLst>
          </p:cNvPr>
          <p:cNvSpPr txBox="1">
            <a:spLocks/>
          </p:cNvSpPr>
          <p:nvPr/>
        </p:nvSpPr>
        <p:spPr>
          <a:xfrm>
            <a:off x="5522874" y="2636912"/>
            <a:ext cx="5966107" cy="144016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400" b="0" kern="1200" cap="none" baseline="0">
                <a:solidFill>
                  <a:schemeClr val="tx2"/>
                </a:solidFill>
                <a:latin typeface="+mn-lt"/>
                <a:ea typeface="+mn-ea"/>
                <a:cs typeface="+mn-cs"/>
              </a:defRPr>
            </a:lvl1pPr>
            <a:lvl2pPr marL="457200" indent="0" algn="l"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9pPr>
          </a:lstStyle>
          <a:p>
            <a:r>
              <a:rPr lang="en-CA" b="1" u="sng" dirty="0"/>
              <a:t>CA primary energy production 2017:</a:t>
            </a:r>
          </a:p>
          <a:p>
            <a:pPr marL="342900" indent="-342900">
              <a:buFontTx/>
              <a:buChar char="-"/>
            </a:pPr>
            <a:r>
              <a:rPr lang="en-CA" dirty="0">
                <a:solidFill>
                  <a:srgbClr val="FF0000"/>
                </a:solidFill>
              </a:rPr>
              <a:t>Crude oil 32%</a:t>
            </a:r>
          </a:p>
          <a:p>
            <a:pPr marL="342900" indent="-342900">
              <a:buFontTx/>
              <a:buChar char="-"/>
            </a:pPr>
            <a:r>
              <a:rPr lang="en-CA" dirty="0">
                <a:solidFill>
                  <a:srgbClr val="FF0000"/>
                </a:solidFill>
              </a:rPr>
              <a:t>Hydro and Other renewable: 8%</a:t>
            </a:r>
          </a:p>
        </p:txBody>
      </p:sp>
      <p:pic>
        <p:nvPicPr>
          <p:cNvPr id="11" name="Picture 10">
            <a:extLst>
              <a:ext uri="{FF2B5EF4-FFF2-40B4-BE49-F238E27FC236}">
                <a16:creationId xmlns:a16="http://schemas.microsoft.com/office/drawing/2014/main" id="{D8E864F6-F2E1-446A-ADA4-4DD1526101EB}"/>
              </a:ext>
            </a:extLst>
          </p:cNvPr>
          <p:cNvPicPr>
            <a:picLocks noChangeAspect="1"/>
          </p:cNvPicPr>
          <p:nvPr/>
        </p:nvPicPr>
        <p:blipFill>
          <a:blip r:embed="rId3"/>
          <a:stretch>
            <a:fillRect/>
          </a:stretch>
        </p:blipFill>
        <p:spPr>
          <a:xfrm>
            <a:off x="1536141" y="1916832"/>
            <a:ext cx="3648461" cy="2438466"/>
          </a:xfrm>
          <a:prstGeom prst="rect">
            <a:avLst/>
          </a:prstGeom>
        </p:spPr>
      </p:pic>
      <p:sp>
        <p:nvSpPr>
          <p:cNvPr id="6" name="Text Placeholder 4">
            <a:extLst>
              <a:ext uri="{FF2B5EF4-FFF2-40B4-BE49-F238E27FC236}">
                <a16:creationId xmlns:a16="http://schemas.microsoft.com/office/drawing/2014/main" id="{8B80406C-0C7D-4B77-9EAE-6C498A464E5B}"/>
              </a:ext>
            </a:extLst>
          </p:cNvPr>
          <p:cNvSpPr txBox="1">
            <a:spLocks/>
          </p:cNvSpPr>
          <p:nvPr/>
        </p:nvSpPr>
        <p:spPr>
          <a:xfrm>
            <a:off x="1197868" y="4330574"/>
            <a:ext cx="10291114" cy="2111257"/>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400" b="0" kern="1200" cap="none" baseline="0">
                <a:solidFill>
                  <a:schemeClr val="tx2"/>
                </a:solidFill>
                <a:latin typeface="+mn-lt"/>
                <a:ea typeface="+mn-ea"/>
                <a:cs typeface="+mn-cs"/>
              </a:defRPr>
            </a:lvl1pPr>
            <a:lvl2pPr marL="457200" indent="0" algn="l"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
                <a:schemeClr val="tx1">
                  <a:lumMod val="90000"/>
                  <a:lumOff val="10000"/>
                </a:schemeClr>
              </a:buClr>
              <a:buSzPct val="80000"/>
              <a:buFont typeface="Arial" pitchFamily="34" charset="0"/>
              <a:buNone/>
              <a:defRPr sz="1600" b="1" kern="1200">
                <a:solidFill>
                  <a:schemeClr val="tx1"/>
                </a:solidFill>
                <a:latin typeface="+mn-lt"/>
                <a:ea typeface="+mn-ea"/>
                <a:cs typeface="+mn-cs"/>
              </a:defRPr>
            </a:lvl9pPr>
          </a:lstStyle>
          <a:p>
            <a:pPr marL="342900" indent="-342900">
              <a:buFontTx/>
              <a:buChar char="-"/>
            </a:pPr>
            <a:r>
              <a:rPr lang="en-CA" dirty="0"/>
              <a:t>Despite the large oil reserve in Canada, the world is shifting towards using clean and renewable energy in the near future.</a:t>
            </a:r>
          </a:p>
          <a:p>
            <a:pPr marL="342900" indent="-342900">
              <a:buFontTx/>
              <a:buChar char="-"/>
            </a:pPr>
            <a:endParaRPr lang="en-CA" b="1" u="sng" dirty="0"/>
          </a:p>
          <a:p>
            <a:pPr marL="342900" indent="-342900">
              <a:buFontTx/>
              <a:buChar char="-"/>
            </a:pPr>
            <a:r>
              <a:rPr lang="en-CA" dirty="0"/>
              <a:t>How would lower crude oil demand affect Canadian economics and CAD?</a:t>
            </a:r>
            <a:endParaRPr lang="en-CA" b="1" u="sng" dirty="0"/>
          </a:p>
        </p:txBody>
      </p:sp>
    </p:spTree>
    <p:extLst>
      <p:ext uri="{BB962C8B-B14F-4D97-AF65-F5344CB8AC3E}">
        <p14:creationId xmlns:p14="http://schemas.microsoft.com/office/powerpoint/2010/main" val="207796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of Interest</a:t>
            </a:r>
          </a:p>
        </p:txBody>
      </p:sp>
      <p:sp>
        <p:nvSpPr>
          <p:cNvPr id="3" name="Content Placeholder 2"/>
          <p:cNvSpPr>
            <a:spLocks noGrp="1"/>
          </p:cNvSpPr>
          <p:nvPr>
            <p:ph sz="half" idx="1"/>
          </p:nvPr>
        </p:nvSpPr>
        <p:spPr>
          <a:xfrm>
            <a:off x="1488167" y="1984248"/>
            <a:ext cx="8062629" cy="4187952"/>
          </a:xfrm>
        </p:spPr>
        <p:txBody>
          <a:bodyPr>
            <a:noAutofit/>
          </a:bodyPr>
          <a:lstStyle/>
          <a:p>
            <a:pPr marL="169863" indent="0">
              <a:lnSpc>
                <a:spcPct val="100000"/>
              </a:lnSpc>
              <a:spcAft>
                <a:spcPts val="800"/>
              </a:spcAft>
              <a:buNone/>
            </a:pPr>
            <a:r>
              <a:rPr lang="en-CA" sz="1800" dirty="0">
                <a:effectLst/>
                <a:latin typeface="+mj-lt"/>
                <a:ea typeface="Times New Roman" panose="02020603050405020304" pitchFamily="18" charset="0"/>
                <a:cs typeface="Arial" panose="020B0604020202020204" pitchFamily="34" charset="0"/>
              </a:rPr>
              <a:t>1/ Historical correlations</a:t>
            </a:r>
            <a:r>
              <a:rPr lang="en-CA" sz="1800" dirty="0">
                <a:latin typeface="+mj-lt"/>
                <a:ea typeface="Times New Roman" panose="02020603050405020304" pitchFamily="18" charset="0"/>
                <a:cs typeface="Arial" panose="020B0604020202020204" pitchFamily="34" charset="0"/>
              </a:rPr>
              <a:t> between:</a:t>
            </a:r>
            <a:endParaRPr lang="en-CA" sz="1800" dirty="0">
              <a:effectLst/>
              <a:latin typeface="+mj-lt"/>
              <a:ea typeface="Times New Roman" panose="02020603050405020304" pitchFamily="18" charset="0"/>
              <a:cs typeface="Arial" panose="020B0604020202020204" pitchFamily="34" charset="0"/>
            </a:endParaRPr>
          </a:p>
          <a:p>
            <a:pPr marL="455613" indent="-285750">
              <a:lnSpc>
                <a:spcPct val="100000"/>
              </a:lnSpc>
              <a:spcAft>
                <a:spcPts val="800"/>
              </a:spcAft>
              <a:buFont typeface="Wingdings" panose="05000000000000000000" pitchFamily="2" charset="2"/>
              <a:buChar char="v"/>
            </a:pPr>
            <a:r>
              <a:rPr lang="en-CA" sz="1800" dirty="0">
                <a:effectLst/>
                <a:latin typeface="+mj-lt"/>
                <a:ea typeface="Times New Roman" panose="02020603050405020304" pitchFamily="18" charset="0"/>
                <a:cs typeface="Arial" panose="020B0604020202020204" pitchFamily="34" charset="0"/>
              </a:rPr>
              <a:t> USD and US crude exports/ GDP from crude exports</a:t>
            </a:r>
            <a:endParaRPr lang="en-CA" sz="1800" dirty="0">
              <a:latin typeface="+mj-lt"/>
              <a:ea typeface="SimSun" panose="02010600030101010101" pitchFamily="2" charset="-122"/>
              <a:cs typeface="Times New Roman" panose="02020603050405020304" pitchFamily="18" charset="0"/>
            </a:endParaRPr>
          </a:p>
          <a:p>
            <a:pPr marL="455613" indent="-285750">
              <a:lnSpc>
                <a:spcPct val="100000"/>
              </a:lnSpc>
              <a:spcAft>
                <a:spcPts val="800"/>
              </a:spcAft>
              <a:buFont typeface="Wingdings" panose="05000000000000000000" pitchFamily="2" charset="2"/>
              <a:buChar char="v"/>
            </a:pPr>
            <a:r>
              <a:rPr lang="en-CA" sz="1800" dirty="0">
                <a:effectLst/>
                <a:latin typeface="+mj-lt"/>
                <a:ea typeface="Times New Roman" panose="02020603050405020304" pitchFamily="18" charset="0"/>
                <a:cs typeface="Arial" panose="020B0604020202020204" pitchFamily="34" charset="0"/>
              </a:rPr>
              <a:t>CAD and Canadian crude exports/ GDP from crude exports</a:t>
            </a:r>
            <a:endParaRPr lang="en-CA" sz="1800" dirty="0">
              <a:latin typeface="+mj-lt"/>
              <a:ea typeface="SimSun" panose="02010600030101010101" pitchFamily="2" charset="-122"/>
              <a:cs typeface="Times New Roman" panose="02020603050405020304" pitchFamily="18" charset="0"/>
            </a:endParaRPr>
          </a:p>
          <a:p>
            <a:pPr marL="169863" indent="0">
              <a:lnSpc>
                <a:spcPct val="100000"/>
              </a:lnSpc>
              <a:spcAft>
                <a:spcPts val="800"/>
              </a:spcAft>
              <a:buNone/>
            </a:pPr>
            <a:r>
              <a:rPr lang="en-CA" sz="1800" dirty="0">
                <a:effectLst/>
                <a:latin typeface="+mj-lt"/>
                <a:ea typeface="Times New Roman" panose="02020603050405020304" pitchFamily="18" charset="0"/>
                <a:cs typeface="Arial" panose="020B0604020202020204" pitchFamily="34" charset="0"/>
              </a:rPr>
              <a:t>2/ Forecast of $$$ strength in the ever evolving </a:t>
            </a:r>
            <a:r>
              <a:rPr lang="en-CA" sz="1800" dirty="0">
                <a:latin typeface="+mj-lt"/>
                <a:ea typeface="Times New Roman" panose="02020603050405020304" pitchFamily="18" charset="0"/>
                <a:cs typeface="Arial" panose="020B0604020202020204" pitchFamily="34" charset="0"/>
              </a:rPr>
              <a:t>energy industry?</a:t>
            </a:r>
            <a:endParaRPr lang="en-CA" sz="1800" dirty="0">
              <a:effectLst/>
              <a:latin typeface="+mj-lt"/>
              <a:ea typeface="Times New Roman" panose="02020603050405020304" pitchFamily="18" charset="0"/>
              <a:cs typeface="Arial" panose="020B0604020202020204" pitchFamily="34" charset="0"/>
            </a:endParaRPr>
          </a:p>
          <a:p>
            <a:pPr marL="455613" indent="-285750">
              <a:lnSpc>
                <a:spcPct val="100000"/>
              </a:lnSpc>
              <a:spcAft>
                <a:spcPts val="800"/>
              </a:spcAft>
              <a:buFont typeface="Wingdings" panose="05000000000000000000" pitchFamily="2" charset="2"/>
              <a:buChar char="v"/>
            </a:pPr>
            <a:r>
              <a:rPr lang="en-CA" sz="1800" dirty="0">
                <a:effectLst/>
                <a:latin typeface="+mj-lt"/>
                <a:ea typeface="Times New Roman" panose="02020603050405020304" pitchFamily="18" charset="0"/>
                <a:cs typeface="Arial" panose="020B0604020202020204" pitchFamily="34" charset="0"/>
              </a:rPr>
              <a:t>Renewable energy production in US/CA and projection</a:t>
            </a:r>
            <a:endParaRPr lang="en-CA" sz="1800" dirty="0">
              <a:latin typeface="+mj-lt"/>
              <a:ea typeface="SimSun" panose="02010600030101010101" pitchFamily="2" charset="-122"/>
              <a:cs typeface="Arial" panose="020B0604020202020204" pitchFamily="34" charset="0"/>
            </a:endParaRPr>
          </a:p>
          <a:p>
            <a:pPr marL="455613" indent="-285750">
              <a:lnSpc>
                <a:spcPct val="100000"/>
              </a:lnSpc>
              <a:spcAft>
                <a:spcPts val="800"/>
              </a:spcAft>
              <a:buFont typeface="Wingdings" panose="05000000000000000000" pitchFamily="2" charset="2"/>
              <a:buChar char="v"/>
            </a:pPr>
            <a:r>
              <a:rPr lang="en-CA" sz="1800" dirty="0">
                <a:latin typeface="+mj-lt"/>
                <a:ea typeface="SimSun" panose="02010600030101010101" pitchFamily="2" charset="-122"/>
                <a:cs typeface="Arial" panose="020B0604020202020204" pitchFamily="34" charset="0"/>
              </a:rPr>
              <a:t>Renewable energy production vs. dollar strengths</a:t>
            </a:r>
            <a:r>
              <a:rPr lang="en-CA" sz="1800" b="1" dirty="0">
                <a:latin typeface="+mj-lt"/>
                <a:ea typeface="SimSun" panose="02010600030101010101" pitchFamily="2" charset="-122"/>
                <a:cs typeface="Arial" panose="020B0604020202020204" pitchFamily="34" charset="0"/>
              </a:rPr>
              <a:t> </a:t>
            </a:r>
          </a:p>
        </p:txBody>
      </p:sp>
      <p:pic>
        <p:nvPicPr>
          <p:cNvPr id="1028" name="Picture 4" descr="Should we use questions to teach? – Part 1 | ...to the real.">
            <a:extLst>
              <a:ext uri="{FF2B5EF4-FFF2-40B4-BE49-F238E27FC236}">
                <a16:creationId xmlns:a16="http://schemas.microsoft.com/office/drawing/2014/main" id="{BB2C7342-FA26-4707-83E2-FE25B524C0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6700" y="2375456"/>
            <a:ext cx="3405536" cy="3405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81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Exploration &amp; Sources</a:t>
            </a:r>
          </a:p>
        </p:txBody>
      </p:sp>
      <p:grpSp>
        <p:nvGrpSpPr>
          <p:cNvPr id="33" name="Group 32">
            <a:extLst>
              <a:ext uri="{FF2B5EF4-FFF2-40B4-BE49-F238E27FC236}">
                <a16:creationId xmlns:a16="http://schemas.microsoft.com/office/drawing/2014/main" id="{A5CF8ECB-BCB4-4979-AF0A-9D2FAE0ED549}"/>
              </a:ext>
            </a:extLst>
          </p:cNvPr>
          <p:cNvGrpSpPr/>
          <p:nvPr/>
        </p:nvGrpSpPr>
        <p:grpSpPr>
          <a:xfrm>
            <a:off x="1636712" y="2352783"/>
            <a:ext cx="5033764" cy="1095525"/>
            <a:chOff x="1636712" y="2352783"/>
            <a:chExt cx="5033764" cy="1095525"/>
          </a:xfrm>
        </p:grpSpPr>
        <p:sp>
          <p:nvSpPr>
            <p:cNvPr id="27" name="Freeform: Shape 26" title="Step 1 task">
              <a:extLst>
                <a:ext uri="{FF2B5EF4-FFF2-40B4-BE49-F238E27FC236}">
                  <a16:creationId xmlns:a16="http://schemas.microsoft.com/office/drawing/2014/main" id="{45D84280-4F16-49AC-96D4-AB6C6300ECC8}"/>
                </a:ext>
              </a:extLst>
            </p:cNvPr>
            <p:cNvSpPr/>
            <p:nvPr/>
          </p:nvSpPr>
          <p:spPr>
            <a:xfrm>
              <a:off x="1636712" y="2574183"/>
              <a:ext cx="5033764" cy="874125"/>
            </a:xfrm>
            <a:custGeom>
              <a:avLst/>
              <a:gdLst>
                <a:gd name="connsiteX0" fmla="*/ 0 w 5033764"/>
                <a:gd name="connsiteY0" fmla="*/ 0 h 874125"/>
                <a:gd name="connsiteX1" fmla="*/ 5033764 w 5033764"/>
                <a:gd name="connsiteY1" fmla="*/ 0 h 874125"/>
                <a:gd name="connsiteX2" fmla="*/ 5033764 w 5033764"/>
                <a:gd name="connsiteY2" fmla="*/ 874125 h 874125"/>
                <a:gd name="connsiteX3" fmla="*/ 0 w 5033764"/>
                <a:gd name="connsiteY3" fmla="*/ 874125 h 874125"/>
                <a:gd name="connsiteX4" fmla="*/ 0 w 5033764"/>
                <a:gd name="connsiteY4" fmla="*/ 0 h 874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3764" h="874125">
                  <a:moveTo>
                    <a:pt x="0" y="0"/>
                  </a:moveTo>
                  <a:lnTo>
                    <a:pt x="5033764" y="0"/>
                  </a:lnTo>
                  <a:lnTo>
                    <a:pt x="5033764" y="874125"/>
                  </a:lnTo>
                  <a:lnTo>
                    <a:pt x="0" y="874125"/>
                  </a:lnTo>
                  <a:lnTo>
                    <a:pt x="0" y="0"/>
                  </a:lnTo>
                  <a:close/>
                </a:path>
              </a:pathLst>
            </a:custGeom>
          </p:spPr>
          <p:style>
            <a:lnRef idx="2">
              <a:schemeClr val="accent6">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90676" tIns="312420" rIns="390676"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EIA – US Energy Information Administration</a:t>
              </a:r>
            </a:p>
            <a:p>
              <a:pPr marL="114300" lvl="1" indent="-114300" algn="l" defTabSz="666750">
                <a:lnSpc>
                  <a:spcPct val="90000"/>
                </a:lnSpc>
                <a:spcBef>
                  <a:spcPct val="0"/>
                </a:spcBef>
                <a:spcAft>
                  <a:spcPct val="15000"/>
                </a:spcAft>
                <a:buChar char="•"/>
              </a:pPr>
              <a:r>
                <a:rPr lang="en-US" sz="1500" kern="1200" dirty="0"/>
                <a:t>STATCAN – Statistics Canada</a:t>
              </a:r>
            </a:p>
          </p:txBody>
        </p:sp>
        <p:sp>
          <p:nvSpPr>
            <p:cNvPr id="28" name="Freeform: Shape 27" title="Step 1 title">
              <a:extLst>
                <a:ext uri="{FF2B5EF4-FFF2-40B4-BE49-F238E27FC236}">
                  <a16:creationId xmlns:a16="http://schemas.microsoft.com/office/drawing/2014/main" id="{B45FC935-1418-46EE-9547-F04F5D8D179A}"/>
                </a:ext>
              </a:extLst>
            </p:cNvPr>
            <p:cNvSpPr/>
            <p:nvPr/>
          </p:nvSpPr>
          <p:spPr>
            <a:xfrm>
              <a:off x="1888400" y="2352783"/>
              <a:ext cx="3523634" cy="442800"/>
            </a:xfrm>
            <a:custGeom>
              <a:avLst/>
              <a:gdLst>
                <a:gd name="connsiteX0" fmla="*/ 0 w 3523634"/>
                <a:gd name="connsiteY0" fmla="*/ 73801 h 442800"/>
                <a:gd name="connsiteX1" fmla="*/ 73801 w 3523634"/>
                <a:gd name="connsiteY1" fmla="*/ 0 h 442800"/>
                <a:gd name="connsiteX2" fmla="*/ 3449833 w 3523634"/>
                <a:gd name="connsiteY2" fmla="*/ 0 h 442800"/>
                <a:gd name="connsiteX3" fmla="*/ 3523634 w 3523634"/>
                <a:gd name="connsiteY3" fmla="*/ 73801 h 442800"/>
                <a:gd name="connsiteX4" fmla="*/ 3523634 w 3523634"/>
                <a:gd name="connsiteY4" fmla="*/ 368999 h 442800"/>
                <a:gd name="connsiteX5" fmla="*/ 3449833 w 3523634"/>
                <a:gd name="connsiteY5" fmla="*/ 442800 h 442800"/>
                <a:gd name="connsiteX6" fmla="*/ 73801 w 3523634"/>
                <a:gd name="connsiteY6" fmla="*/ 442800 h 442800"/>
                <a:gd name="connsiteX7" fmla="*/ 0 w 3523634"/>
                <a:gd name="connsiteY7" fmla="*/ 368999 h 442800"/>
                <a:gd name="connsiteX8" fmla="*/ 0 w 3523634"/>
                <a:gd name="connsiteY8" fmla="*/ 73801 h 44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3634" h="442800">
                  <a:moveTo>
                    <a:pt x="0" y="73801"/>
                  </a:moveTo>
                  <a:cubicBezTo>
                    <a:pt x="0" y="33042"/>
                    <a:pt x="33042" y="0"/>
                    <a:pt x="73801" y="0"/>
                  </a:cubicBezTo>
                  <a:lnTo>
                    <a:pt x="3449833" y="0"/>
                  </a:lnTo>
                  <a:cubicBezTo>
                    <a:pt x="3490592" y="0"/>
                    <a:pt x="3523634" y="33042"/>
                    <a:pt x="3523634" y="73801"/>
                  </a:cubicBezTo>
                  <a:lnTo>
                    <a:pt x="3523634" y="368999"/>
                  </a:lnTo>
                  <a:cubicBezTo>
                    <a:pt x="3523634" y="409758"/>
                    <a:pt x="3490592" y="442800"/>
                    <a:pt x="3449833" y="442800"/>
                  </a:cubicBezTo>
                  <a:lnTo>
                    <a:pt x="73801" y="442800"/>
                  </a:lnTo>
                  <a:cubicBezTo>
                    <a:pt x="33042" y="442800"/>
                    <a:pt x="0" y="409758"/>
                    <a:pt x="0" y="368999"/>
                  </a:cubicBezTo>
                  <a:lnTo>
                    <a:pt x="0" y="73801"/>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54801" tIns="21616" rIns="154801" bIns="21616" numCol="1" spcCol="1270" anchor="ctr" anchorCtr="0">
              <a:noAutofit/>
            </a:bodyPr>
            <a:lstStyle/>
            <a:p>
              <a:pPr marL="0" lvl="0" indent="0" algn="l" defTabSz="666750">
                <a:lnSpc>
                  <a:spcPct val="90000"/>
                </a:lnSpc>
                <a:spcBef>
                  <a:spcPct val="0"/>
                </a:spcBef>
                <a:spcAft>
                  <a:spcPct val="35000"/>
                </a:spcAft>
                <a:buNone/>
              </a:pPr>
              <a:r>
                <a:rPr lang="en-US" sz="1500" dirty="0"/>
                <a:t>Data</a:t>
              </a:r>
              <a:r>
                <a:rPr lang="en-US" sz="1500" kern="1200" dirty="0"/>
                <a:t> 1 Crude Export</a:t>
              </a:r>
            </a:p>
          </p:txBody>
        </p:sp>
      </p:grpSp>
      <p:grpSp>
        <p:nvGrpSpPr>
          <p:cNvPr id="34" name="Group 33">
            <a:extLst>
              <a:ext uri="{FF2B5EF4-FFF2-40B4-BE49-F238E27FC236}">
                <a16:creationId xmlns:a16="http://schemas.microsoft.com/office/drawing/2014/main" id="{EC840754-14B5-4EC3-961D-538ED2D10B8E}"/>
              </a:ext>
            </a:extLst>
          </p:cNvPr>
          <p:cNvGrpSpPr/>
          <p:nvPr/>
        </p:nvGrpSpPr>
        <p:grpSpPr>
          <a:xfrm>
            <a:off x="1636712" y="3529309"/>
            <a:ext cx="5033764" cy="1095525"/>
            <a:chOff x="1636712" y="3529309"/>
            <a:chExt cx="5033764" cy="1095525"/>
          </a:xfrm>
        </p:grpSpPr>
        <p:sp>
          <p:nvSpPr>
            <p:cNvPr id="29" name="Freeform: Shape 28" title="Step 2 task">
              <a:extLst>
                <a:ext uri="{FF2B5EF4-FFF2-40B4-BE49-F238E27FC236}">
                  <a16:creationId xmlns:a16="http://schemas.microsoft.com/office/drawing/2014/main" id="{AD03E90B-CB2F-454D-97C0-9E907BBADDC2}"/>
                </a:ext>
              </a:extLst>
            </p:cNvPr>
            <p:cNvSpPr/>
            <p:nvPr/>
          </p:nvSpPr>
          <p:spPr>
            <a:xfrm>
              <a:off x="1636712" y="3750709"/>
              <a:ext cx="5033764" cy="874125"/>
            </a:xfrm>
            <a:custGeom>
              <a:avLst/>
              <a:gdLst>
                <a:gd name="connsiteX0" fmla="*/ 0 w 5033764"/>
                <a:gd name="connsiteY0" fmla="*/ 0 h 874125"/>
                <a:gd name="connsiteX1" fmla="*/ 5033764 w 5033764"/>
                <a:gd name="connsiteY1" fmla="*/ 0 h 874125"/>
                <a:gd name="connsiteX2" fmla="*/ 5033764 w 5033764"/>
                <a:gd name="connsiteY2" fmla="*/ 874125 h 874125"/>
                <a:gd name="connsiteX3" fmla="*/ 0 w 5033764"/>
                <a:gd name="connsiteY3" fmla="*/ 874125 h 874125"/>
                <a:gd name="connsiteX4" fmla="*/ 0 w 5033764"/>
                <a:gd name="connsiteY4" fmla="*/ 0 h 874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3764" h="874125">
                  <a:moveTo>
                    <a:pt x="0" y="0"/>
                  </a:moveTo>
                  <a:lnTo>
                    <a:pt x="5033764" y="0"/>
                  </a:lnTo>
                  <a:lnTo>
                    <a:pt x="5033764" y="874125"/>
                  </a:lnTo>
                  <a:lnTo>
                    <a:pt x="0" y="874125"/>
                  </a:lnTo>
                  <a:lnTo>
                    <a:pt x="0" y="0"/>
                  </a:lnTo>
                  <a:close/>
                </a:path>
              </a:pathLst>
            </a:custGeom>
          </p:spPr>
          <p:style>
            <a:lnRef idx="2">
              <a:schemeClr val="accent6">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90676" tIns="312420" rIns="390676"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Trading Economics.com</a:t>
              </a:r>
            </a:p>
            <a:p>
              <a:pPr marL="114300" lvl="1" indent="-114300" algn="l" defTabSz="666750">
                <a:lnSpc>
                  <a:spcPct val="90000"/>
                </a:lnSpc>
                <a:spcBef>
                  <a:spcPct val="0"/>
                </a:spcBef>
                <a:spcAft>
                  <a:spcPct val="15000"/>
                </a:spcAft>
                <a:buChar char="•"/>
              </a:pPr>
              <a:r>
                <a:rPr lang="en-US" sz="1500" kern="1200" dirty="0"/>
                <a:t>Currency layer API</a:t>
              </a:r>
            </a:p>
          </p:txBody>
        </p:sp>
        <p:sp>
          <p:nvSpPr>
            <p:cNvPr id="30" name="Freeform: Shape 29" title="Step 2 title">
              <a:extLst>
                <a:ext uri="{FF2B5EF4-FFF2-40B4-BE49-F238E27FC236}">
                  <a16:creationId xmlns:a16="http://schemas.microsoft.com/office/drawing/2014/main" id="{97E3C5A5-69B9-49BB-8AEA-2BF89F834858}"/>
                </a:ext>
              </a:extLst>
            </p:cNvPr>
            <p:cNvSpPr/>
            <p:nvPr/>
          </p:nvSpPr>
          <p:spPr>
            <a:xfrm>
              <a:off x="1888400" y="3529309"/>
              <a:ext cx="3523634" cy="442800"/>
            </a:xfrm>
            <a:custGeom>
              <a:avLst/>
              <a:gdLst>
                <a:gd name="connsiteX0" fmla="*/ 0 w 3523634"/>
                <a:gd name="connsiteY0" fmla="*/ 73801 h 442800"/>
                <a:gd name="connsiteX1" fmla="*/ 73801 w 3523634"/>
                <a:gd name="connsiteY1" fmla="*/ 0 h 442800"/>
                <a:gd name="connsiteX2" fmla="*/ 3449833 w 3523634"/>
                <a:gd name="connsiteY2" fmla="*/ 0 h 442800"/>
                <a:gd name="connsiteX3" fmla="*/ 3523634 w 3523634"/>
                <a:gd name="connsiteY3" fmla="*/ 73801 h 442800"/>
                <a:gd name="connsiteX4" fmla="*/ 3523634 w 3523634"/>
                <a:gd name="connsiteY4" fmla="*/ 368999 h 442800"/>
                <a:gd name="connsiteX5" fmla="*/ 3449833 w 3523634"/>
                <a:gd name="connsiteY5" fmla="*/ 442800 h 442800"/>
                <a:gd name="connsiteX6" fmla="*/ 73801 w 3523634"/>
                <a:gd name="connsiteY6" fmla="*/ 442800 h 442800"/>
                <a:gd name="connsiteX7" fmla="*/ 0 w 3523634"/>
                <a:gd name="connsiteY7" fmla="*/ 368999 h 442800"/>
                <a:gd name="connsiteX8" fmla="*/ 0 w 3523634"/>
                <a:gd name="connsiteY8" fmla="*/ 73801 h 44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3634" h="442800">
                  <a:moveTo>
                    <a:pt x="0" y="73801"/>
                  </a:moveTo>
                  <a:cubicBezTo>
                    <a:pt x="0" y="33042"/>
                    <a:pt x="33042" y="0"/>
                    <a:pt x="73801" y="0"/>
                  </a:cubicBezTo>
                  <a:lnTo>
                    <a:pt x="3449833" y="0"/>
                  </a:lnTo>
                  <a:cubicBezTo>
                    <a:pt x="3490592" y="0"/>
                    <a:pt x="3523634" y="33042"/>
                    <a:pt x="3523634" y="73801"/>
                  </a:cubicBezTo>
                  <a:lnTo>
                    <a:pt x="3523634" y="368999"/>
                  </a:lnTo>
                  <a:cubicBezTo>
                    <a:pt x="3523634" y="409758"/>
                    <a:pt x="3490592" y="442800"/>
                    <a:pt x="3449833" y="442800"/>
                  </a:cubicBezTo>
                  <a:lnTo>
                    <a:pt x="73801" y="442800"/>
                  </a:lnTo>
                  <a:cubicBezTo>
                    <a:pt x="33042" y="442800"/>
                    <a:pt x="0" y="409758"/>
                    <a:pt x="0" y="368999"/>
                  </a:cubicBezTo>
                  <a:lnTo>
                    <a:pt x="0" y="73801"/>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54801" tIns="21616" rIns="154801" bIns="21616" numCol="1" spcCol="1270" anchor="ctr" anchorCtr="0">
              <a:noAutofit/>
            </a:bodyPr>
            <a:lstStyle/>
            <a:p>
              <a:pPr marL="0" lvl="0" indent="0" algn="l" defTabSz="666750">
                <a:lnSpc>
                  <a:spcPct val="90000"/>
                </a:lnSpc>
                <a:spcBef>
                  <a:spcPct val="0"/>
                </a:spcBef>
                <a:spcAft>
                  <a:spcPct val="35000"/>
                </a:spcAft>
                <a:buNone/>
              </a:pPr>
              <a:r>
                <a:rPr lang="en-US" sz="1500" dirty="0"/>
                <a:t>Data 2</a:t>
              </a:r>
              <a:r>
                <a:rPr lang="en-US" sz="1500" kern="1200" dirty="0"/>
                <a:t> Dollar Strength</a:t>
              </a:r>
            </a:p>
          </p:txBody>
        </p:sp>
      </p:grpSp>
      <p:grpSp>
        <p:nvGrpSpPr>
          <p:cNvPr id="35" name="Group 34">
            <a:extLst>
              <a:ext uri="{FF2B5EF4-FFF2-40B4-BE49-F238E27FC236}">
                <a16:creationId xmlns:a16="http://schemas.microsoft.com/office/drawing/2014/main" id="{047B7542-89D6-4ACF-97C7-7BBC6329F501}"/>
              </a:ext>
            </a:extLst>
          </p:cNvPr>
          <p:cNvGrpSpPr/>
          <p:nvPr/>
        </p:nvGrpSpPr>
        <p:grpSpPr>
          <a:xfrm>
            <a:off x="1636712" y="4705834"/>
            <a:ext cx="5033764" cy="1095525"/>
            <a:chOff x="1636712" y="4705834"/>
            <a:chExt cx="5033764" cy="1095525"/>
          </a:xfrm>
        </p:grpSpPr>
        <p:sp>
          <p:nvSpPr>
            <p:cNvPr id="31" name="Freeform: Shape 30" title="Step 3 task">
              <a:extLst>
                <a:ext uri="{FF2B5EF4-FFF2-40B4-BE49-F238E27FC236}">
                  <a16:creationId xmlns:a16="http://schemas.microsoft.com/office/drawing/2014/main" id="{076E6CCC-A8AD-408A-9AFE-B8550FED6988}"/>
                </a:ext>
              </a:extLst>
            </p:cNvPr>
            <p:cNvSpPr/>
            <p:nvPr/>
          </p:nvSpPr>
          <p:spPr>
            <a:xfrm>
              <a:off x="1636712" y="4927234"/>
              <a:ext cx="5033764" cy="874125"/>
            </a:xfrm>
            <a:custGeom>
              <a:avLst/>
              <a:gdLst>
                <a:gd name="connsiteX0" fmla="*/ 0 w 5033764"/>
                <a:gd name="connsiteY0" fmla="*/ 0 h 874125"/>
                <a:gd name="connsiteX1" fmla="*/ 5033764 w 5033764"/>
                <a:gd name="connsiteY1" fmla="*/ 0 h 874125"/>
                <a:gd name="connsiteX2" fmla="*/ 5033764 w 5033764"/>
                <a:gd name="connsiteY2" fmla="*/ 874125 h 874125"/>
                <a:gd name="connsiteX3" fmla="*/ 0 w 5033764"/>
                <a:gd name="connsiteY3" fmla="*/ 874125 h 874125"/>
                <a:gd name="connsiteX4" fmla="*/ 0 w 5033764"/>
                <a:gd name="connsiteY4" fmla="*/ 0 h 874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3764" h="874125">
                  <a:moveTo>
                    <a:pt x="0" y="0"/>
                  </a:moveTo>
                  <a:lnTo>
                    <a:pt x="5033764" y="0"/>
                  </a:lnTo>
                  <a:lnTo>
                    <a:pt x="5033764" y="874125"/>
                  </a:lnTo>
                  <a:lnTo>
                    <a:pt x="0" y="874125"/>
                  </a:lnTo>
                  <a:lnTo>
                    <a:pt x="0" y="0"/>
                  </a:lnTo>
                  <a:close/>
                </a:path>
              </a:pathLst>
            </a:custGeom>
          </p:spPr>
          <p:style>
            <a:lnRef idx="2">
              <a:schemeClr val="accent6">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90676" tIns="312420" rIns="390676"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BEA – Bureau of Economic Analysis</a:t>
              </a:r>
            </a:p>
            <a:p>
              <a:pPr marL="114300" lvl="1" indent="-114300" algn="l" defTabSz="666750">
                <a:lnSpc>
                  <a:spcPct val="90000"/>
                </a:lnSpc>
                <a:spcBef>
                  <a:spcPct val="0"/>
                </a:spcBef>
                <a:spcAft>
                  <a:spcPct val="15000"/>
                </a:spcAft>
                <a:buChar char="•"/>
              </a:pPr>
              <a:r>
                <a:rPr lang="en-US" sz="1500" kern="1200" dirty="0"/>
                <a:t>CER – Canadian Energy Regulator</a:t>
              </a:r>
            </a:p>
          </p:txBody>
        </p:sp>
        <p:sp>
          <p:nvSpPr>
            <p:cNvPr id="32" name="Freeform: Shape 31" title="Step 3 title">
              <a:extLst>
                <a:ext uri="{FF2B5EF4-FFF2-40B4-BE49-F238E27FC236}">
                  <a16:creationId xmlns:a16="http://schemas.microsoft.com/office/drawing/2014/main" id="{11D4A05F-F3CE-403C-9B8D-9F0A9A6EB269}"/>
                </a:ext>
              </a:extLst>
            </p:cNvPr>
            <p:cNvSpPr/>
            <p:nvPr/>
          </p:nvSpPr>
          <p:spPr>
            <a:xfrm>
              <a:off x="1888400" y="4705834"/>
              <a:ext cx="3523634" cy="442800"/>
            </a:xfrm>
            <a:custGeom>
              <a:avLst/>
              <a:gdLst>
                <a:gd name="connsiteX0" fmla="*/ 0 w 3523634"/>
                <a:gd name="connsiteY0" fmla="*/ 73801 h 442800"/>
                <a:gd name="connsiteX1" fmla="*/ 73801 w 3523634"/>
                <a:gd name="connsiteY1" fmla="*/ 0 h 442800"/>
                <a:gd name="connsiteX2" fmla="*/ 3449833 w 3523634"/>
                <a:gd name="connsiteY2" fmla="*/ 0 h 442800"/>
                <a:gd name="connsiteX3" fmla="*/ 3523634 w 3523634"/>
                <a:gd name="connsiteY3" fmla="*/ 73801 h 442800"/>
                <a:gd name="connsiteX4" fmla="*/ 3523634 w 3523634"/>
                <a:gd name="connsiteY4" fmla="*/ 368999 h 442800"/>
                <a:gd name="connsiteX5" fmla="*/ 3449833 w 3523634"/>
                <a:gd name="connsiteY5" fmla="*/ 442800 h 442800"/>
                <a:gd name="connsiteX6" fmla="*/ 73801 w 3523634"/>
                <a:gd name="connsiteY6" fmla="*/ 442800 h 442800"/>
                <a:gd name="connsiteX7" fmla="*/ 0 w 3523634"/>
                <a:gd name="connsiteY7" fmla="*/ 368999 h 442800"/>
                <a:gd name="connsiteX8" fmla="*/ 0 w 3523634"/>
                <a:gd name="connsiteY8" fmla="*/ 73801 h 44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3634" h="442800">
                  <a:moveTo>
                    <a:pt x="0" y="73801"/>
                  </a:moveTo>
                  <a:cubicBezTo>
                    <a:pt x="0" y="33042"/>
                    <a:pt x="33042" y="0"/>
                    <a:pt x="73801" y="0"/>
                  </a:cubicBezTo>
                  <a:lnTo>
                    <a:pt x="3449833" y="0"/>
                  </a:lnTo>
                  <a:cubicBezTo>
                    <a:pt x="3490592" y="0"/>
                    <a:pt x="3523634" y="33042"/>
                    <a:pt x="3523634" y="73801"/>
                  </a:cubicBezTo>
                  <a:lnTo>
                    <a:pt x="3523634" y="368999"/>
                  </a:lnTo>
                  <a:cubicBezTo>
                    <a:pt x="3523634" y="409758"/>
                    <a:pt x="3490592" y="442800"/>
                    <a:pt x="3449833" y="442800"/>
                  </a:cubicBezTo>
                  <a:lnTo>
                    <a:pt x="73801" y="442800"/>
                  </a:lnTo>
                  <a:cubicBezTo>
                    <a:pt x="33042" y="442800"/>
                    <a:pt x="0" y="409758"/>
                    <a:pt x="0" y="368999"/>
                  </a:cubicBezTo>
                  <a:lnTo>
                    <a:pt x="0" y="73801"/>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54801" tIns="21616" rIns="154801" bIns="21616" numCol="1" spcCol="1270" anchor="ctr" anchorCtr="0">
              <a:noAutofit/>
            </a:bodyPr>
            <a:lstStyle/>
            <a:p>
              <a:pPr marL="0" lvl="0" indent="0" algn="l" defTabSz="666750">
                <a:lnSpc>
                  <a:spcPct val="90000"/>
                </a:lnSpc>
                <a:spcBef>
                  <a:spcPct val="0"/>
                </a:spcBef>
                <a:spcAft>
                  <a:spcPct val="35000"/>
                </a:spcAft>
                <a:buNone/>
              </a:pPr>
              <a:r>
                <a:rPr lang="en-US" sz="1500"/>
                <a:t>Data</a:t>
              </a:r>
              <a:r>
                <a:rPr lang="en-US" sz="1500" kern="1200"/>
                <a:t> </a:t>
              </a:r>
              <a:r>
                <a:rPr lang="en-US" sz="1500" kern="1200" dirty="0"/>
                <a:t>3 Electricity Production by Source</a:t>
              </a:r>
            </a:p>
          </p:txBody>
        </p:sp>
      </p:grpSp>
      <p:grpSp>
        <p:nvGrpSpPr>
          <p:cNvPr id="24" name="Group 23">
            <a:extLst>
              <a:ext uri="{FF2B5EF4-FFF2-40B4-BE49-F238E27FC236}">
                <a16:creationId xmlns:a16="http://schemas.microsoft.com/office/drawing/2014/main" id="{2A5EE460-236A-45D1-A554-3EA4F5A83C9C}"/>
              </a:ext>
            </a:extLst>
          </p:cNvPr>
          <p:cNvGrpSpPr/>
          <p:nvPr/>
        </p:nvGrpSpPr>
        <p:grpSpPr>
          <a:xfrm>
            <a:off x="6742484" y="2636912"/>
            <a:ext cx="4646388" cy="1944216"/>
            <a:chOff x="6742484" y="2636912"/>
            <a:chExt cx="4646388" cy="1944216"/>
          </a:xfrm>
        </p:grpSpPr>
        <p:sp>
          <p:nvSpPr>
            <p:cNvPr id="18" name="Right Brace 17">
              <a:extLst>
                <a:ext uri="{FF2B5EF4-FFF2-40B4-BE49-F238E27FC236}">
                  <a16:creationId xmlns:a16="http://schemas.microsoft.com/office/drawing/2014/main" id="{B090969D-A602-46E9-88B5-E3C949E305D7}"/>
                </a:ext>
              </a:extLst>
            </p:cNvPr>
            <p:cNvSpPr/>
            <p:nvPr/>
          </p:nvSpPr>
          <p:spPr>
            <a:xfrm>
              <a:off x="6742484" y="2636912"/>
              <a:ext cx="504056" cy="1944216"/>
            </a:xfrm>
            <a:prstGeom prst="rightBrace">
              <a:avLst>
                <a:gd name="adj1" fmla="val 8333"/>
                <a:gd name="adj2" fmla="val 52740"/>
              </a:avLst>
            </a:prstGeom>
            <a:noFill/>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9" name="TextBox 18">
              <a:extLst>
                <a:ext uri="{FF2B5EF4-FFF2-40B4-BE49-F238E27FC236}">
                  <a16:creationId xmlns:a16="http://schemas.microsoft.com/office/drawing/2014/main" id="{039F0607-0277-4A5C-A71F-B418A06A8129}"/>
                </a:ext>
              </a:extLst>
            </p:cNvPr>
            <p:cNvSpPr txBox="1"/>
            <p:nvPr/>
          </p:nvSpPr>
          <p:spPr>
            <a:xfrm>
              <a:off x="7644456" y="3455877"/>
              <a:ext cx="3744416" cy="369332"/>
            </a:xfrm>
            <a:prstGeom prst="rect">
              <a:avLst/>
            </a:prstGeom>
            <a:noFill/>
          </p:spPr>
          <p:txBody>
            <a:bodyPr wrap="square" rtlCol="0">
              <a:spAutoFit/>
            </a:bodyPr>
            <a:lstStyle/>
            <a:p>
              <a:r>
                <a:rPr lang="en-CA" dirty="0"/>
                <a:t>- Crude Export vs. $$$ Strength</a:t>
              </a:r>
            </a:p>
          </p:txBody>
        </p:sp>
      </p:grpSp>
      <p:grpSp>
        <p:nvGrpSpPr>
          <p:cNvPr id="25" name="Group 24">
            <a:extLst>
              <a:ext uri="{FF2B5EF4-FFF2-40B4-BE49-F238E27FC236}">
                <a16:creationId xmlns:a16="http://schemas.microsoft.com/office/drawing/2014/main" id="{0AE595F1-E6A8-4BA8-89CB-030E7E340287}"/>
              </a:ext>
            </a:extLst>
          </p:cNvPr>
          <p:cNvGrpSpPr/>
          <p:nvPr/>
        </p:nvGrpSpPr>
        <p:grpSpPr>
          <a:xfrm>
            <a:off x="7102524" y="3825209"/>
            <a:ext cx="4320480" cy="1944216"/>
            <a:chOff x="7102524" y="3825209"/>
            <a:chExt cx="4320480" cy="1944216"/>
          </a:xfrm>
        </p:grpSpPr>
        <p:sp>
          <p:nvSpPr>
            <p:cNvPr id="21" name="Right Brace 20">
              <a:extLst>
                <a:ext uri="{FF2B5EF4-FFF2-40B4-BE49-F238E27FC236}">
                  <a16:creationId xmlns:a16="http://schemas.microsoft.com/office/drawing/2014/main" id="{D1776B39-14B0-483A-84C7-F6B9772BBD52}"/>
                </a:ext>
              </a:extLst>
            </p:cNvPr>
            <p:cNvSpPr/>
            <p:nvPr/>
          </p:nvSpPr>
          <p:spPr>
            <a:xfrm>
              <a:off x="7102524" y="3825209"/>
              <a:ext cx="504056" cy="1944216"/>
            </a:xfrm>
            <a:prstGeom prst="rightBrace">
              <a:avLst>
                <a:gd name="adj1" fmla="val 8333"/>
                <a:gd name="adj2" fmla="val 52740"/>
              </a:avLst>
            </a:prstGeom>
            <a:noFill/>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3" name="TextBox 22">
              <a:extLst>
                <a:ext uri="{FF2B5EF4-FFF2-40B4-BE49-F238E27FC236}">
                  <a16:creationId xmlns:a16="http://schemas.microsoft.com/office/drawing/2014/main" id="{49B05B70-6824-45A8-AE36-5465B0A01A93}"/>
                </a:ext>
              </a:extLst>
            </p:cNvPr>
            <p:cNvSpPr txBox="1"/>
            <p:nvPr/>
          </p:nvSpPr>
          <p:spPr>
            <a:xfrm>
              <a:off x="7678588" y="4292097"/>
              <a:ext cx="3744416" cy="1477328"/>
            </a:xfrm>
            <a:prstGeom prst="rect">
              <a:avLst/>
            </a:prstGeom>
            <a:noFill/>
          </p:spPr>
          <p:txBody>
            <a:bodyPr wrap="square" rtlCol="0">
              <a:spAutoFit/>
            </a:bodyPr>
            <a:lstStyle/>
            <a:p>
              <a:pPr marL="285750" indent="-285750">
                <a:buFontTx/>
                <a:buChar char="-"/>
              </a:pPr>
              <a:r>
                <a:rPr lang="en-CA" dirty="0"/>
                <a:t>GDP contribution from Oil Export</a:t>
              </a:r>
            </a:p>
            <a:p>
              <a:pPr marL="285750" indent="-285750">
                <a:buFontTx/>
                <a:buChar char="-"/>
              </a:pPr>
              <a:r>
                <a:rPr lang="en-CA" dirty="0"/>
                <a:t>GDP cont. vs. $$$ </a:t>
              </a:r>
              <a:r>
                <a:rPr lang="en-CA" dirty="0" err="1"/>
                <a:t>Strenth</a:t>
              </a:r>
              <a:endParaRPr lang="en-CA" dirty="0"/>
            </a:p>
            <a:p>
              <a:pPr marL="285750" indent="-285750">
                <a:buFontTx/>
                <a:buChar char="-"/>
              </a:pPr>
              <a:r>
                <a:rPr lang="en-CA" dirty="0"/>
                <a:t>Energy production from renewable sources</a:t>
              </a:r>
            </a:p>
            <a:p>
              <a:pPr marL="285750" indent="-285750">
                <a:buFontTx/>
                <a:buChar char="-"/>
              </a:pPr>
              <a:endParaRPr lang="en-CA" dirty="0"/>
            </a:p>
          </p:txBody>
        </p:sp>
      </p:grpSp>
    </p:spTree>
    <p:extLst>
      <p:ext uri="{BB962C8B-B14F-4D97-AF65-F5344CB8AC3E}">
        <p14:creationId xmlns:p14="http://schemas.microsoft.com/office/powerpoint/2010/main" val="571022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Exploration and Clean Up Challenges </a:t>
            </a:r>
          </a:p>
        </p:txBody>
      </p:sp>
      <p:sp>
        <p:nvSpPr>
          <p:cNvPr id="3" name="Content Placeholder 2">
            <a:extLst>
              <a:ext uri="{FF2B5EF4-FFF2-40B4-BE49-F238E27FC236}">
                <a16:creationId xmlns:a16="http://schemas.microsoft.com/office/drawing/2014/main" id="{CFBA7562-AE65-4FC2-AD7A-FC9D7C86EA23}"/>
              </a:ext>
            </a:extLst>
          </p:cNvPr>
          <p:cNvSpPr txBox="1">
            <a:spLocks/>
          </p:cNvSpPr>
          <p:nvPr/>
        </p:nvSpPr>
        <p:spPr>
          <a:xfrm>
            <a:off x="1488167" y="1984248"/>
            <a:ext cx="9829799" cy="4187952"/>
          </a:xfrm>
          <a:prstGeom prst="rect">
            <a:avLst/>
          </a:prstGeom>
        </p:spPr>
        <p:txBody>
          <a:bodyPr>
            <a:noAutofit/>
          </a:bodyPr>
          <a:lst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a:lstStyle>
          <a:p>
            <a:pPr marL="455613" indent="-285750">
              <a:lnSpc>
                <a:spcPct val="100000"/>
              </a:lnSpc>
              <a:spcAft>
                <a:spcPts val="800"/>
              </a:spcAft>
              <a:buFont typeface="Wingdings" panose="05000000000000000000" pitchFamily="2" charset="2"/>
              <a:buChar char="v"/>
            </a:pPr>
            <a:r>
              <a:rPr lang="en-CA" sz="1800" dirty="0">
                <a:latin typeface="+mj-lt"/>
                <a:ea typeface="SimSun" panose="02010600030101010101" pitchFamily="2" charset="-122"/>
                <a:cs typeface="Arial" panose="020B0604020202020204" pitchFamily="34" charset="0"/>
              </a:rPr>
              <a:t>Bad quality data, mixing of values and letters within cells, </a:t>
            </a:r>
            <a:r>
              <a:rPr lang="en-CA" sz="1800" dirty="0" err="1">
                <a:latin typeface="+mj-lt"/>
                <a:ea typeface="SimSun" panose="02010600030101010101" pitchFamily="2" charset="-122"/>
                <a:cs typeface="Arial" panose="020B0604020202020204" pitchFamily="34" charset="0"/>
              </a:rPr>
              <a:t>NaN</a:t>
            </a:r>
            <a:r>
              <a:rPr lang="en-CA" sz="1800" dirty="0">
                <a:latin typeface="+mj-lt"/>
                <a:ea typeface="SimSun" panose="02010600030101010101" pitchFamily="2" charset="-122"/>
                <a:cs typeface="Arial" panose="020B0604020202020204" pitchFamily="34" charset="0"/>
              </a:rPr>
              <a:t> rows</a:t>
            </a:r>
          </a:p>
          <a:p>
            <a:pPr marL="455613" indent="-285750">
              <a:lnSpc>
                <a:spcPct val="100000"/>
              </a:lnSpc>
              <a:spcAft>
                <a:spcPts val="800"/>
              </a:spcAft>
              <a:buFont typeface="Wingdings" panose="05000000000000000000" pitchFamily="2" charset="2"/>
              <a:buChar char="v"/>
            </a:pPr>
            <a:r>
              <a:rPr lang="en-CA" sz="1800" dirty="0">
                <a:latin typeface="+mj-lt"/>
                <a:ea typeface="SimSun" panose="02010600030101010101" pitchFamily="2" charset="-122"/>
                <a:cs typeface="Arial" panose="020B0604020202020204" pitchFamily="34" charset="0"/>
              </a:rPr>
              <a:t>Incomplete data sets with missing inputs</a:t>
            </a:r>
          </a:p>
          <a:p>
            <a:pPr marL="455613" indent="-285750">
              <a:lnSpc>
                <a:spcPct val="100000"/>
              </a:lnSpc>
              <a:spcAft>
                <a:spcPts val="800"/>
              </a:spcAft>
              <a:buFont typeface="Wingdings" panose="05000000000000000000" pitchFamily="2" charset="2"/>
              <a:buChar char="v"/>
            </a:pPr>
            <a:r>
              <a:rPr lang="en-CA" sz="1800" dirty="0">
                <a:latin typeface="+mj-lt"/>
                <a:ea typeface="SimSun" panose="02010600030101010101" pitchFamily="2" charset="-122"/>
                <a:cs typeface="Arial" panose="020B0604020202020204" pitchFamily="34" charset="0"/>
              </a:rPr>
              <a:t>Messy and duplicate titles with lots of spaces in front</a:t>
            </a:r>
          </a:p>
          <a:p>
            <a:pPr marL="455613" indent="-285750">
              <a:lnSpc>
                <a:spcPct val="100000"/>
              </a:lnSpc>
              <a:spcAft>
                <a:spcPts val="800"/>
              </a:spcAft>
              <a:buFont typeface="Wingdings" panose="05000000000000000000" pitchFamily="2" charset="2"/>
              <a:buChar char="v"/>
            </a:pPr>
            <a:r>
              <a:rPr lang="en-CA" sz="1800" dirty="0">
                <a:latin typeface="+mj-lt"/>
                <a:ea typeface="SimSun" panose="02010600030101010101" pitchFamily="2" charset="-122"/>
                <a:cs typeface="Arial" panose="020B0604020202020204" pitchFamily="34" charset="0"/>
              </a:rPr>
              <a:t>Structural conflicts (rows vs. columns)</a:t>
            </a:r>
          </a:p>
          <a:p>
            <a:pPr marL="455613" indent="-285750">
              <a:lnSpc>
                <a:spcPct val="100000"/>
              </a:lnSpc>
              <a:spcAft>
                <a:spcPts val="800"/>
              </a:spcAft>
              <a:buFont typeface="Wingdings" panose="05000000000000000000" pitchFamily="2" charset="2"/>
              <a:buChar char="v"/>
            </a:pPr>
            <a:r>
              <a:rPr lang="en-CA" sz="1800" dirty="0">
                <a:latin typeface="+mj-lt"/>
                <a:ea typeface="SimSun" panose="02010600030101010101" pitchFamily="2" charset="-122"/>
                <a:cs typeface="Arial" panose="020B0604020202020204" pitchFamily="34" charset="0"/>
              </a:rPr>
              <a:t>Inconsistent timing/ period of data collection (date vs. month vs. year vs. quarter)</a:t>
            </a:r>
          </a:p>
          <a:p>
            <a:pPr marL="455613" indent="-285750">
              <a:lnSpc>
                <a:spcPct val="100000"/>
              </a:lnSpc>
              <a:spcAft>
                <a:spcPts val="800"/>
              </a:spcAft>
              <a:buFont typeface="Wingdings" panose="05000000000000000000" pitchFamily="2" charset="2"/>
              <a:buChar char="v"/>
            </a:pPr>
            <a:r>
              <a:rPr lang="en-CA" sz="1800" dirty="0">
                <a:latin typeface="+mj-lt"/>
                <a:ea typeface="SimSun" panose="02010600030101010101" pitchFamily="2" charset="-122"/>
                <a:cs typeface="Arial" panose="020B0604020202020204" pitchFamily="34" charset="0"/>
              </a:rPr>
              <a:t>Something new we learned during the process:</a:t>
            </a:r>
          </a:p>
          <a:p>
            <a:pPr marL="742950" lvl="1" indent="-285750">
              <a:lnSpc>
                <a:spcPct val="100000"/>
              </a:lnSpc>
              <a:spcAft>
                <a:spcPts val="800"/>
              </a:spcAft>
              <a:buFont typeface="Wingdings" panose="05000000000000000000" pitchFamily="2" charset="2"/>
              <a:buChar char="v"/>
            </a:pPr>
            <a:r>
              <a:rPr lang="en-CA" sz="1800" dirty="0">
                <a:latin typeface="+mj-lt"/>
                <a:ea typeface="SimSun" panose="02010600030101010101" pitchFamily="2" charset="-122"/>
                <a:cs typeface="Arial" panose="020B0604020202020204" pitchFamily="34" charset="0"/>
              </a:rPr>
              <a:t>Datetime Library</a:t>
            </a:r>
          </a:p>
          <a:p>
            <a:pPr marL="455613" indent="-285750">
              <a:lnSpc>
                <a:spcPct val="100000"/>
              </a:lnSpc>
              <a:spcAft>
                <a:spcPts val="800"/>
              </a:spcAft>
              <a:buFont typeface="Wingdings" panose="05000000000000000000" pitchFamily="2" charset="2"/>
              <a:buChar char="v"/>
            </a:pPr>
            <a:endParaRPr lang="en-CA" sz="2200" dirty="0">
              <a:latin typeface="+mj-lt"/>
              <a:ea typeface="SimSun" panose="02010600030101010101" pitchFamily="2" charset="-122"/>
              <a:cs typeface="Arial" panose="020B0604020202020204" pitchFamily="34" charset="0"/>
            </a:endParaRPr>
          </a:p>
          <a:p>
            <a:pPr marL="455613" indent="-285750">
              <a:lnSpc>
                <a:spcPct val="100000"/>
              </a:lnSpc>
              <a:spcAft>
                <a:spcPts val="800"/>
              </a:spcAft>
              <a:buFont typeface="Wingdings" panose="05000000000000000000" pitchFamily="2" charset="2"/>
              <a:buChar char="v"/>
            </a:pPr>
            <a:endParaRPr lang="en-CA" sz="1800" dirty="0">
              <a:latin typeface="+mj-lt"/>
              <a:ea typeface="SimSun" panose="02010600030101010101" pitchFamily="2" charset="-122"/>
              <a:cs typeface="Arial" panose="020B0604020202020204" pitchFamily="34" charset="0"/>
            </a:endParaRPr>
          </a:p>
          <a:p>
            <a:pPr marL="455613" indent="-285750">
              <a:lnSpc>
                <a:spcPct val="100000"/>
              </a:lnSpc>
              <a:spcAft>
                <a:spcPts val="800"/>
              </a:spcAft>
              <a:buFont typeface="Wingdings" panose="05000000000000000000" pitchFamily="2" charset="2"/>
              <a:buChar char="v"/>
            </a:pPr>
            <a:endParaRPr lang="en-CA" sz="1400" b="1" dirty="0">
              <a:latin typeface="+mj-lt"/>
              <a:ea typeface="SimSun" panose="02010600030101010101" pitchFamily="2" charset="-122"/>
              <a:cs typeface="Arial" panose="020B0604020202020204" pitchFamily="34" charset="0"/>
            </a:endParaRPr>
          </a:p>
          <a:p>
            <a:pPr marL="742950" lvl="1" indent="-285750">
              <a:lnSpc>
                <a:spcPct val="100000"/>
              </a:lnSpc>
              <a:spcAft>
                <a:spcPts val="800"/>
              </a:spcAft>
              <a:buFont typeface="Wingdings" panose="05000000000000000000" pitchFamily="2" charset="2"/>
              <a:buChar char="v"/>
            </a:pPr>
            <a:endParaRPr lang="en-CA" sz="1400" b="1" dirty="0">
              <a:latin typeface="+mj-lt"/>
              <a:ea typeface="SimSun" panose="02010600030101010101" pitchFamily="2" charset="-122"/>
              <a:cs typeface="Arial" panose="020B0604020202020204" pitchFamily="34" charset="0"/>
            </a:endParaRPr>
          </a:p>
          <a:p>
            <a:pPr marL="742950" lvl="1" indent="-285750">
              <a:lnSpc>
                <a:spcPct val="100000"/>
              </a:lnSpc>
              <a:spcAft>
                <a:spcPts val="800"/>
              </a:spcAft>
              <a:buFont typeface="Wingdings" panose="05000000000000000000" pitchFamily="2" charset="2"/>
              <a:buChar char="v"/>
            </a:pPr>
            <a:endParaRPr lang="en-CA" sz="1400" dirty="0">
              <a:latin typeface="+mj-lt"/>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4949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Currency Symbols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rrency symbols presentation (widescreen).potx" id="{0BEEB329-2C4D-4D02-9858-CA91ACE92AB1}" vid="{944DA297-E844-470D-A85C-00068074ACC2}"/>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Currency symbols presentation (widescreen)</Template>
  <TotalTime>1592</TotalTime>
  <Words>796</Words>
  <Application>Microsoft Office PowerPoint</Application>
  <PresentationFormat>Custom</PresentationFormat>
  <Paragraphs>133</Paragraphs>
  <Slides>16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Cambria</vt:lpstr>
      <vt:lpstr>Wingdings</vt:lpstr>
      <vt:lpstr>Currency Symbols 16x9</vt:lpstr>
      <vt:lpstr>North America Energy vs. $$$ Strength</vt:lpstr>
      <vt:lpstr>Agenda</vt:lpstr>
      <vt:lpstr>Motivation</vt:lpstr>
      <vt:lpstr>Motivation Background</vt:lpstr>
      <vt:lpstr>Motivation Background</vt:lpstr>
      <vt:lpstr>Motivation Background</vt:lpstr>
      <vt:lpstr>Questions of Interest</vt:lpstr>
      <vt:lpstr>Data Exploration &amp; Sources</vt:lpstr>
      <vt:lpstr>Data Exploration and Clean Up Challenges </vt:lpstr>
      <vt:lpstr>Data Analysis Process &amp; Findings</vt:lpstr>
      <vt:lpstr>Findings</vt:lpstr>
      <vt:lpstr>Findings and Plots</vt:lpstr>
      <vt:lpstr>Findings </vt:lpstr>
      <vt:lpstr>Findings Implications</vt:lpstr>
      <vt:lpstr>Next steps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 America Energy vs. $$$ Strength</dc:title>
  <dc:creator>Thao Hoang</dc:creator>
  <cp:lastModifiedBy>Thao Hoang</cp:lastModifiedBy>
  <cp:revision>1</cp:revision>
  <dcterms:created xsi:type="dcterms:W3CDTF">2020-11-08T16:08:29Z</dcterms:created>
  <dcterms:modified xsi:type="dcterms:W3CDTF">2020-11-11T00:45:40Z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