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Indie Flower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IndieFlower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b36e1b25c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b36e1b25c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b36e1b25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8b36e1b25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b36e1b25c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8b36e1b25c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b36e1b25c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8b36e1b25c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36e1b25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36e1b25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b36e1b25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b36e1b25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b36e1b25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b36e1b25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b36e1b25c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b36e1b25c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b36e1b25c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b36e1b25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b36e1b25c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b36e1b25c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b36e1b25c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b36e1b25c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b36e1b25c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b36e1b25c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3.gif"/><Relationship Id="rId6" Type="http://schemas.openxmlformats.org/officeDocument/2006/relationships/image" Target="../media/image2.gif"/><Relationship Id="rId7" Type="http://schemas.openxmlformats.org/officeDocument/2006/relationships/image" Target="../media/image4.gif"/><Relationship Id="rId8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9" Type="http://schemas.openxmlformats.org/officeDocument/2006/relationships/image" Target="../media/image13.png"/><Relationship Id="rId5" Type="http://schemas.openxmlformats.org/officeDocument/2006/relationships/image" Target="../media/image18.png"/><Relationship Id="rId6" Type="http://schemas.openxmlformats.org/officeDocument/2006/relationships/image" Target="../media/image23.png"/><Relationship Id="rId7" Type="http://schemas.openxmlformats.org/officeDocument/2006/relationships/image" Target="../media/image22.jpg"/><Relationship Id="rId8" Type="http://schemas.openxmlformats.org/officeDocument/2006/relationships/hyperlink" Target="http://drive.google.com/file/d/1Ct80qZyhY4nQyA49bC7rV3HDCpFtpdbH/vie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7E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434261">
            <a:off x="63226" y="201300"/>
            <a:ext cx="809125" cy="489026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3120000" dist="38100">
              <a:srgbClr val="000000">
                <a:alpha val="40000"/>
              </a:srgbClr>
            </a:outerShdw>
          </a:effectLst>
        </p:spPr>
      </p:pic>
      <p:grpSp>
        <p:nvGrpSpPr>
          <p:cNvPr id="55" name="Google Shape;55;p13"/>
          <p:cNvGrpSpPr/>
          <p:nvPr/>
        </p:nvGrpSpPr>
        <p:grpSpPr>
          <a:xfrm>
            <a:off x="1914450" y="425975"/>
            <a:ext cx="5467500" cy="2337300"/>
            <a:chOff x="1838250" y="654575"/>
            <a:chExt cx="5467500" cy="2337300"/>
          </a:xfrm>
        </p:grpSpPr>
        <p:sp>
          <p:nvSpPr>
            <p:cNvPr id="56" name="Google Shape;56;p13"/>
            <p:cNvSpPr/>
            <p:nvPr/>
          </p:nvSpPr>
          <p:spPr>
            <a:xfrm>
              <a:off x="1838250" y="654575"/>
              <a:ext cx="5467500" cy="23373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157163" rotWithShape="0" algn="bl" dir="13440000" dist="142875">
                <a:srgbClr val="FFFFFF">
                  <a:alpha val="7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1838250" y="654575"/>
              <a:ext cx="5467500" cy="23373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157163" rotWithShape="0" algn="bl" dir="3060000" dist="142875">
                <a:srgbClr val="B7B7B7">
                  <a:alpha val="7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434261">
            <a:off x="63226" y="201300"/>
            <a:ext cx="809125" cy="489026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8400000" dist="85725">
              <a:srgbClr val="FFFFFF">
                <a:alpha val="40000"/>
              </a:srgbClr>
            </a:outerShdw>
          </a:effectLst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5925" y="622175"/>
            <a:ext cx="5064549" cy="194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2125" y="698163"/>
            <a:ext cx="2046725" cy="179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3"/>
          <p:cNvGrpSpPr/>
          <p:nvPr/>
        </p:nvGrpSpPr>
        <p:grpSpPr>
          <a:xfrm>
            <a:off x="4468341" y="3213667"/>
            <a:ext cx="2913600" cy="489000"/>
            <a:chOff x="4342816" y="3213667"/>
            <a:chExt cx="2913600" cy="489000"/>
          </a:xfrm>
        </p:grpSpPr>
        <p:sp>
          <p:nvSpPr>
            <p:cNvPr id="62" name="Google Shape;62;p13"/>
            <p:cNvSpPr/>
            <p:nvPr/>
          </p:nvSpPr>
          <p:spPr>
            <a:xfrm>
              <a:off x="4342816" y="3213667"/>
              <a:ext cx="2913600" cy="489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71438" rotWithShape="0" algn="bl" dir="12420000" dist="57150">
                <a:srgbClr val="FFFFFF">
                  <a:alpha val="7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4342816" y="3213667"/>
              <a:ext cx="2913600" cy="489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85725" rotWithShape="0" algn="bl" dir="3060000" dist="66675">
                <a:srgbClr val="CCCCCC">
                  <a:alpha val="7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FE5500"/>
                  </a:solidFill>
                  <a:latin typeface="Impact"/>
                  <a:ea typeface="Impact"/>
                  <a:cs typeface="Impact"/>
                  <a:sym typeface="Impact"/>
                </a:rPr>
                <a:t>USERS’ SECRETS</a:t>
              </a:r>
              <a:endParaRPr b="1" sz="2600">
                <a:solidFill>
                  <a:srgbClr val="FE5500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4468341" y="4021192"/>
            <a:ext cx="2913600" cy="489000"/>
            <a:chOff x="4342816" y="3213667"/>
            <a:chExt cx="2913600" cy="489000"/>
          </a:xfrm>
        </p:grpSpPr>
        <p:sp>
          <p:nvSpPr>
            <p:cNvPr id="65" name="Google Shape;65;p13"/>
            <p:cNvSpPr/>
            <p:nvPr/>
          </p:nvSpPr>
          <p:spPr>
            <a:xfrm>
              <a:off x="4342816" y="3213667"/>
              <a:ext cx="2913600" cy="489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71438" rotWithShape="0" algn="bl" dir="12420000" dist="57150">
                <a:srgbClr val="FFFFFF">
                  <a:alpha val="7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4342816" y="3213667"/>
              <a:ext cx="2913600" cy="489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85725" rotWithShape="0" algn="bl" dir="3060000" dist="66675">
                <a:srgbClr val="CCCCCC">
                  <a:alpha val="7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13"/>
          <p:cNvGrpSpPr/>
          <p:nvPr/>
        </p:nvGrpSpPr>
        <p:grpSpPr>
          <a:xfrm>
            <a:off x="1914458" y="3213644"/>
            <a:ext cx="517455" cy="489049"/>
            <a:chOff x="4342816" y="3213667"/>
            <a:chExt cx="2913600" cy="489000"/>
          </a:xfrm>
        </p:grpSpPr>
        <p:sp>
          <p:nvSpPr>
            <p:cNvPr id="68" name="Google Shape;68;p13"/>
            <p:cNvSpPr/>
            <p:nvPr/>
          </p:nvSpPr>
          <p:spPr>
            <a:xfrm>
              <a:off x="4342816" y="3213667"/>
              <a:ext cx="2913600" cy="489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71438" rotWithShape="0" algn="bl" dir="12420000" dist="57150">
                <a:srgbClr val="FFFFFF">
                  <a:alpha val="4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4342816" y="3213667"/>
              <a:ext cx="2913600" cy="489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85725" rotWithShape="0" algn="bl" dir="3060000" dist="66675">
                <a:schemeClr val="dk2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13"/>
          <p:cNvGrpSpPr/>
          <p:nvPr/>
        </p:nvGrpSpPr>
        <p:grpSpPr>
          <a:xfrm>
            <a:off x="1914458" y="4021169"/>
            <a:ext cx="517455" cy="489049"/>
            <a:chOff x="4342816" y="3213667"/>
            <a:chExt cx="2913600" cy="489000"/>
          </a:xfrm>
        </p:grpSpPr>
        <p:sp>
          <p:nvSpPr>
            <p:cNvPr id="71" name="Google Shape;71;p13"/>
            <p:cNvSpPr/>
            <p:nvPr/>
          </p:nvSpPr>
          <p:spPr>
            <a:xfrm>
              <a:off x="4342816" y="3213667"/>
              <a:ext cx="2913600" cy="489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71438" rotWithShape="0" algn="bl" dir="12420000" dist="57150">
                <a:srgbClr val="FFFFFF">
                  <a:alpha val="4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4342816" y="3213667"/>
              <a:ext cx="2913600" cy="489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85725" rotWithShape="0" algn="bl" dir="3060000" dist="66675">
                <a:schemeClr val="dk2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3" name="Google Shape;7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25616" y="2943338"/>
            <a:ext cx="695150" cy="89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37363" y="4029875"/>
            <a:ext cx="471650" cy="4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/>
          <p:nvPr/>
        </p:nvSpPr>
        <p:spPr>
          <a:xfrm>
            <a:off x="4246050" y="622175"/>
            <a:ext cx="3053400" cy="12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>
                <a:solidFill>
                  <a:srgbClr val="4677ED"/>
                </a:solidFill>
                <a:latin typeface="Impact"/>
                <a:ea typeface="Impact"/>
                <a:cs typeface="Impact"/>
                <a:sym typeface="Impact"/>
              </a:rPr>
              <a:t>RECOMMENDATION SYSTEM - RS</a:t>
            </a:r>
            <a:endParaRPr b="1" sz="2900">
              <a:solidFill>
                <a:srgbClr val="4677E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15525" y="1828775"/>
            <a:ext cx="1914448" cy="62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>
            <a:off x="4468341" y="4021192"/>
            <a:ext cx="2913600" cy="489000"/>
          </a:xfrm>
          <a:prstGeom prst="roundRect">
            <a:avLst>
              <a:gd fmla="val 16667" name="adj"/>
            </a:avLst>
          </a:prstGeom>
          <a:solidFill>
            <a:srgbClr val="FFD7E3"/>
          </a:solidFill>
          <a:ln>
            <a:noFill/>
          </a:ln>
          <a:effectLst>
            <a:outerShdw blurRad="85725" rotWithShape="0" algn="bl" dir="3060000" dist="66675">
              <a:srgbClr val="CCCCCC">
                <a:alpha val="7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E5500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  <p:grpSp>
        <p:nvGrpSpPr>
          <p:cNvPr id="78" name="Google Shape;78;p13"/>
          <p:cNvGrpSpPr/>
          <p:nvPr/>
        </p:nvGrpSpPr>
        <p:grpSpPr>
          <a:xfrm flipH="1" rot="8100000">
            <a:off x="3159087" y="3194007"/>
            <a:ext cx="518586" cy="528268"/>
            <a:chOff x="1704245" y="241307"/>
            <a:chExt cx="518591" cy="528273"/>
          </a:xfrm>
        </p:grpSpPr>
        <p:grpSp>
          <p:nvGrpSpPr>
            <p:cNvPr id="79" name="Google Shape;79;p13"/>
            <p:cNvGrpSpPr/>
            <p:nvPr/>
          </p:nvGrpSpPr>
          <p:grpSpPr>
            <a:xfrm rot="5400000">
              <a:off x="2004204" y="246148"/>
              <a:ext cx="223473" cy="213791"/>
              <a:chOff x="4342816" y="3213667"/>
              <a:chExt cx="2913600" cy="489000"/>
            </a:xfrm>
          </p:grpSpPr>
          <p:sp>
            <p:nvSpPr>
              <p:cNvPr id="80" name="Google Shape;80;p13"/>
              <p:cNvSpPr/>
              <p:nvPr/>
            </p:nvSpPr>
            <p:spPr>
              <a:xfrm>
                <a:off x="4342816" y="3213667"/>
                <a:ext cx="2913600" cy="489000"/>
              </a:xfrm>
              <a:prstGeom prst="roundRect">
                <a:avLst>
                  <a:gd fmla="val 16667" name="adj"/>
                </a:avLst>
              </a:prstGeom>
              <a:solidFill>
                <a:srgbClr val="FFD7E3"/>
              </a:solidFill>
              <a:ln>
                <a:noFill/>
              </a:ln>
              <a:effectLst>
                <a:outerShdw blurRad="71438" rotWithShape="0" algn="bl" dir="12420000" dist="57150">
                  <a:srgbClr val="FFFFFF">
                    <a:alpha val="41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4342816" y="3213667"/>
                <a:ext cx="2913600" cy="489000"/>
              </a:xfrm>
              <a:prstGeom prst="roundRect">
                <a:avLst>
                  <a:gd fmla="val 16667" name="adj"/>
                </a:avLst>
              </a:prstGeom>
              <a:solidFill>
                <a:srgbClr val="FFD7E3"/>
              </a:solidFill>
              <a:ln>
                <a:noFill/>
              </a:ln>
              <a:effectLst>
                <a:outerShdw blurRad="85725" rotWithShape="0" algn="bl" dir="3060000" dist="66675">
                  <a:schemeClr val="dk2">
                    <a:alpha val="4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100">
                  <a:solidFill>
                    <a:srgbClr val="FFD7E3"/>
                  </a:solidFill>
                  <a:latin typeface="Indie Flower"/>
                  <a:ea typeface="Indie Flower"/>
                  <a:cs typeface="Indie Flower"/>
                  <a:sym typeface="Indie Flower"/>
                </a:endParaRPr>
              </a:p>
            </p:txBody>
          </p:sp>
        </p:grpSp>
        <p:grpSp>
          <p:nvGrpSpPr>
            <p:cNvPr id="82" name="Google Shape;82;p13"/>
            <p:cNvGrpSpPr/>
            <p:nvPr/>
          </p:nvGrpSpPr>
          <p:grpSpPr>
            <a:xfrm rot="5400000">
              <a:off x="1851804" y="398548"/>
              <a:ext cx="223473" cy="213791"/>
              <a:chOff x="4342816" y="3213667"/>
              <a:chExt cx="2913600" cy="489000"/>
            </a:xfrm>
          </p:grpSpPr>
          <p:sp>
            <p:nvSpPr>
              <p:cNvPr id="83" name="Google Shape;83;p13"/>
              <p:cNvSpPr/>
              <p:nvPr/>
            </p:nvSpPr>
            <p:spPr>
              <a:xfrm>
                <a:off x="4342816" y="3213667"/>
                <a:ext cx="2913600" cy="489000"/>
              </a:xfrm>
              <a:prstGeom prst="roundRect">
                <a:avLst>
                  <a:gd fmla="val 16667" name="adj"/>
                </a:avLst>
              </a:prstGeom>
              <a:solidFill>
                <a:srgbClr val="FFD7E3"/>
              </a:solidFill>
              <a:ln>
                <a:noFill/>
              </a:ln>
              <a:effectLst>
                <a:outerShdw blurRad="71438" rotWithShape="0" algn="bl" dir="12420000" dist="57150">
                  <a:srgbClr val="FFFFFF">
                    <a:alpha val="41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4342816" y="3213667"/>
                <a:ext cx="2913600" cy="489000"/>
              </a:xfrm>
              <a:prstGeom prst="roundRect">
                <a:avLst>
                  <a:gd fmla="val 16667" name="adj"/>
                </a:avLst>
              </a:prstGeom>
              <a:solidFill>
                <a:srgbClr val="FFD7E3"/>
              </a:solidFill>
              <a:ln>
                <a:noFill/>
              </a:ln>
              <a:effectLst>
                <a:outerShdw blurRad="85725" rotWithShape="0" algn="bl" dir="3060000" dist="66675">
                  <a:schemeClr val="dk2">
                    <a:alpha val="4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100">
                  <a:solidFill>
                    <a:srgbClr val="FFD7E3"/>
                  </a:solidFill>
                  <a:latin typeface="Indie Flower"/>
                  <a:ea typeface="Indie Flower"/>
                  <a:cs typeface="Indie Flower"/>
                  <a:sym typeface="Indie Flower"/>
                </a:endParaRPr>
              </a:p>
            </p:txBody>
          </p:sp>
        </p:grpSp>
        <p:grpSp>
          <p:nvGrpSpPr>
            <p:cNvPr id="85" name="Google Shape;85;p13"/>
            <p:cNvGrpSpPr/>
            <p:nvPr/>
          </p:nvGrpSpPr>
          <p:grpSpPr>
            <a:xfrm rot="5400000">
              <a:off x="1699404" y="550948"/>
              <a:ext cx="223473" cy="213791"/>
              <a:chOff x="4342816" y="3213667"/>
              <a:chExt cx="2913600" cy="489000"/>
            </a:xfrm>
          </p:grpSpPr>
          <p:sp>
            <p:nvSpPr>
              <p:cNvPr id="86" name="Google Shape;86;p13"/>
              <p:cNvSpPr/>
              <p:nvPr/>
            </p:nvSpPr>
            <p:spPr>
              <a:xfrm>
                <a:off x="4342816" y="3213667"/>
                <a:ext cx="2913600" cy="489000"/>
              </a:xfrm>
              <a:prstGeom prst="roundRect">
                <a:avLst>
                  <a:gd fmla="val 16667" name="adj"/>
                </a:avLst>
              </a:prstGeom>
              <a:solidFill>
                <a:srgbClr val="FFD7E3"/>
              </a:solidFill>
              <a:ln>
                <a:noFill/>
              </a:ln>
              <a:effectLst>
                <a:outerShdw blurRad="71438" rotWithShape="0" algn="bl" dir="12420000" dist="57150">
                  <a:srgbClr val="FFFFFF">
                    <a:alpha val="41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4342816" y="3213667"/>
                <a:ext cx="2913600" cy="489000"/>
              </a:xfrm>
              <a:prstGeom prst="roundRect">
                <a:avLst>
                  <a:gd fmla="val 16667" name="adj"/>
                </a:avLst>
              </a:prstGeom>
              <a:solidFill>
                <a:srgbClr val="FFD7E3"/>
              </a:solidFill>
              <a:ln>
                <a:noFill/>
              </a:ln>
              <a:effectLst>
                <a:outerShdw blurRad="85725" rotWithShape="0" algn="bl" dir="3060000" dist="66675">
                  <a:schemeClr val="dk2">
                    <a:alpha val="4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100">
                  <a:solidFill>
                    <a:srgbClr val="FFD7E3"/>
                  </a:solidFill>
                  <a:latin typeface="Indie Flower"/>
                  <a:ea typeface="Indie Flower"/>
                  <a:cs typeface="Indie Flower"/>
                  <a:sym typeface="Indie Flower"/>
                </a:endParaRPr>
              </a:p>
            </p:txBody>
          </p:sp>
        </p:grpSp>
      </p:grpSp>
      <p:grpSp>
        <p:nvGrpSpPr>
          <p:cNvPr id="88" name="Google Shape;88;p13"/>
          <p:cNvGrpSpPr/>
          <p:nvPr/>
        </p:nvGrpSpPr>
        <p:grpSpPr>
          <a:xfrm flipH="1" rot="8100000">
            <a:off x="3197175" y="4032245"/>
            <a:ext cx="518586" cy="528268"/>
            <a:chOff x="1704245" y="241307"/>
            <a:chExt cx="518591" cy="528273"/>
          </a:xfrm>
        </p:grpSpPr>
        <p:grpSp>
          <p:nvGrpSpPr>
            <p:cNvPr id="89" name="Google Shape;89;p13"/>
            <p:cNvGrpSpPr/>
            <p:nvPr/>
          </p:nvGrpSpPr>
          <p:grpSpPr>
            <a:xfrm rot="5400000">
              <a:off x="2004204" y="246148"/>
              <a:ext cx="223473" cy="213791"/>
              <a:chOff x="4342816" y="3213667"/>
              <a:chExt cx="2913600" cy="489000"/>
            </a:xfrm>
          </p:grpSpPr>
          <p:sp>
            <p:nvSpPr>
              <p:cNvPr id="90" name="Google Shape;90;p13"/>
              <p:cNvSpPr/>
              <p:nvPr/>
            </p:nvSpPr>
            <p:spPr>
              <a:xfrm>
                <a:off x="4342816" y="3213667"/>
                <a:ext cx="2913600" cy="489000"/>
              </a:xfrm>
              <a:prstGeom prst="roundRect">
                <a:avLst>
                  <a:gd fmla="val 16667" name="adj"/>
                </a:avLst>
              </a:prstGeom>
              <a:solidFill>
                <a:srgbClr val="FFD7E3"/>
              </a:solidFill>
              <a:ln>
                <a:noFill/>
              </a:ln>
              <a:effectLst>
                <a:outerShdw blurRad="71438" rotWithShape="0" algn="bl" dir="12420000" dist="57150">
                  <a:srgbClr val="FFFFFF">
                    <a:alpha val="41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4342816" y="3213667"/>
                <a:ext cx="2913600" cy="489000"/>
              </a:xfrm>
              <a:prstGeom prst="roundRect">
                <a:avLst>
                  <a:gd fmla="val 16667" name="adj"/>
                </a:avLst>
              </a:prstGeom>
              <a:solidFill>
                <a:srgbClr val="FFD7E3"/>
              </a:solidFill>
              <a:ln>
                <a:noFill/>
              </a:ln>
              <a:effectLst>
                <a:outerShdw blurRad="85725" rotWithShape="0" algn="bl" dir="3060000" dist="66675">
                  <a:schemeClr val="dk2">
                    <a:alpha val="4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100">
                  <a:solidFill>
                    <a:srgbClr val="FFD7E3"/>
                  </a:solidFill>
                  <a:latin typeface="Indie Flower"/>
                  <a:ea typeface="Indie Flower"/>
                  <a:cs typeface="Indie Flower"/>
                  <a:sym typeface="Indie Flower"/>
                </a:endParaRPr>
              </a:p>
            </p:txBody>
          </p:sp>
        </p:grpSp>
        <p:grpSp>
          <p:nvGrpSpPr>
            <p:cNvPr id="92" name="Google Shape;92;p13"/>
            <p:cNvGrpSpPr/>
            <p:nvPr/>
          </p:nvGrpSpPr>
          <p:grpSpPr>
            <a:xfrm rot="5400000">
              <a:off x="1851804" y="398548"/>
              <a:ext cx="223473" cy="213791"/>
              <a:chOff x="4342816" y="3213667"/>
              <a:chExt cx="2913600" cy="489000"/>
            </a:xfrm>
          </p:grpSpPr>
          <p:sp>
            <p:nvSpPr>
              <p:cNvPr id="93" name="Google Shape;93;p13"/>
              <p:cNvSpPr/>
              <p:nvPr/>
            </p:nvSpPr>
            <p:spPr>
              <a:xfrm>
                <a:off x="4342816" y="3213667"/>
                <a:ext cx="2913600" cy="489000"/>
              </a:xfrm>
              <a:prstGeom prst="roundRect">
                <a:avLst>
                  <a:gd fmla="val 16667" name="adj"/>
                </a:avLst>
              </a:prstGeom>
              <a:solidFill>
                <a:srgbClr val="FFD7E3"/>
              </a:solidFill>
              <a:ln>
                <a:noFill/>
              </a:ln>
              <a:effectLst>
                <a:outerShdw blurRad="71438" rotWithShape="0" algn="bl" dir="12420000" dist="57150">
                  <a:srgbClr val="FFFFFF">
                    <a:alpha val="41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4342816" y="3213667"/>
                <a:ext cx="2913600" cy="489000"/>
              </a:xfrm>
              <a:prstGeom prst="roundRect">
                <a:avLst>
                  <a:gd fmla="val 16667" name="adj"/>
                </a:avLst>
              </a:prstGeom>
              <a:solidFill>
                <a:srgbClr val="FFD7E3"/>
              </a:solidFill>
              <a:ln>
                <a:noFill/>
              </a:ln>
              <a:effectLst>
                <a:outerShdw blurRad="85725" rotWithShape="0" algn="bl" dir="3060000" dist="66675">
                  <a:schemeClr val="dk2">
                    <a:alpha val="4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100">
                  <a:solidFill>
                    <a:srgbClr val="FFD7E3"/>
                  </a:solidFill>
                  <a:latin typeface="Indie Flower"/>
                  <a:ea typeface="Indie Flower"/>
                  <a:cs typeface="Indie Flower"/>
                  <a:sym typeface="Indie Flower"/>
                </a:endParaRPr>
              </a:p>
            </p:txBody>
          </p:sp>
        </p:grpSp>
        <p:grpSp>
          <p:nvGrpSpPr>
            <p:cNvPr id="95" name="Google Shape;95;p13"/>
            <p:cNvGrpSpPr/>
            <p:nvPr/>
          </p:nvGrpSpPr>
          <p:grpSpPr>
            <a:xfrm rot="5400000">
              <a:off x="1699404" y="550948"/>
              <a:ext cx="223473" cy="213791"/>
              <a:chOff x="4342816" y="3213667"/>
              <a:chExt cx="2913600" cy="489000"/>
            </a:xfrm>
          </p:grpSpPr>
          <p:sp>
            <p:nvSpPr>
              <p:cNvPr id="96" name="Google Shape;96;p13"/>
              <p:cNvSpPr/>
              <p:nvPr/>
            </p:nvSpPr>
            <p:spPr>
              <a:xfrm>
                <a:off x="4342816" y="3213667"/>
                <a:ext cx="2913600" cy="489000"/>
              </a:xfrm>
              <a:prstGeom prst="roundRect">
                <a:avLst>
                  <a:gd fmla="val 16667" name="adj"/>
                </a:avLst>
              </a:prstGeom>
              <a:solidFill>
                <a:srgbClr val="FFD7E3"/>
              </a:solidFill>
              <a:ln>
                <a:noFill/>
              </a:ln>
              <a:effectLst>
                <a:outerShdw blurRad="71438" rotWithShape="0" algn="bl" dir="12420000" dist="57150">
                  <a:srgbClr val="FFFFFF">
                    <a:alpha val="41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4342816" y="3213667"/>
                <a:ext cx="2913600" cy="489000"/>
              </a:xfrm>
              <a:prstGeom prst="roundRect">
                <a:avLst>
                  <a:gd fmla="val 16667" name="adj"/>
                </a:avLst>
              </a:prstGeom>
              <a:solidFill>
                <a:srgbClr val="FFD7E3"/>
              </a:solidFill>
              <a:ln>
                <a:noFill/>
              </a:ln>
              <a:effectLst>
                <a:outerShdw blurRad="85725" rotWithShape="0" algn="bl" dir="3060000" dist="66675">
                  <a:schemeClr val="dk2">
                    <a:alpha val="4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100">
                  <a:solidFill>
                    <a:srgbClr val="FFD7E3"/>
                  </a:solidFill>
                  <a:latin typeface="Indie Flower"/>
                  <a:ea typeface="Indie Flower"/>
                  <a:cs typeface="Indie Flower"/>
                  <a:sym typeface="Indie Flower"/>
                </a:endParaRPr>
              </a:p>
            </p:txBody>
          </p:sp>
        </p:grpSp>
      </p:grpSp>
      <p:sp>
        <p:nvSpPr>
          <p:cNvPr id="98" name="Google Shape;98;p13"/>
          <p:cNvSpPr/>
          <p:nvPr/>
        </p:nvSpPr>
        <p:spPr>
          <a:xfrm rot="5400000">
            <a:off x="8708400" y="0"/>
            <a:ext cx="435600" cy="4356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FE5500"/>
          </a:solidFill>
          <a:ln cap="flat" cmpd="sng" w="76200">
            <a:solidFill>
              <a:srgbClr val="4677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 flipH="1" rot="5400000">
            <a:off x="8708400" y="4707900"/>
            <a:ext cx="435600" cy="4356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FE5500"/>
          </a:solidFill>
          <a:ln cap="flat" cmpd="sng" w="76200">
            <a:solidFill>
              <a:srgbClr val="4677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 rot="-5400000">
            <a:off x="0" y="4707900"/>
            <a:ext cx="435600" cy="4356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FE5500"/>
          </a:solidFill>
          <a:ln cap="flat" cmpd="sng" w="76200">
            <a:solidFill>
              <a:srgbClr val="4677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7E3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50" y="227825"/>
            <a:ext cx="809126" cy="489025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3120000" dist="38100">
              <a:srgbClr val="000000">
                <a:alpha val="40000"/>
              </a:srgbClr>
            </a:outerShdw>
          </a:effectLst>
        </p:spPr>
      </p:pic>
      <p:grpSp>
        <p:nvGrpSpPr>
          <p:cNvPr id="269" name="Google Shape;269;p22"/>
          <p:cNvGrpSpPr/>
          <p:nvPr/>
        </p:nvGrpSpPr>
        <p:grpSpPr>
          <a:xfrm>
            <a:off x="1883368" y="1472490"/>
            <a:ext cx="2428117" cy="3191817"/>
            <a:chOff x="1838250" y="654575"/>
            <a:chExt cx="5467500" cy="2337300"/>
          </a:xfrm>
        </p:grpSpPr>
        <p:sp>
          <p:nvSpPr>
            <p:cNvPr id="270" name="Google Shape;270;p22"/>
            <p:cNvSpPr/>
            <p:nvPr/>
          </p:nvSpPr>
          <p:spPr>
            <a:xfrm>
              <a:off x="1838250" y="654575"/>
              <a:ext cx="5467500" cy="23373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71438" rotWithShape="0" algn="bl" dir="13440000" dist="133350">
                <a:srgbClr val="FFFFFF">
                  <a:alpha val="4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1838250" y="654575"/>
              <a:ext cx="5467500" cy="23373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85725" rotWithShape="0" algn="bl" dir="3060000" dist="104775">
                <a:schemeClr val="dk2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2" name="Google Shape;2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50" y="227825"/>
            <a:ext cx="809126" cy="489025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8400000" dist="85725">
              <a:srgbClr val="FFFFFF">
                <a:alpha val="40000"/>
              </a:srgbClr>
            </a:outerShdw>
          </a:effectLst>
        </p:spPr>
      </p:pic>
      <p:grpSp>
        <p:nvGrpSpPr>
          <p:cNvPr id="273" name="Google Shape;273;p22"/>
          <p:cNvGrpSpPr/>
          <p:nvPr/>
        </p:nvGrpSpPr>
        <p:grpSpPr>
          <a:xfrm rot="5400000">
            <a:off x="6733110" y="2668558"/>
            <a:ext cx="3175831" cy="799597"/>
            <a:chOff x="4342816" y="3213667"/>
            <a:chExt cx="2913606" cy="489050"/>
          </a:xfrm>
        </p:grpSpPr>
        <p:sp>
          <p:nvSpPr>
            <p:cNvPr id="274" name="Google Shape;274;p22"/>
            <p:cNvSpPr/>
            <p:nvPr/>
          </p:nvSpPr>
          <p:spPr>
            <a:xfrm>
              <a:off x="4342816" y="3213667"/>
              <a:ext cx="2913600" cy="489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71438" rotWithShape="0" algn="bl" dir="12420000" dist="57150">
                <a:srgbClr val="FFFFFF">
                  <a:alpha val="7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 rot="10800000">
              <a:off x="4342823" y="3213717"/>
              <a:ext cx="2913600" cy="489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85725" rotWithShape="0" algn="bl" dir="3060000" dist="66675">
                <a:srgbClr val="CCCCCC">
                  <a:alpha val="7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4677ED"/>
                  </a:solidFill>
                  <a:latin typeface="Impact"/>
                  <a:ea typeface="Impact"/>
                  <a:cs typeface="Impact"/>
                  <a:sym typeface="Impact"/>
                </a:rPr>
                <a:t>Content-based RS</a:t>
              </a:r>
              <a:endParaRPr b="1" sz="2600">
                <a:solidFill>
                  <a:srgbClr val="4677ED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276" name="Google Shape;276;p22"/>
          <p:cNvGrpSpPr/>
          <p:nvPr/>
        </p:nvGrpSpPr>
        <p:grpSpPr>
          <a:xfrm>
            <a:off x="4902293" y="1472490"/>
            <a:ext cx="2428117" cy="3191817"/>
            <a:chOff x="1838250" y="654575"/>
            <a:chExt cx="5467500" cy="2337300"/>
          </a:xfrm>
        </p:grpSpPr>
        <p:sp>
          <p:nvSpPr>
            <p:cNvPr id="277" name="Google Shape;277;p22"/>
            <p:cNvSpPr/>
            <p:nvPr/>
          </p:nvSpPr>
          <p:spPr>
            <a:xfrm>
              <a:off x="1838250" y="654575"/>
              <a:ext cx="5467500" cy="23373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71438" rotWithShape="0" algn="bl" dir="13440000" dist="133350">
                <a:srgbClr val="FFFFFF">
                  <a:alpha val="4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1838250" y="654575"/>
              <a:ext cx="5467500" cy="23373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85725" rotWithShape="0" algn="bl" dir="3060000" dist="104775">
                <a:schemeClr val="dk2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22"/>
          <p:cNvGrpSpPr/>
          <p:nvPr/>
        </p:nvGrpSpPr>
        <p:grpSpPr>
          <a:xfrm rot="5400000">
            <a:off x="-727877" y="2668596"/>
            <a:ext cx="3175906" cy="799597"/>
            <a:chOff x="4342816" y="3213667"/>
            <a:chExt cx="2913675" cy="489050"/>
          </a:xfrm>
        </p:grpSpPr>
        <p:sp>
          <p:nvSpPr>
            <p:cNvPr id="280" name="Google Shape;280;p22"/>
            <p:cNvSpPr/>
            <p:nvPr/>
          </p:nvSpPr>
          <p:spPr>
            <a:xfrm>
              <a:off x="4342816" y="3213667"/>
              <a:ext cx="2913600" cy="489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71438" rotWithShape="0" algn="bl" dir="12420000" dist="57150">
                <a:srgbClr val="FFFFFF">
                  <a:alpha val="7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 rot="10800000">
              <a:off x="4342891" y="3213717"/>
              <a:ext cx="2913600" cy="489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85725" rotWithShape="0" algn="bl" dir="3060000" dist="66675">
                <a:srgbClr val="CCCCCC">
                  <a:alpha val="7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4677ED"/>
                  </a:solidFill>
                  <a:latin typeface="Impact"/>
                  <a:ea typeface="Impact"/>
                  <a:cs typeface="Impact"/>
                  <a:sym typeface="Impact"/>
                </a:rPr>
                <a:t>Content-based RS</a:t>
              </a:r>
              <a:endParaRPr b="1" sz="2600">
                <a:solidFill>
                  <a:srgbClr val="4677ED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sp>
        <p:nvSpPr>
          <p:cNvPr id="282" name="Google Shape;282;p22"/>
          <p:cNvSpPr/>
          <p:nvPr/>
        </p:nvSpPr>
        <p:spPr>
          <a:xfrm rot="5400000">
            <a:off x="8708400" y="0"/>
            <a:ext cx="435600" cy="4356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FE5500"/>
          </a:solidFill>
          <a:ln cap="flat" cmpd="sng" w="76200">
            <a:solidFill>
              <a:srgbClr val="4677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7E3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50" y="227825"/>
            <a:ext cx="809126" cy="489025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3120000" dist="38100">
              <a:srgbClr val="000000">
                <a:alpha val="40000"/>
              </a:srgbClr>
            </a:outerShdw>
          </a:effectLst>
        </p:spPr>
      </p:pic>
      <p:grpSp>
        <p:nvGrpSpPr>
          <p:cNvPr id="288" name="Google Shape;288;p23"/>
          <p:cNvGrpSpPr/>
          <p:nvPr/>
        </p:nvGrpSpPr>
        <p:grpSpPr>
          <a:xfrm rot="5400000">
            <a:off x="406692" y="3170075"/>
            <a:ext cx="4532557" cy="2308551"/>
            <a:chOff x="1838250" y="654575"/>
            <a:chExt cx="5467500" cy="2337300"/>
          </a:xfrm>
        </p:grpSpPr>
        <p:sp>
          <p:nvSpPr>
            <p:cNvPr id="289" name="Google Shape;289;p23"/>
            <p:cNvSpPr/>
            <p:nvPr/>
          </p:nvSpPr>
          <p:spPr>
            <a:xfrm>
              <a:off x="1838250" y="654575"/>
              <a:ext cx="5467500" cy="23373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71438" rotWithShape="0" algn="bl" dir="13440000" dist="133350">
                <a:srgbClr val="FFFFFF">
                  <a:alpha val="4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1838250" y="654575"/>
              <a:ext cx="5467500" cy="23373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85725" rotWithShape="0" algn="bl" dir="3060000" dist="104775">
                <a:schemeClr val="dk2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1" name="Google Shape;2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50" y="227825"/>
            <a:ext cx="809126" cy="489025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8400000" dist="85725">
              <a:srgbClr val="FFFFFF">
                <a:alpha val="40000"/>
              </a:srgbClr>
            </a:outerShdw>
          </a:effectLst>
        </p:spPr>
      </p:pic>
      <p:grpSp>
        <p:nvGrpSpPr>
          <p:cNvPr id="292" name="Google Shape;292;p23"/>
          <p:cNvGrpSpPr/>
          <p:nvPr/>
        </p:nvGrpSpPr>
        <p:grpSpPr>
          <a:xfrm rot="5400000">
            <a:off x="4232642" y="1416025"/>
            <a:ext cx="4532558" cy="2308551"/>
            <a:chOff x="1838250" y="654575"/>
            <a:chExt cx="5467500" cy="2337300"/>
          </a:xfrm>
        </p:grpSpPr>
        <p:sp>
          <p:nvSpPr>
            <p:cNvPr id="293" name="Google Shape;293;p23"/>
            <p:cNvSpPr/>
            <p:nvPr/>
          </p:nvSpPr>
          <p:spPr>
            <a:xfrm>
              <a:off x="1838250" y="654575"/>
              <a:ext cx="5467500" cy="23373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71438" rotWithShape="0" algn="bl" dir="13440000" dist="133350">
                <a:srgbClr val="FFFFFF">
                  <a:alpha val="4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1838250" y="654575"/>
              <a:ext cx="5467500" cy="23373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85725" rotWithShape="0" algn="bl" dir="3060000" dist="104775">
                <a:schemeClr val="dk2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" name="Google Shape;295;p23"/>
          <p:cNvGrpSpPr/>
          <p:nvPr/>
        </p:nvGrpSpPr>
        <p:grpSpPr>
          <a:xfrm rot="5400000">
            <a:off x="406692" y="-1808900"/>
            <a:ext cx="4532558" cy="2308551"/>
            <a:chOff x="1838250" y="654575"/>
            <a:chExt cx="5467500" cy="2337300"/>
          </a:xfrm>
        </p:grpSpPr>
        <p:sp>
          <p:nvSpPr>
            <p:cNvPr id="296" name="Google Shape;296;p23"/>
            <p:cNvSpPr/>
            <p:nvPr/>
          </p:nvSpPr>
          <p:spPr>
            <a:xfrm>
              <a:off x="1838250" y="654575"/>
              <a:ext cx="5467500" cy="23373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71438" rotWithShape="0" algn="bl" dir="13440000" dist="133350">
                <a:srgbClr val="FFFFFF">
                  <a:alpha val="4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1838250" y="654575"/>
              <a:ext cx="5467500" cy="23373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85725" rotWithShape="0" algn="bl" dir="3060000" dist="104775">
                <a:schemeClr val="dk2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" name="Google Shape;298;p23"/>
          <p:cNvGrpSpPr/>
          <p:nvPr/>
        </p:nvGrpSpPr>
        <p:grpSpPr>
          <a:xfrm>
            <a:off x="1894118" y="1195512"/>
            <a:ext cx="1557708" cy="191597"/>
            <a:chOff x="1769222" y="1045470"/>
            <a:chExt cx="1771734" cy="217947"/>
          </a:xfrm>
        </p:grpSpPr>
        <p:grpSp>
          <p:nvGrpSpPr>
            <p:cNvPr id="299" name="Google Shape;299;p23"/>
            <p:cNvGrpSpPr/>
            <p:nvPr/>
          </p:nvGrpSpPr>
          <p:grpSpPr>
            <a:xfrm>
              <a:off x="1769222" y="1045470"/>
              <a:ext cx="230466" cy="217947"/>
              <a:chOff x="1055723" y="3213667"/>
              <a:chExt cx="2913600" cy="489000"/>
            </a:xfrm>
          </p:grpSpPr>
          <p:sp>
            <p:nvSpPr>
              <p:cNvPr id="300" name="Google Shape;300;p23"/>
              <p:cNvSpPr/>
              <p:nvPr/>
            </p:nvSpPr>
            <p:spPr>
              <a:xfrm>
                <a:off x="1055723" y="3213667"/>
                <a:ext cx="2913600" cy="489000"/>
              </a:xfrm>
              <a:prstGeom prst="roundRect">
                <a:avLst>
                  <a:gd fmla="val 16667" name="adj"/>
                </a:avLst>
              </a:prstGeom>
              <a:solidFill>
                <a:srgbClr val="FFD7E3"/>
              </a:solidFill>
              <a:ln>
                <a:noFill/>
              </a:ln>
              <a:effectLst>
                <a:outerShdw blurRad="71438" rotWithShape="0" algn="bl" dir="12420000" dist="57150">
                  <a:srgbClr val="FFFFFF">
                    <a:alpha val="41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>
                <a:off x="1055723" y="3213667"/>
                <a:ext cx="2913600" cy="489000"/>
              </a:xfrm>
              <a:prstGeom prst="roundRect">
                <a:avLst>
                  <a:gd fmla="val 16667" name="adj"/>
                </a:avLst>
              </a:prstGeom>
              <a:solidFill>
                <a:srgbClr val="FFD7E3"/>
              </a:solidFill>
              <a:ln>
                <a:noFill/>
              </a:ln>
              <a:effectLst>
                <a:outerShdw blurRad="85725" rotWithShape="0" algn="bl" dir="3060000" dist="66675">
                  <a:schemeClr val="dk2">
                    <a:alpha val="4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2" name="Google Shape;302;p23"/>
            <p:cNvGrpSpPr/>
            <p:nvPr/>
          </p:nvGrpSpPr>
          <p:grpSpPr>
            <a:xfrm>
              <a:off x="2539856" y="1045470"/>
              <a:ext cx="230466" cy="217947"/>
              <a:chOff x="4342816" y="3213667"/>
              <a:chExt cx="2913600" cy="489000"/>
            </a:xfrm>
          </p:grpSpPr>
          <p:sp>
            <p:nvSpPr>
              <p:cNvPr id="303" name="Google Shape;303;p23"/>
              <p:cNvSpPr/>
              <p:nvPr/>
            </p:nvSpPr>
            <p:spPr>
              <a:xfrm>
                <a:off x="4342816" y="3213667"/>
                <a:ext cx="2913600" cy="489000"/>
              </a:xfrm>
              <a:prstGeom prst="roundRect">
                <a:avLst>
                  <a:gd fmla="val 16667" name="adj"/>
                </a:avLst>
              </a:prstGeom>
              <a:solidFill>
                <a:srgbClr val="FFD7E3"/>
              </a:solidFill>
              <a:ln>
                <a:noFill/>
              </a:ln>
              <a:effectLst>
                <a:outerShdw blurRad="71438" rotWithShape="0" algn="bl" dir="12420000" dist="57150">
                  <a:srgbClr val="FFFFFF">
                    <a:alpha val="41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23"/>
              <p:cNvSpPr/>
              <p:nvPr/>
            </p:nvSpPr>
            <p:spPr>
              <a:xfrm>
                <a:off x="4342816" y="3213667"/>
                <a:ext cx="2913600" cy="489000"/>
              </a:xfrm>
              <a:prstGeom prst="roundRect">
                <a:avLst>
                  <a:gd fmla="val 16667" name="adj"/>
                </a:avLst>
              </a:prstGeom>
              <a:solidFill>
                <a:srgbClr val="FFD7E3"/>
              </a:solidFill>
              <a:ln>
                <a:noFill/>
              </a:ln>
              <a:effectLst>
                <a:outerShdw blurRad="85725" rotWithShape="0" algn="bl" dir="3060000" dist="66675">
                  <a:schemeClr val="dk2">
                    <a:alpha val="4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5" name="Google Shape;305;p23"/>
            <p:cNvGrpSpPr/>
            <p:nvPr/>
          </p:nvGrpSpPr>
          <p:grpSpPr>
            <a:xfrm>
              <a:off x="3310490" y="1045470"/>
              <a:ext cx="230466" cy="217947"/>
              <a:chOff x="7629910" y="3213667"/>
              <a:chExt cx="2913600" cy="489000"/>
            </a:xfrm>
          </p:grpSpPr>
          <p:sp>
            <p:nvSpPr>
              <p:cNvPr id="306" name="Google Shape;306;p23"/>
              <p:cNvSpPr/>
              <p:nvPr/>
            </p:nvSpPr>
            <p:spPr>
              <a:xfrm>
                <a:off x="7629910" y="3213667"/>
                <a:ext cx="2913600" cy="489000"/>
              </a:xfrm>
              <a:prstGeom prst="roundRect">
                <a:avLst>
                  <a:gd fmla="val 16667" name="adj"/>
                </a:avLst>
              </a:prstGeom>
              <a:solidFill>
                <a:srgbClr val="FFD7E3"/>
              </a:solidFill>
              <a:ln>
                <a:noFill/>
              </a:ln>
              <a:effectLst>
                <a:outerShdw blurRad="71438" rotWithShape="0" algn="bl" dir="12420000" dist="57150">
                  <a:srgbClr val="FFFFFF">
                    <a:alpha val="41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>
                <a:off x="7629910" y="3213667"/>
                <a:ext cx="2913600" cy="489000"/>
              </a:xfrm>
              <a:prstGeom prst="roundRect">
                <a:avLst>
                  <a:gd fmla="val 16667" name="adj"/>
                </a:avLst>
              </a:prstGeom>
              <a:solidFill>
                <a:srgbClr val="FFD7E3"/>
              </a:solidFill>
              <a:ln>
                <a:noFill/>
              </a:ln>
              <a:effectLst>
                <a:outerShdw blurRad="85725" rotWithShape="0" algn="bl" dir="3060000" dist="66675">
                  <a:schemeClr val="dk2">
                    <a:alpha val="4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8" name="Google Shape;308;p23"/>
          <p:cNvGrpSpPr/>
          <p:nvPr/>
        </p:nvGrpSpPr>
        <p:grpSpPr>
          <a:xfrm>
            <a:off x="5696514" y="4105695"/>
            <a:ext cx="1604811" cy="437313"/>
            <a:chOff x="4342816" y="3213667"/>
            <a:chExt cx="2913600" cy="489000"/>
          </a:xfrm>
        </p:grpSpPr>
        <p:sp>
          <p:nvSpPr>
            <p:cNvPr id="309" name="Google Shape;309;p23"/>
            <p:cNvSpPr/>
            <p:nvPr/>
          </p:nvSpPr>
          <p:spPr>
            <a:xfrm>
              <a:off x="4342816" y="3213667"/>
              <a:ext cx="2913600" cy="489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71438" rotWithShape="0" algn="bl" dir="12420000" dist="57150">
                <a:srgbClr val="FFFFFF">
                  <a:alpha val="7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4342816" y="3213667"/>
              <a:ext cx="2913600" cy="489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85725" rotWithShape="0" algn="bl" dir="3060000" dist="66675">
                <a:srgbClr val="CCCCCC">
                  <a:alpha val="7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" name="Google Shape;311;p23"/>
          <p:cNvGrpSpPr/>
          <p:nvPr/>
        </p:nvGrpSpPr>
        <p:grpSpPr>
          <a:xfrm>
            <a:off x="1800930" y="2353127"/>
            <a:ext cx="1744081" cy="1894973"/>
            <a:chOff x="4342816" y="3213667"/>
            <a:chExt cx="2913600" cy="489000"/>
          </a:xfrm>
        </p:grpSpPr>
        <p:sp>
          <p:nvSpPr>
            <p:cNvPr id="312" name="Google Shape;312;p23"/>
            <p:cNvSpPr/>
            <p:nvPr/>
          </p:nvSpPr>
          <p:spPr>
            <a:xfrm>
              <a:off x="4342816" y="3213667"/>
              <a:ext cx="2913600" cy="489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71438" rotWithShape="0" algn="bl" dir="12420000" dist="57150">
                <a:srgbClr val="FFFFFF">
                  <a:alpha val="7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4342816" y="3213667"/>
              <a:ext cx="2913600" cy="489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85725" rotWithShape="0" algn="bl" dir="3060000" dist="66675">
                <a:srgbClr val="CCCCCC">
                  <a:alpha val="7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4" name="Google Shape;314;p23"/>
          <p:cNvSpPr txBox="1"/>
          <p:nvPr/>
        </p:nvSpPr>
        <p:spPr>
          <a:xfrm>
            <a:off x="1901825" y="2514200"/>
            <a:ext cx="15423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4677ED"/>
                </a:solidFill>
                <a:latin typeface="Impact"/>
                <a:ea typeface="Impact"/>
                <a:cs typeface="Impact"/>
                <a:sym typeface="Impact"/>
              </a:rPr>
              <a:t>SAMPLES:</a:t>
            </a:r>
            <a:endParaRPr b="1" sz="1500">
              <a:solidFill>
                <a:srgbClr val="4677E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315" name="Google Shape;315;p23"/>
          <p:cNvGrpSpPr/>
          <p:nvPr/>
        </p:nvGrpSpPr>
        <p:grpSpPr>
          <a:xfrm>
            <a:off x="5575842" y="608691"/>
            <a:ext cx="1817795" cy="3091311"/>
            <a:chOff x="4342816" y="3213667"/>
            <a:chExt cx="2913600" cy="489000"/>
          </a:xfrm>
        </p:grpSpPr>
        <p:sp>
          <p:nvSpPr>
            <p:cNvPr id="316" name="Google Shape;316;p23"/>
            <p:cNvSpPr/>
            <p:nvPr/>
          </p:nvSpPr>
          <p:spPr>
            <a:xfrm>
              <a:off x="4342816" y="3213667"/>
              <a:ext cx="2913600" cy="489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71438" rotWithShape="0" algn="bl" dir="12420000" dist="57150">
                <a:srgbClr val="FFFFFF">
                  <a:alpha val="7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4342816" y="3213667"/>
              <a:ext cx="2913600" cy="489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85725" rotWithShape="0" algn="bl" dir="3060000" dist="66675">
                <a:srgbClr val="CCCCCC">
                  <a:alpha val="7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" name="Google Shape;318;p23"/>
          <p:cNvGrpSpPr/>
          <p:nvPr/>
        </p:nvGrpSpPr>
        <p:grpSpPr>
          <a:xfrm>
            <a:off x="1791472" y="85976"/>
            <a:ext cx="1915401" cy="925100"/>
            <a:chOff x="4342816" y="3213662"/>
            <a:chExt cx="2913600" cy="489005"/>
          </a:xfrm>
        </p:grpSpPr>
        <p:sp>
          <p:nvSpPr>
            <p:cNvPr id="319" name="Google Shape;319;p23"/>
            <p:cNvSpPr/>
            <p:nvPr/>
          </p:nvSpPr>
          <p:spPr>
            <a:xfrm>
              <a:off x="4342816" y="3213667"/>
              <a:ext cx="2913600" cy="489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71438" rotWithShape="0" algn="bl" dir="12420000" dist="57150">
                <a:srgbClr val="FFFFFF">
                  <a:alpha val="7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4342821" y="3213662"/>
              <a:ext cx="2765100" cy="444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85725" rotWithShape="0" algn="bl" dir="3060000" dist="66675">
                <a:srgbClr val="CCCCCC">
                  <a:alpha val="7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23"/>
          <p:cNvSpPr/>
          <p:nvPr/>
        </p:nvSpPr>
        <p:spPr>
          <a:xfrm rot="5400000">
            <a:off x="8708400" y="0"/>
            <a:ext cx="435600" cy="4356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FE5500"/>
          </a:solidFill>
          <a:ln cap="flat" cmpd="sng" w="76200">
            <a:solidFill>
              <a:srgbClr val="4677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3"/>
          <p:cNvSpPr/>
          <p:nvPr/>
        </p:nvSpPr>
        <p:spPr>
          <a:xfrm flipH="1" rot="5400000">
            <a:off x="8708400" y="4707900"/>
            <a:ext cx="435600" cy="4356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FE5500"/>
          </a:solidFill>
          <a:ln cap="flat" cmpd="sng" w="76200">
            <a:solidFill>
              <a:srgbClr val="4677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3"/>
          <p:cNvSpPr/>
          <p:nvPr/>
        </p:nvSpPr>
        <p:spPr>
          <a:xfrm rot="-5400000">
            <a:off x="0" y="4707900"/>
            <a:ext cx="435600" cy="4356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FE5500"/>
          </a:solidFill>
          <a:ln cap="flat" cmpd="sng" w="76200">
            <a:solidFill>
              <a:srgbClr val="4677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2651828" y="3620146"/>
            <a:ext cx="42268" cy="1887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7E3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50" y="227825"/>
            <a:ext cx="809126" cy="489025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3120000" dist="38100">
              <a:srgbClr val="000000">
                <a:alpha val="40000"/>
              </a:srgbClr>
            </a:outerShdw>
          </a:effectLst>
        </p:spPr>
      </p:pic>
      <p:pic>
        <p:nvPicPr>
          <p:cNvPr id="330" name="Google Shape;3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50" y="227825"/>
            <a:ext cx="809126" cy="489025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8400000" dist="85725">
              <a:srgbClr val="FFFFFF">
                <a:alpha val="40000"/>
              </a:srgbClr>
            </a:outerShdw>
          </a:effectLst>
        </p:spPr>
      </p:pic>
      <p:sp>
        <p:nvSpPr>
          <p:cNvPr id="331" name="Google Shape;331;p24"/>
          <p:cNvSpPr/>
          <p:nvPr/>
        </p:nvSpPr>
        <p:spPr>
          <a:xfrm rot="5400000">
            <a:off x="8708400" y="0"/>
            <a:ext cx="435600" cy="4356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FE5500"/>
          </a:solidFill>
          <a:ln cap="flat" cmpd="sng" w="76200">
            <a:solidFill>
              <a:srgbClr val="4677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4"/>
          <p:cNvSpPr/>
          <p:nvPr/>
        </p:nvSpPr>
        <p:spPr>
          <a:xfrm flipH="1" rot="5400000">
            <a:off x="8708400" y="4707900"/>
            <a:ext cx="435600" cy="4356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FE5500"/>
          </a:solidFill>
          <a:ln cap="flat" cmpd="sng" w="76200">
            <a:solidFill>
              <a:srgbClr val="4677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4"/>
          <p:cNvSpPr/>
          <p:nvPr/>
        </p:nvSpPr>
        <p:spPr>
          <a:xfrm rot="-5400000">
            <a:off x="0" y="4707900"/>
            <a:ext cx="435600" cy="4356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FE5500"/>
          </a:solidFill>
          <a:ln cap="flat" cmpd="sng" w="76200">
            <a:solidFill>
              <a:srgbClr val="4677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4" name="Google Shape;334;p24"/>
          <p:cNvGrpSpPr/>
          <p:nvPr/>
        </p:nvGrpSpPr>
        <p:grpSpPr>
          <a:xfrm>
            <a:off x="1414254" y="435588"/>
            <a:ext cx="7221474" cy="4399266"/>
            <a:chOff x="1838250" y="654575"/>
            <a:chExt cx="5467500" cy="2337300"/>
          </a:xfrm>
        </p:grpSpPr>
        <p:sp>
          <p:nvSpPr>
            <p:cNvPr id="335" name="Google Shape;335;p24"/>
            <p:cNvSpPr/>
            <p:nvPr/>
          </p:nvSpPr>
          <p:spPr>
            <a:xfrm>
              <a:off x="1838250" y="654575"/>
              <a:ext cx="5467500" cy="23373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71438" rotWithShape="0" algn="bl" dir="13440000" dist="133350">
                <a:srgbClr val="FFFFFF">
                  <a:alpha val="4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4"/>
            <p:cNvSpPr/>
            <p:nvPr/>
          </p:nvSpPr>
          <p:spPr>
            <a:xfrm>
              <a:off x="1838250" y="654575"/>
              <a:ext cx="5467500" cy="23373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85725" rotWithShape="0" algn="bl" dir="3060000" dist="104775">
                <a:schemeClr val="dk2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37" name="Google Shape;337;p24"/>
          <p:cNvPicPr preferRelativeResize="0"/>
          <p:nvPr/>
        </p:nvPicPr>
        <p:blipFill rotWithShape="1">
          <a:blip r:embed="rId4">
            <a:alphaModFix/>
          </a:blip>
          <a:srcRect b="27001" l="0" r="26991" t="0"/>
          <a:stretch/>
        </p:blipFill>
        <p:spPr>
          <a:xfrm>
            <a:off x="3678084" y="931050"/>
            <a:ext cx="32958" cy="1589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4"/>
          <p:cNvPicPr preferRelativeResize="0"/>
          <p:nvPr/>
        </p:nvPicPr>
        <p:blipFill rotWithShape="1">
          <a:blip r:embed="rId4">
            <a:alphaModFix/>
          </a:blip>
          <a:srcRect b="27001" l="0" r="26991" t="0"/>
          <a:stretch/>
        </p:blipFill>
        <p:spPr>
          <a:xfrm>
            <a:off x="5976534" y="931050"/>
            <a:ext cx="32958" cy="15893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4"/>
          <p:cNvGrpSpPr/>
          <p:nvPr/>
        </p:nvGrpSpPr>
        <p:grpSpPr>
          <a:xfrm>
            <a:off x="1964947" y="1201821"/>
            <a:ext cx="1095222" cy="1047780"/>
            <a:chOff x="4342816" y="3213667"/>
            <a:chExt cx="2913600" cy="489000"/>
          </a:xfrm>
        </p:grpSpPr>
        <p:sp>
          <p:nvSpPr>
            <p:cNvPr id="340" name="Google Shape;340;p24"/>
            <p:cNvSpPr/>
            <p:nvPr/>
          </p:nvSpPr>
          <p:spPr>
            <a:xfrm>
              <a:off x="4342816" y="3213667"/>
              <a:ext cx="2913600" cy="489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71438" rotWithShape="0" algn="bl" dir="12420000" dist="57150">
                <a:srgbClr val="FFFFFF">
                  <a:alpha val="4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4342816" y="3213667"/>
              <a:ext cx="2913600" cy="489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85725" rotWithShape="0" algn="bl" dir="3060000" dist="66675">
                <a:schemeClr val="dk2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24"/>
          <p:cNvGrpSpPr/>
          <p:nvPr/>
        </p:nvGrpSpPr>
        <p:grpSpPr>
          <a:xfrm>
            <a:off x="4296172" y="1201821"/>
            <a:ext cx="1095222" cy="1047780"/>
            <a:chOff x="4342816" y="3213667"/>
            <a:chExt cx="2913600" cy="489000"/>
          </a:xfrm>
        </p:grpSpPr>
        <p:sp>
          <p:nvSpPr>
            <p:cNvPr id="343" name="Google Shape;343;p24"/>
            <p:cNvSpPr/>
            <p:nvPr/>
          </p:nvSpPr>
          <p:spPr>
            <a:xfrm>
              <a:off x="4342816" y="3213667"/>
              <a:ext cx="2913600" cy="489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71438" rotWithShape="0" algn="bl" dir="12420000" dist="57150">
                <a:srgbClr val="FFFFFF">
                  <a:alpha val="4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4342816" y="3213667"/>
              <a:ext cx="2913600" cy="489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85725" rotWithShape="0" algn="bl" dir="3060000" dist="66675">
                <a:schemeClr val="dk2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24"/>
          <p:cNvGrpSpPr/>
          <p:nvPr/>
        </p:nvGrpSpPr>
        <p:grpSpPr>
          <a:xfrm>
            <a:off x="6627397" y="1201821"/>
            <a:ext cx="1095222" cy="1047780"/>
            <a:chOff x="4342816" y="3213667"/>
            <a:chExt cx="2913600" cy="489000"/>
          </a:xfrm>
        </p:grpSpPr>
        <p:sp>
          <p:nvSpPr>
            <p:cNvPr id="346" name="Google Shape;346;p24"/>
            <p:cNvSpPr/>
            <p:nvPr/>
          </p:nvSpPr>
          <p:spPr>
            <a:xfrm>
              <a:off x="4342816" y="3213667"/>
              <a:ext cx="2913600" cy="489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71438" rotWithShape="0" algn="bl" dir="12420000" dist="57150">
                <a:srgbClr val="FFFFFF">
                  <a:alpha val="4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4342816" y="3213667"/>
              <a:ext cx="2913600" cy="489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85725" rotWithShape="0" algn="bl" dir="3060000" dist="66675">
                <a:schemeClr val="dk2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7E3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50" y="227825"/>
            <a:ext cx="809126" cy="489025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3120000" dist="38100">
              <a:srgbClr val="000000">
                <a:alpha val="40000"/>
              </a:srgbClr>
            </a:outerShdw>
          </a:effectLst>
        </p:spPr>
      </p:pic>
      <p:pic>
        <p:nvPicPr>
          <p:cNvPr id="353" name="Google Shape;3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50" y="227825"/>
            <a:ext cx="809126" cy="489025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8400000" dist="85725">
              <a:srgbClr val="FFFFFF">
                <a:alpha val="40000"/>
              </a:srgbClr>
            </a:outerShdw>
          </a:effectLst>
        </p:spPr>
      </p:pic>
      <p:sp>
        <p:nvSpPr>
          <p:cNvPr id="354" name="Google Shape;354;p25"/>
          <p:cNvSpPr/>
          <p:nvPr/>
        </p:nvSpPr>
        <p:spPr>
          <a:xfrm rot="-5400000">
            <a:off x="0" y="4707900"/>
            <a:ext cx="435600" cy="4356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FE5500"/>
          </a:solidFill>
          <a:ln cap="flat" cmpd="sng" w="76200">
            <a:solidFill>
              <a:srgbClr val="4677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650" y="1402125"/>
            <a:ext cx="435600" cy="4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5"/>
          <p:cNvSpPr txBox="1"/>
          <p:nvPr/>
        </p:nvSpPr>
        <p:spPr>
          <a:xfrm>
            <a:off x="1086475" y="1432725"/>
            <a:ext cx="25617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4677ED"/>
                </a:solidFill>
                <a:latin typeface="Impact"/>
                <a:ea typeface="Impact"/>
                <a:cs typeface="Impact"/>
                <a:sym typeface="Impact"/>
              </a:rPr>
              <a:t>liu.kexin22@gmail.com</a:t>
            </a:r>
            <a:endParaRPr b="1" sz="1700">
              <a:solidFill>
                <a:srgbClr val="4677E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57" name="Google Shape;357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4683" y="2182175"/>
            <a:ext cx="719525" cy="719543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5"/>
          <p:cNvSpPr txBox="1"/>
          <p:nvPr/>
        </p:nvSpPr>
        <p:spPr>
          <a:xfrm>
            <a:off x="1061725" y="2354750"/>
            <a:ext cx="40476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4677ED"/>
                </a:solidFill>
                <a:latin typeface="Impact"/>
                <a:ea typeface="Impact"/>
                <a:cs typeface="Impact"/>
                <a:sym typeface="Impact"/>
              </a:rPr>
              <a:t>https://www.linkedin.com/in/liukexin22/</a:t>
            </a:r>
            <a:endParaRPr b="1" sz="1700">
              <a:solidFill>
                <a:srgbClr val="4677E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59" name="Google Shape;359;p25"/>
          <p:cNvPicPr preferRelativeResize="0"/>
          <p:nvPr/>
        </p:nvPicPr>
        <p:blipFill rotWithShape="1">
          <a:blip r:embed="rId6">
            <a:alphaModFix/>
          </a:blip>
          <a:srcRect b="0" l="7432" r="7424" t="0"/>
          <a:stretch/>
        </p:blipFill>
        <p:spPr>
          <a:xfrm>
            <a:off x="375306" y="3268619"/>
            <a:ext cx="435600" cy="435591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5"/>
          <p:cNvSpPr txBox="1"/>
          <p:nvPr/>
        </p:nvSpPr>
        <p:spPr>
          <a:xfrm>
            <a:off x="1086475" y="3299213"/>
            <a:ext cx="11004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4677ED"/>
                </a:solidFill>
                <a:latin typeface="Impact"/>
                <a:ea typeface="Impact"/>
                <a:cs typeface="Impact"/>
                <a:sym typeface="Impact"/>
              </a:rPr>
              <a:t>WendyLKX</a:t>
            </a:r>
            <a:endParaRPr b="1" sz="1700">
              <a:solidFill>
                <a:srgbClr val="4677E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61" name="Google Shape;361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15000" y="-29800"/>
            <a:ext cx="3429000" cy="517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5" title="castle-clear.mp3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22338" y="35791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7E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50" y="227825"/>
            <a:ext cx="809126" cy="489025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3120000" dist="38100">
              <a:srgbClr val="000000">
                <a:alpha val="40000"/>
              </a:srgbClr>
            </a:outerShdw>
          </a:effectLst>
        </p:spPr>
      </p:pic>
      <p:grpSp>
        <p:nvGrpSpPr>
          <p:cNvPr id="106" name="Google Shape;106;p14"/>
          <p:cNvGrpSpPr/>
          <p:nvPr/>
        </p:nvGrpSpPr>
        <p:grpSpPr>
          <a:xfrm>
            <a:off x="3797692" y="1091453"/>
            <a:ext cx="4725013" cy="3191817"/>
            <a:chOff x="1838250" y="654575"/>
            <a:chExt cx="5467500" cy="2337300"/>
          </a:xfrm>
        </p:grpSpPr>
        <p:sp>
          <p:nvSpPr>
            <p:cNvPr id="107" name="Google Shape;107;p14"/>
            <p:cNvSpPr/>
            <p:nvPr/>
          </p:nvSpPr>
          <p:spPr>
            <a:xfrm>
              <a:off x="1838250" y="654575"/>
              <a:ext cx="5467500" cy="23373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71438" rotWithShape="0" algn="bl" dir="13440000" dist="133350">
                <a:srgbClr val="FFFFFF">
                  <a:alpha val="4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1838250" y="654575"/>
              <a:ext cx="5467500" cy="23373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85725" rotWithShape="0" algn="bl" dir="3060000" dist="104775">
                <a:schemeClr val="dk2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9" name="Google Shape;10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50" y="227825"/>
            <a:ext cx="809126" cy="489025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8400000" dist="85725">
              <a:srgbClr val="FFFFFF">
                <a:alpha val="40000"/>
              </a:srgbClr>
            </a:outerShdw>
          </a:effectLst>
        </p:spPr>
      </p:pic>
      <p:grpSp>
        <p:nvGrpSpPr>
          <p:cNvPr id="110" name="Google Shape;110;p14"/>
          <p:cNvGrpSpPr/>
          <p:nvPr/>
        </p:nvGrpSpPr>
        <p:grpSpPr>
          <a:xfrm rot="5400000">
            <a:off x="-880277" y="2287596"/>
            <a:ext cx="3175906" cy="799597"/>
            <a:chOff x="4342816" y="3213667"/>
            <a:chExt cx="2913675" cy="489050"/>
          </a:xfrm>
        </p:grpSpPr>
        <p:sp>
          <p:nvSpPr>
            <p:cNvPr id="111" name="Google Shape;111;p14"/>
            <p:cNvSpPr/>
            <p:nvPr/>
          </p:nvSpPr>
          <p:spPr>
            <a:xfrm>
              <a:off x="4342816" y="3213667"/>
              <a:ext cx="2913600" cy="489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71438" rotWithShape="0" algn="bl" dir="12420000" dist="57150">
                <a:srgbClr val="FFFFFF">
                  <a:alpha val="7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 rot="10800000">
              <a:off x="4342891" y="3213717"/>
              <a:ext cx="2913600" cy="489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85725" rotWithShape="0" algn="bl" dir="3060000" dist="66675">
                <a:srgbClr val="CCCCCC">
                  <a:alpha val="7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solidFill>
                    <a:srgbClr val="4677ED"/>
                  </a:solidFill>
                  <a:latin typeface="Impact"/>
                  <a:ea typeface="Impact"/>
                  <a:cs typeface="Impact"/>
                  <a:sym typeface="Impact"/>
                </a:rPr>
                <a:t>Content-based RS</a:t>
              </a:r>
              <a:endParaRPr b="1" sz="2600">
                <a:solidFill>
                  <a:srgbClr val="4677ED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pic>
        <p:nvPicPr>
          <p:cNvPr id="113" name="Google Shape;11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7675" y="1290650"/>
            <a:ext cx="4258949" cy="281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7676" y="1671300"/>
            <a:ext cx="3316225" cy="203212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4"/>
          <p:cNvSpPr/>
          <p:nvPr/>
        </p:nvSpPr>
        <p:spPr>
          <a:xfrm rot="5400000">
            <a:off x="8708400" y="0"/>
            <a:ext cx="435600" cy="4356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FE5500"/>
          </a:solidFill>
          <a:ln cap="flat" cmpd="sng" w="76200">
            <a:solidFill>
              <a:srgbClr val="4677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"/>
          <p:cNvSpPr/>
          <p:nvPr/>
        </p:nvSpPr>
        <p:spPr>
          <a:xfrm flipH="1" rot="5400000">
            <a:off x="8708400" y="4707900"/>
            <a:ext cx="435600" cy="4356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FE5500"/>
          </a:solidFill>
          <a:ln cap="flat" cmpd="sng" w="76200">
            <a:solidFill>
              <a:srgbClr val="4677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875" y="4750975"/>
            <a:ext cx="8018749" cy="2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4"/>
          <p:cNvSpPr txBox="1"/>
          <p:nvPr/>
        </p:nvSpPr>
        <p:spPr>
          <a:xfrm>
            <a:off x="342550" y="4657950"/>
            <a:ext cx="79494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4677ED"/>
                </a:solidFill>
                <a:latin typeface="Indie Flower"/>
                <a:ea typeface="Indie Flower"/>
                <a:cs typeface="Indie Flower"/>
                <a:sym typeface="Indie Flower"/>
              </a:rPr>
              <a:t>https://medium.com/analytics-vidhya/city-recommender-system-with-python-part-3-3-deployment-finding-my-schitts-creek-2019971e2c4d</a:t>
            </a:r>
            <a:endParaRPr b="1">
              <a:solidFill>
                <a:srgbClr val="4677ED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  <p:pic>
        <p:nvPicPr>
          <p:cNvPr id="119" name="Google Shape;119;p14"/>
          <p:cNvPicPr preferRelativeResize="0"/>
          <p:nvPr/>
        </p:nvPicPr>
        <p:blipFill rotWithShape="1">
          <a:blip r:embed="rId5">
            <a:alphaModFix/>
          </a:blip>
          <a:srcRect b="0" l="50074" r="0" t="0"/>
          <a:stretch/>
        </p:blipFill>
        <p:spPr>
          <a:xfrm>
            <a:off x="1624813" y="1680175"/>
            <a:ext cx="1655549" cy="203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7E3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50" y="227825"/>
            <a:ext cx="809126" cy="48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238" y="2515138"/>
            <a:ext cx="7841524" cy="1132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15"/>
          <p:cNvGrpSpPr/>
          <p:nvPr/>
        </p:nvGrpSpPr>
        <p:grpSpPr>
          <a:xfrm>
            <a:off x="1394559" y="1008146"/>
            <a:ext cx="1095222" cy="1047780"/>
            <a:chOff x="4342816" y="3213667"/>
            <a:chExt cx="2913600" cy="489000"/>
          </a:xfrm>
        </p:grpSpPr>
        <p:sp>
          <p:nvSpPr>
            <p:cNvPr id="127" name="Google Shape;127;p15"/>
            <p:cNvSpPr/>
            <p:nvPr/>
          </p:nvSpPr>
          <p:spPr>
            <a:xfrm>
              <a:off x="4342816" y="3213667"/>
              <a:ext cx="2913600" cy="489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71438" rotWithShape="0" algn="bl" dir="12420000" dist="57150">
                <a:srgbClr val="FFFFFF">
                  <a:alpha val="4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4342816" y="3213667"/>
              <a:ext cx="2913600" cy="489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85725" rotWithShape="0" algn="bl" dir="3060000" dist="66675">
                <a:schemeClr val="dk2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100">
                <a:solidFill>
                  <a:srgbClr val="FFD7E3"/>
                </a:solidFill>
                <a:latin typeface="Indie Flower"/>
                <a:ea typeface="Indie Flower"/>
                <a:cs typeface="Indie Flower"/>
                <a:sym typeface="Indie Flower"/>
              </a:endParaRPr>
            </a:p>
          </p:txBody>
        </p:sp>
      </p:grpSp>
      <p:pic>
        <p:nvPicPr>
          <p:cNvPr id="129" name="Google Shape;12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6975" y="1086775"/>
            <a:ext cx="890400" cy="890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15"/>
          <p:cNvGrpSpPr/>
          <p:nvPr/>
        </p:nvGrpSpPr>
        <p:grpSpPr>
          <a:xfrm>
            <a:off x="4024397" y="3139371"/>
            <a:ext cx="1095222" cy="1047780"/>
            <a:chOff x="4342816" y="3213667"/>
            <a:chExt cx="2913600" cy="489000"/>
          </a:xfrm>
        </p:grpSpPr>
        <p:sp>
          <p:nvSpPr>
            <p:cNvPr id="131" name="Google Shape;131;p15"/>
            <p:cNvSpPr/>
            <p:nvPr/>
          </p:nvSpPr>
          <p:spPr>
            <a:xfrm>
              <a:off x="4342816" y="3213667"/>
              <a:ext cx="2913600" cy="489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71438" rotWithShape="0" algn="bl" dir="12420000" dist="57150">
                <a:srgbClr val="FFFFFF">
                  <a:alpha val="4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4342816" y="3213667"/>
              <a:ext cx="2913600" cy="489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85725" rotWithShape="0" algn="bl" dir="3060000" dist="66675">
                <a:schemeClr val="dk2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p15"/>
          <p:cNvGrpSpPr/>
          <p:nvPr/>
        </p:nvGrpSpPr>
        <p:grpSpPr>
          <a:xfrm>
            <a:off x="6525084" y="1029346"/>
            <a:ext cx="1095222" cy="1047780"/>
            <a:chOff x="4342816" y="3213667"/>
            <a:chExt cx="2913600" cy="489000"/>
          </a:xfrm>
        </p:grpSpPr>
        <p:sp>
          <p:nvSpPr>
            <p:cNvPr id="134" name="Google Shape;134;p15"/>
            <p:cNvSpPr/>
            <p:nvPr/>
          </p:nvSpPr>
          <p:spPr>
            <a:xfrm>
              <a:off x="4342816" y="3213667"/>
              <a:ext cx="2913600" cy="489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71438" rotWithShape="0" algn="bl" dir="12420000" dist="57150">
                <a:srgbClr val="FFFFFF">
                  <a:alpha val="4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4342816" y="3213667"/>
              <a:ext cx="2913600" cy="489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85725" rotWithShape="0" algn="bl" dir="3060000" dist="66675">
                <a:schemeClr val="dk2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Google Shape;136;p15"/>
          <p:cNvGrpSpPr/>
          <p:nvPr/>
        </p:nvGrpSpPr>
        <p:grpSpPr>
          <a:xfrm>
            <a:off x="1525888" y="1163475"/>
            <a:ext cx="832550" cy="786000"/>
            <a:chOff x="188550" y="1032825"/>
            <a:chExt cx="832550" cy="786000"/>
          </a:xfrm>
        </p:grpSpPr>
        <p:sp>
          <p:nvSpPr>
            <p:cNvPr id="137" name="Google Shape;137;p15"/>
            <p:cNvSpPr txBox="1"/>
            <p:nvPr/>
          </p:nvSpPr>
          <p:spPr>
            <a:xfrm>
              <a:off x="188550" y="1035225"/>
              <a:ext cx="809100" cy="737700"/>
            </a:xfrm>
            <a:prstGeom prst="rect">
              <a:avLst/>
            </a:prstGeom>
            <a:noFill/>
            <a:ln>
              <a:noFill/>
            </a:ln>
            <a:effectLst>
              <a:outerShdw blurRad="71438" rotWithShape="0" algn="bl" dir="10200000" dist="28575">
                <a:srgbClr val="FFFFFF">
                  <a:alpha val="8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300">
                  <a:solidFill>
                    <a:srgbClr val="FFD7E3"/>
                  </a:solidFill>
                  <a:latin typeface="Impact"/>
                  <a:ea typeface="Impact"/>
                  <a:cs typeface="Impact"/>
                  <a:sym typeface="Impact"/>
                </a:rPr>
                <a:t>0 1</a:t>
              </a:r>
              <a:endParaRPr sz="4300">
                <a:solidFill>
                  <a:srgbClr val="FFD7E3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138" name="Google Shape;138;p15"/>
            <p:cNvSpPr txBox="1"/>
            <p:nvPr/>
          </p:nvSpPr>
          <p:spPr>
            <a:xfrm>
              <a:off x="212000" y="1032825"/>
              <a:ext cx="809100" cy="786000"/>
            </a:xfrm>
            <a:prstGeom prst="rect">
              <a:avLst/>
            </a:prstGeom>
            <a:noFill/>
            <a:ln>
              <a:noFill/>
            </a:ln>
            <a:effectLst>
              <a:outerShdw blurRad="71438" rotWithShape="0" algn="bl" dir="1920000" dist="28575">
                <a:srgbClr val="D9D9D9">
                  <a:alpha val="8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300">
                  <a:solidFill>
                    <a:srgbClr val="FFD7E3"/>
                  </a:solidFill>
                  <a:latin typeface="Impact"/>
                  <a:ea typeface="Impact"/>
                  <a:cs typeface="Impact"/>
                  <a:sym typeface="Impact"/>
                </a:rPr>
                <a:t>0 1</a:t>
              </a:r>
              <a:endParaRPr sz="4300">
                <a:solidFill>
                  <a:srgbClr val="FFD7E3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pic>
        <p:nvPicPr>
          <p:cNvPr id="139" name="Google Shape;13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7475" y="1136126"/>
            <a:ext cx="890400" cy="84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5"/>
          <p:cNvSpPr txBox="1"/>
          <p:nvPr/>
        </p:nvSpPr>
        <p:spPr>
          <a:xfrm>
            <a:off x="1150100" y="3434350"/>
            <a:ext cx="1975200" cy="12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677ED"/>
              </a:buClr>
              <a:buSzPts val="1500"/>
              <a:buFont typeface="Indie Flower"/>
              <a:buChar char="❏"/>
            </a:pPr>
            <a:r>
              <a:rPr b="1" lang="en-GB" sz="1500">
                <a:solidFill>
                  <a:srgbClr val="4677ED"/>
                </a:solidFill>
                <a:latin typeface="Indie Flower"/>
                <a:ea typeface="Indie Flower"/>
                <a:cs typeface="Indie Flower"/>
                <a:sym typeface="Indie Flower"/>
              </a:rPr>
              <a:t>NEW LIBRARY</a:t>
            </a:r>
            <a:endParaRPr b="1" sz="1500">
              <a:solidFill>
                <a:srgbClr val="4677ED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677ED"/>
              </a:buClr>
              <a:buSzPts val="1500"/>
              <a:buFont typeface="Indie Flower"/>
              <a:buChar char="❏"/>
            </a:pPr>
            <a:r>
              <a:rPr b="1" lang="en-GB" sz="1500">
                <a:solidFill>
                  <a:srgbClr val="4677ED"/>
                </a:solidFill>
                <a:latin typeface="Indie Flower"/>
                <a:ea typeface="Indie Flower"/>
                <a:cs typeface="Indie Flower"/>
                <a:sym typeface="Indie Flower"/>
              </a:rPr>
              <a:t>JSON</a:t>
            </a:r>
            <a:endParaRPr b="1" sz="1500">
              <a:solidFill>
                <a:srgbClr val="4677ED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677ED"/>
              </a:buClr>
              <a:buSzPts val="1500"/>
              <a:buFont typeface="Indie Flower"/>
              <a:buChar char="❏"/>
            </a:pPr>
            <a:r>
              <a:rPr b="1" lang="en-GB" sz="1500">
                <a:solidFill>
                  <a:srgbClr val="4677ED"/>
                </a:solidFill>
                <a:latin typeface="Indie Flower"/>
                <a:ea typeface="Indie Flower"/>
                <a:cs typeface="Indie Flower"/>
                <a:sym typeface="Indie Flower"/>
              </a:rPr>
              <a:t>FOR LOOP</a:t>
            </a:r>
            <a:endParaRPr b="1" sz="1500">
              <a:solidFill>
                <a:srgbClr val="4677ED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4888" y="3242914"/>
            <a:ext cx="890400" cy="840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15"/>
          <p:cNvGrpSpPr/>
          <p:nvPr/>
        </p:nvGrpSpPr>
        <p:grpSpPr>
          <a:xfrm>
            <a:off x="4126363" y="3284675"/>
            <a:ext cx="891313" cy="757163"/>
            <a:chOff x="3773038" y="4409413"/>
            <a:chExt cx="891313" cy="757163"/>
          </a:xfrm>
        </p:grpSpPr>
        <p:sp>
          <p:nvSpPr>
            <p:cNvPr id="143" name="Google Shape;143;p15"/>
            <p:cNvSpPr txBox="1"/>
            <p:nvPr/>
          </p:nvSpPr>
          <p:spPr>
            <a:xfrm>
              <a:off x="3773950" y="4428875"/>
              <a:ext cx="890400" cy="737700"/>
            </a:xfrm>
            <a:prstGeom prst="rect">
              <a:avLst/>
            </a:prstGeom>
            <a:noFill/>
            <a:ln>
              <a:noFill/>
            </a:ln>
            <a:effectLst>
              <a:outerShdw blurRad="71438" rotWithShape="0" algn="bl" dir="10200000" dist="28575">
                <a:srgbClr val="FFFFFF">
                  <a:alpha val="8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300">
                  <a:solidFill>
                    <a:srgbClr val="FFD7E3"/>
                  </a:solidFill>
                  <a:latin typeface="Impact"/>
                  <a:ea typeface="Impact"/>
                  <a:cs typeface="Impact"/>
                  <a:sym typeface="Impact"/>
                </a:rPr>
                <a:t>0 2</a:t>
              </a:r>
              <a:endParaRPr sz="4300">
                <a:solidFill>
                  <a:srgbClr val="FFD7E3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144" name="Google Shape;144;p15"/>
            <p:cNvSpPr txBox="1"/>
            <p:nvPr/>
          </p:nvSpPr>
          <p:spPr>
            <a:xfrm>
              <a:off x="3773038" y="4409413"/>
              <a:ext cx="890400" cy="737700"/>
            </a:xfrm>
            <a:prstGeom prst="rect">
              <a:avLst/>
            </a:prstGeom>
            <a:noFill/>
            <a:ln>
              <a:noFill/>
            </a:ln>
            <a:effectLst>
              <a:outerShdw blurRad="71438" rotWithShape="0" algn="bl" dir="1920000" dist="28575">
                <a:srgbClr val="D9D9D9">
                  <a:alpha val="8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300">
                  <a:solidFill>
                    <a:srgbClr val="FFD7E3"/>
                  </a:solidFill>
                  <a:latin typeface="Impact"/>
                  <a:ea typeface="Impact"/>
                  <a:cs typeface="Impact"/>
                  <a:sym typeface="Impact"/>
                </a:rPr>
                <a:t>0 2</a:t>
              </a:r>
              <a:endParaRPr sz="4300">
                <a:solidFill>
                  <a:srgbClr val="FFD7E3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6627475" y="1178413"/>
            <a:ext cx="890400" cy="756100"/>
            <a:chOff x="7818000" y="484163"/>
            <a:chExt cx="890400" cy="756100"/>
          </a:xfrm>
        </p:grpSpPr>
        <p:sp>
          <p:nvSpPr>
            <p:cNvPr id="146" name="Google Shape;146;p15"/>
            <p:cNvSpPr txBox="1"/>
            <p:nvPr/>
          </p:nvSpPr>
          <p:spPr>
            <a:xfrm>
              <a:off x="7818000" y="484163"/>
              <a:ext cx="890400" cy="737700"/>
            </a:xfrm>
            <a:prstGeom prst="rect">
              <a:avLst/>
            </a:prstGeom>
            <a:noFill/>
            <a:ln>
              <a:noFill/>
            </a:ln>
            <a:effectLst>
              <a:outerShdw blurRad="71438" rotWithShape="0" algn="bl" dir="10200000" dist="28575">
                <a:srgbClr val="FFFFFF">
                  <a:alpha val="8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300">
                  <a:solidFill>
                    <a:srgbClr val="FFD7E3"/>
                  </a:solidFill>
                  <a:latin typeface="Impact"/>
                  <a:ea typeface="Impact"/>
                  <a:cs typeface="Impact"/>
                  <a:sym typeface="Impact"/>
                </a:rPr>
                <a:t>0 3</a:t>
              </a:r>
              <a:endParaRPr sz="4300">
                <a:solidFill>
                  <a:srgbClr val="FFD7E3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147" name="Google Shape;147;p15"/>
            <p:cNvSpPr txBox="1"/>
            <p:nvPr/>
          </p:nvSpPr>
          <p:spPr>
            <a:xfrm>
              <a:off x="7818000" y="502563"/>
              <a:ext cx="890400" cy="737700"/>
            </a:xfrm>
            <a:prstGeom prst="rect">
              <a:avLst/>
            </a:prstGeom>
            <a:noFill/>
            <a:ln>
              <a:noFill/>
            </a:ln>
            <a:effectLst>
              <a:outerShdw blurRad="71438" rotWithShape="0" algn="bl" dir="1920000" dist="28575">
                <a:srgbClr val="D9D9D9">
                  <a:alpha val="8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300">
                  <a:solidFill>
                    <a:srgbClr val="FFD7E3"/>
                  </a:solidFill>
                  <a:latin typeface="Impact"/>
                  <a:ea typeface="Impact"/>
                  <a:cs typeface="Impact"/>
                  <a:sym typeface="Impact"/>
                </a:rPr>
                <a:t>0 3</a:t>
              </a:r>
              <a:endParaRPr sz="4300">
                <a:solidFill>
                  <a:srgbClr val="FFD7E3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sp>
        <p:nvSpPr>
          <p:cNvPr id="148" name="Google Shape;148;p15"/>
          <p:cNvSpPr txBox="1"/>
          <p:nvPr/>
        </p:nvSpPr>
        <p:spPr>
          <a:xfrm>
            <a:off x="1184650" y="3059950"/>
            <a:ext cx="15423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4677ED"/>
                </a:solidFill>
                <a:latin typeface="Impact"/>
                <a:ea typeface="Impact"/>
                <a:cs typeface="Impact"/>
                <a:sym typeface="Impact"/>
              </a:rPr>
              <a:t>WEB - SCRAPING </a:t>
            </a:r>
            <a:endParaRPr b="1" sz="1500">
              <a:solidFill>
                <a:srgbClr val="4677E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3143425" y="876975"/>
            <a:ext cx="2857200" cy="12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677ED"/>
              </a:buClr>
              <a:buSzPts val="1500"/>
              <a:buFont typeface="Indie Flower"/>
              <a:buChar char="❏"/>
            </a:pPr>
            <a:r>
              <a:rPr b="1" lang="en-GB" sz="1500">
                <a:solidFill>
                  <a:srgbClr val="4677ED"/>
                </a:solidFill>
                <a:latin typeface="Indie Flower"/>
                <a:ea typeface="Indie Flower"/>
                <a:cs typeface="Indie Flower"/>
                <a:sym typeface="Indie Flower"/>
              </a:rPr>
              <a:t>NLP: MACHINE VS HUMAN </a:t>
            </a:r>
            <a:endParaRPr b="1" sz="1500">
              <a:solidFill>
                <a:srgbClr val="4677ED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677ED"/>
              </a:buClr>
              <a:buSzPts val="1500"/>
              <a:buFont typeface="Indie Flower"/>
              <a:buChar char="❏"/>
            </a:pPr>
            <a:r>
              <a:rPr b="1" lang="en-GB" sz="1500">
                <a:solidFill>
                  <a:srgbClr val="4677ED"/>
                </a:solidFill>
                <a:latin typeface="Indie Flower"/>
                <a:ea typeface="Indie Flower"/>
                <a:cs typeface="Indie Flower"/>
                <a:sym typeface="Indie Flower"/>
              </a:rPr>
              <a:t>TOPIC MODELING</a:t>
            </a:r>
            <a:endParaRPr b="1" sz="1500">
              <a:solidFill>
                <a:srgbClr val="4677ED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677ED"/>
              </a:buClr>
              <a:buSzPts val="1500"/>
              <a:buFont typeface="Indie Flower"/>
              <a:buChar char="❏"/>
            </a:pPr>
            <a:r>
              <a:rPr b="1" lang="en-GB" sz="1500">
                <a:solidFill>
                  <a:srgbClr val="4677ED"/>
                </a:solidFill>
                <a:latin typeface="Indie Flower"/>
                <a:ea typeface="Indie Flower"/>
                <a:cs typeface="Indie Flower"/>
                <a:sym typeface="Indie Flower"/>
              </a:rPr>
              <a:t>WORD EMBEDDING</a:t>
            </a:r>
            <a:endParaRPr b="1" sz="1500">
              <a:solidFill>
                <a:srgbClr val="4677ED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6317013" y="3434350"/>
            <a:ext cx="2857200" cy="12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677ED"/>
              </a:buClr>
              <a:buSzPts val="1500"/>
              <a:buFont typeface="Indie Flower"/>
              <a:buChar char="❏"/>
            </a:pPr>
            <a:r>
              <a:rPr b="1" lang="en-GB" sz="1500">
                <a:solidFill>
                  <a:srgbClr val="4677ED"/>
                </a:solidFill>
                <a:latin typeface="Indie Flower"/>
                <a:ea typeface="Indie Flower"/>
                <a:cs typeface="Indie Flower"/>
                <a:sym typeface="Indie Flower"/>
              </a:rPr>
              <a:t>SCORES</a:t>
            </a:r>
            <a:endParaRPr b="1" sz="1500">
              <a:solidFill>
                <a:srgbClr val="4677ED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677ED"/>
              </a:buClr>
              <a:buSzPts val="1500"/>
              <a:buFont typeface="Indie Flower"/>
              <a:buChar char="❏"/>
            </a:pPr>
            <a:r>
              <a:rPr b="1" lang="en-GB" sz="1500">
                <a:solidFill>
                  <a:srgbClr val="4677ED"/>
                </a:solidFill>
                <a:latin typeface="Indie Flower"/>
                <a:ea typeface="Indie Flower"/>
                <a:cs typeface="Indie Flower"/>
                <a:sym typeface="Indie Flower"/>
              </a:rPr>
              <a:t>IAP</a:t>
            </a:r>
            <a:endParaRPr b="1" sz="1500">
              <a:solidFill>
                <a:srgbClr val="4677ED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677ED"/>
              </a:buClr>
              <a:buSzPts val="1500"/>
              <a:buFont typeface="Indie Flower"/>
              <a:buChar char="❏"/>
            </a:pPr>
            <a:r>
              <a:rPr b="1" lang="en-GB" sz="1500">
                <a:solidFill>
                  <a:srgbClr val="4677ED"/>
                </a:solidFill>
                <a:latin typeface="Indie Flower"/>
                <a:ea typeface="Indie Flower"/>
                <a:cs typeface="Indie Flower"/>
                <a:sym typeface="Indie Flower"/>
              </a:rPr>
              <a:t>REVIEWS</a:t>
            </a:r>
            <a:endParaRPr b="1" sz="1500">
              <a:solidFill>
                <a:srgbClr val="4677ED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677ED"/>
              </a:buClr>
              <a:buSzPts val="1500"/>
              <a:buFont typeface="Indie Flower"/>
              <a:buChar char="❏"/>
            </a:pPr>
            <a:r>
              <a:rPr b="1" lang="en-GB" sz="1500">
                <a:solidFill>
                  <a:srgbClr val="4677ED"/>
                </a:solidFill>
                <a:latin typeface="Indie Flower"/>
                <a:ea typeface="Indie Flower"/>
                <a:cs typeface="Indie Flower"/>
                <a:sym typeface="Indie Flower"/>
              </a:rPr>
              <a:t>VIDEO ADS</a:t>
            </a:r>
            <a:endParaRPr b="1" sz="1500">
              <a:solidFill>
                <a:srgbClr val="4677ED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677ED"/>
              </a:buClr>
              <a:buSzPts val="1500"/>
              <a:buFont typeface="Indie Flower"/>
              <a:buChar char="❏"/>
            </a:pPr>
            <a:r>
              <a:rPr b="1" lang="en-GB" sz="1500">
                <a:solidFill>
                  <a:srgbClr val="4677ED"/>
                </a:solidFill>
                <a:latin typeface="Indie Flower"/>
                <a:ea typeface="Indie Flower"/>
                <a:cs typeface="Indie Flower"/>
                <a:sym typeface="Indie Flower"/>
              </a:rPr>
              <a:t>GENRES</a:t>
            </a:r>
            <a:endParaRPr b="1" sz="1500">
              <a:solidFill>
                <a:srgbClr val="4677ED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3217325" y="502575"/>
            <a:ext cx="18327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4677ED"/>
                </a:solidFill>
                <a:latin typeface="Impact"/>
                <a:ea typeface="Impact"/>
                <a:cs typeface="Impact"/>
                <a:sym typeface="Impact"/>
              </a:rPr>
              <a:t>TEXT PROCESSING</a:t>
            </a:r>
            <a:endParaRPr b="1" sz="1500">
              <a:solidFill>
                <a:srgbClr val="4677E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6393226" y="3059950"/>
            <a:ext cx="16842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4677ED"/>
                </a:solidFill>
                <a:latin typeface="Impact"/>
                <a:ea typeface="Impact"/>
                <a:cs typeface="Impact"/>
                <a:sym typeface="Impact"/>
              </a:rPr>
              <a:t>FEATURE SELECTION</a:t>
            </a:r>
            <a:endParaRPr b="1" sz="1500">
              <a:solidFill>
                <a:srgbClr val="4677E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63237" y="388400"/>
            <a:ext cx="3288388" cy="188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/>
          <p:nvPr/>
        </p:nvSpPr>
        <p:spPr>
          <a:xfrm rot="5400000">
            <a:off x="8708400" y="0"/>
            <a:ext cx="435600" cy="4356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FE5500"/>
          </a:solidFill>
          <a:ln cap="flat" cmpd="sng" w="76200">
            <a:solidFill>
              <a:srgbClr val="4677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 flipH="1" rot="5400000">
            <a:off x="8708400" y="4707900"/>
            <a:ext cx="435600" cy="4356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FE5500"/>
          </a:solidFill>
          <a:ln cap="flat" cmpd="sng" w="76200">
            <a:solidFill>
              <a:srgbClr val="4677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 rot="-5400000">
            <a:off x="0" y="4707900"/>
            <a:ext cx="435600" cy="4356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FE5500"/>
          </a:solidFill>
          <a:ln cap="flat" cmpd="sng" w="76200">
            <a:solidFill>
              <a:srgbClr val="4677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 txBox="1"/>
          <p:nvPr/>
        </p:nvSpPr>
        <p:spPr>
          <a:xfrm>
            <a:off x="532725" y="4810050"/>
            <a:ext cx="79494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4677ED"/>
                </a:solidFill>
                <a:latin typeface="Indie Flower"/>
                <a:ea typeface="Indie Flower"/>
                <a:cs typeface="Indie Flower"/>
                <a:sym typeface="Indie Flower"/>
              </a:rPr>
              <a:t>https://medium.com/analytics-vidhya/city-recommender-system-with-python-part-3-3-deployment-finding-my-schitts-creek-2019971e2c4d</a:t>
            </a:r>
            <a:endParaRPr b="1">
              <a:solidFill>
                <a:srgbClr val="4677ED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7E3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50" y="227825"/>
            <a:ext cx="809126" cy="489025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3120000" dist="38100">
              <a:srgbClr val="000000">
                <a:alpha val="40000"/>
              </a:srgbClr>
            </a:outerShdw>
          </a:effectLst>
        </p:spPr>
      </p:pic>
      <p:pic>
        <p:nvPicPr>
          <p:cNvPr id="163" name="Google Shape;16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50" y="227825"/>
            <a:ext cx="809126" cy="489025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8400000" dist="85725">
              <a:srgbClr val="FFFFFF">
                <a:alpha val="40000"/>
              </a:srgbClr>
            </a:outerShdw>
          </a:effectLst>
        </p:spPr>
      </p:pic>
      <p:sp>
        <p:nvSpPr>
          <p:cNvPr id="164" name="Google Shape;164;p16"/>
          <p:cNvSpPr/>
          <p:nvPr/>
        </p:nvSpPr>
        <p:spPr>
          <a:xfrm rot="5400000">
            <a:off x="8708400" y="0"/>
            <a:ext cx="435600" cy="4356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FE5500"/>
          </a:solidFill>
          <a:ln cap="flat" cmpd="sng" w="76200">
            <a:solidFill>
              <a:srgbClr val="4677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 flipH="1" rot="5400000">
            <a:off x="8708400" y="4707900"/>
            <a:ext cx="435600" cy="4356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FE5500"/>
          </a:solidFill>
          <a:ln cap="flat" cmpd="sng" w="76200">
            <a:solidFill>
              <a:srgbClr val="4677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 rot="-5400000">
            <a:off x="0" y="4707900"/>
            <a:ext cx="435600" cy="4356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FE5500"/>
          </a:solidFill>
          <a:ln cap="flat" cmpd="sng" w="76200">
            <a:solidFill>
              <a:srgbClr val="4677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" name="Google Shape;167;p16"/>
          <p:cNvGrpSpPr/>
          <p:nvPr/>
        </p:nvGrpSpPr>
        <p:grpSpPr>
          <a:xfrm>
            <a:off x="1294854" y="435588"/>
            <a:ext cx="7221474" cy="4399266"/>
            <a:chOff x="1838250" y="654575"/>
            <a:chExt cx="5467500" cy="2337300"/>
          </a:xfrm>
        </p:grpSpPr>
        <p:sp>
          <p:nvSpPr>
            <p:cNvPr id="168" name="Google Shape;168;p16"/>
            <p:cNvSpPr/>
            <p:nvPr/>
          </p:nvSpPr>
          <p:spPr>
            <a:xfrm>
              <a:off x="1838250" y="654575"/>
              <a:ext cx="5467500" cy="23373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71438" rotWithShape="0" algn="bl" dir="13440000" dist="133350">
                <a:srgbClr val="FFFFFF">
                  <a:alpha val="4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1838250" y="654575"/>
              <a:ext cx="5467500" cy="23373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85725" rotWithShape="0" algn="bl" dir="3060000" dist="104775">
                <a:schemeClr val="dk2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0" name="Google Shape;17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5425" y="716850"/>
            <a:ext cx="6693250" cy="38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4025" y="1497925"/>
            <a:ext cx="3772851" cy="294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9700" y="847750"/>
            <a:ext cx="3298799" cy="2448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" name="Google Shape;173;p16"/>
          <p:cNvGrpSpPr/>
          <p:nvPr/>
        </p:nvGrpSpPr>
        <p:grpSpPr>
          <a:xfrm>
            <a:off x="2449413" y="3164747"/>
            <a:ext cx="1332972" cy="535993"/>
            <a:chOff x="4342816" y="3213667"/>
            <a:chExt cx="2913600" cy="489000"/>
          </a:xfrm>
        </p:grpSpPr>
        <p:sp>
          <p:nvSpPr>
            <p:cNvPr id="174" name="Google Shape;174;p16"/>
            <p:cNvSpPr/>
            <p:nvPr/>
          </p:nvSpPr>
          <p:spPr>
            <a:xfrm>
              <a:off x="4342816" y="3213667"/>
              <a:ext cx="2913600" cy="489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71438" rotWithShape="0" algn="bl" dir="12420000" dist="57150">
                <a:srgbClr val="FFFFFF">
                  <a:alpha val="4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4342816" y="3213667"/>
              <a:ext cx="2913600" cy="489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85725" rotWithShape="0" algn="bl" dir="3060000" dist="66675">
                <a:schemeClr val="dk2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16"/>
          <p:cNvSpPr txBox="1"/>
          <p:nvPr/>
        </p:nvSpPr>
        <p:spPr>
          <a:xfrm>
            <a:off x="2514850" y="3188250"/>
            <a:ext cx="12021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677ED"/>
                </a:solidFill>
                <a:latin typeface="Impact"/>
                <a:ea typeface="Impact"/>
                <a:cs typeface="Impact"/>
                <a:sym typeface="Impact"/>
              </a:rPr>
              <a:t>SCORES &gt;4</a:t>
            </a:r>
            <a:endParaRPr b="1" sz="1800">
              <a:solidFill>
                <a:srgbClr val="4677E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177" name="Google Shape;177;p16"/>
          <p:cNvGrpSpPr/>
          <p:nvPr/>
        </p:nvGrpSpPr>
        <p:grpSpPr>
          <a:xfrm>
            <a:off x="5589716" y="1194750"/>
            <a:ext cx="1332972" cy="459660"/>
            <a:chOff x="4342816" y="3213667"/>
            <a:chExt cx="2913600" cy="489000"/>
          </a:xfrm>
        </p:grpSpPr>
        <p:sp>
          <p:nvSpPr>
            <p:cNvPr id="178" name="Google Shape;178;p16"/>
            <p:cNvSpPr/>
            <p:nvPr/>
          </p:nvSpPr>
          <p:spPr>
            <a:xfrm>
              <a:off x="4342816" y="3213667"/>
              <a:ext cx="2913600" cy="489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71438" rotWithShape="0" algn="bl" dir="12420000" dist="57150">
                <a:srgbClr val="FFFFFF">
                  <a:alpha val="4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4342816" y="3213667"/>
              <a:ext cx="2913600" cy="489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85725" rotWithShape="0" algn="bl" dir="3060000" dist="66675">
                <a:schemeClr val="dk2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16"/>
          <p:cNvSpPr txBox="1"/>
          <p:nvPr/>
        </p:nvSpPr>
        <p:spPr>
          <a:xfrm>
            <a:off x="5513526" y="1194750"/>
            <a:ext cx="1461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677ED"/>
                </a:solidFill>
                <a:latin typeface="Impact"/>
                <a:ea typeface="Impact"/>
                <a:cs typeface="Impact"/>
                <a:sym typeface="Impact"/>
              </a:rPr>
              <a:t>SIZES&lt;100M </a:t>
            </a:r>
            <a:endParaRPr b="1" sz="1800">
              <a:solidFill>
                <a:srgbClr val="4677E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7E3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50" y="227825"/>
            <a:ext cx="809126" cy="489025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3120000" dist="38100">
              <a:srgbClr val="000000">
                <a:alpha val="40000"/>
              </a:srgbClr>
            </a:outerShdw>
          </a:effectLst>
        </p:spPr>
      </p:pic>
      <p:pic>
        <p:nvPicPr>
          <p:cNvPr id="186" name="Google Shape;1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50" y="227825"/>
            <a:ext cx="809126" cy="489025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8400000" dist="85725">
              <a:srgbClr val="FFFFFF">
                <a:alpha val="40000"/>
              </a:srgbClr>
            </a:outerShdw>
          </a:effectLst>
        </p:spPr>
      </p:pic>
      <p:sp>
        <p:nvSpPr>
          <p:cNvPr id="187" name="Google Shape;187;p17"/>
          <p:cNvSpPr/>
          <p:nvPr/>
        </p:nvSpPr>
        <p:spPr>
          <a:xfrm rot="5400000">
            <a:off x="8708400" y="0"/>
            <a:ext cx="435600" cy="4356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FE5500"/>
          </a:solidFill>
          <a:ln cap="flat" cmpd="sng" w="76200">
            <a:solidFill>
              <a:srgbClr val="4677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"/>
          <p:cNvSpPr/>
          <p:nvPr/>
        </p:nvSpPr>
        <p:spPr>
          <a:xfrm flipH="1" rot="5400000">
            <a:off x="8708400" y="4707900"/>
            <a:ext cx="435600" cy="4356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FE5500"/>
          </a:solidFill>
          <a:ln cap="flat" cmpd="sng" w="76200">
            <a:solidFill>
              <a:srgbClr val="4677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"/>
          <p:cNvSpPr/>
          <p:nvPr/>
        </p:nvSpPr>
        <p:spPr>
          <a:xfrm rot="-5400000">
            <a:off x="0" y="4707900"/>
            <a:ext cx="435600" cy="4356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FE5500"/>
          </a:solidFill>
          <a:ln cap="flat" cmpd="sng" w="76200">
            <a:solidFill>
              <a:srgbClr val="4677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" name="Google Shape;190;p17"/>
          <p:cNvGrpSpPr/>
          <p:nvPr/>
        </p:nvGrpSpPr>
        <p:grpSpPr>
          <a:xfrm>
            <a:off x="1294854" y="435588"/>
            <a:ext cx="7221474" cy="4399266"/>
            <a:chOff x="1838250" y="654575"/>
            <a:chExt cx="5467500" cy="2337300"/>
          </a:xfrm>
        </p:grpSpPr>
        <p:sp>
          <p:nvSpPr>
            <p:cNvPr id="191" name="Google Shape;191;p17"/>
            <p:cNvSpPr/>
            <p:nvPr/>
          </p:nvSpPr>
          <p:spPr>
            <a:xfrm>
              <a:off x="1838250" y="654575"/>
              <a:ext cx="5467500" cy="23373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71438" rotWithShape="0" algn="bl" dir="13440000" dist="133350">
                <a:srgbClr val="FFFFFF">
                  <a:alpha val="4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1838250" y="654575"/>
              <a:ext cx="5467500" cy="23373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85725" rotWithShape="0" algn="bl" dir="3060000" dist="104775">
                <a:schemeClr val="dk2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3" name="Google Shape;1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5425" y="716850"/>
            <a:ext cx="6693250" cy="38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9225" y="771450"/>
            <a:ext cx="5721326" cy="367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" name="Google Shape;195;p17"/>
          <p:cNvGrpSpPr/>
          <p:nvPr/>
        </p:nvGrpSpPr>
        <p:grpSpPr>
          <a:xfrm>
            <a:off x="7450558" y="2246207"/>
            <a:ext cx="1467580" cy="778048"/>
            <a:chOff x="4342816" y="3213667"/>
            <a:chExt cx="2913600" cy="489000"/>
          </a:xfrm>
        </p:grpSpPr>
        <p:sp>
          <p:nvSpPr>
            <p:cNvPr id="196" name="Google Shape;196;p17"/>
            <p:cNvSpPr/>
            <p:nvPr/>
          </p:nvSpPr>
          <p:spPr>
            <a:xfrm>
              <a:off x="4342816" y="3213667"/>
              <a:ext cx="2913600" cy="489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71438" rotWithShape="0" algn="bl" dir="12420000" dist="57150">
                <a:srgbClr val="FFFFFF">
                  <a:alpha val="4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4342816" y="3213667"/>
              <a:ext cx="2913600" cy="489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85725" rotWithShape="0" algn="bl" dir="3060000" dist="66675">
                <a:schemeClr val="dk2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17"/>
          <p:cNvSpPr txBox="1"/>
          <p:nvPr/>
        </p:nvSpPr>
        <p:spPr>
          <a:xfrm>
            <a:off x="7607575" y="2269103"/>
            <a:ext cx="1197160" cy="619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677ED"/>
                </a:solidFill>
                <a:latin typeface="Impact"/>
                <a:ea typeface="Impact"/>
                <a:cs typeface="Impact"/>
                <a:sym typeface="Impact"/>
              </a:rPr>
              <a:t>IN APP PURCHASE</a:t>
            </a:r>
            <a:endParaRPr b="1" sz="1800">
              <a:solidFill>
                <a:srgbClr val="4677E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7E3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50" y="227825"/>
            <a:ext cx="809126" cy="489025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3120000" dist="38100">
              <a:srgbClr val="000000">
                <a:alpha val="40000"/>
              </a:srgbClr>
            </a:outerShdw>
          </a:effectLst>
        </p:spPr>
      </p:pic>
      <p:pic>
        <p:nvPicPr>
          <p:cNvPr id="204" name="Google Shape;2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50" y="227825"/>
            <a:ext cx="809126" cy="489025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8400000" dist="85725">
              <a:srgbClr val="FFFFFF">
                <a:alpha val="40000"/>
              </a:srgbClr>
            </a:outerShdw>
          </a:effectLst>
        </p:spPr>
      </p:pic>
      <p:sp>
        <p:nvSpPr>
          <p:cNvPr id="205" name="Google Shape;205;p18"/>
          <p:cNvSpPr/>
          <p:nvPr/>
        </p:nvSpPr>
        <p:spPr>
          <a:xfrm rot="5400000">
            <a:off x="8708400" y="0"/>
            <a:ext cx="435600" cy="4356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FE5500"/>
          </a:solidFill>
          <a:ln cap="flat" cmpd="sng" w="76200">
            <a:solidFill>
              <a:srgbClr val="4677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"/>
          <p:cNvSpPr/>
          <p:nvPr/>
        </p:nvSpPr>
        <p:spPr>
          <a:xfrm flipH="1" rot="5400000">
            <a:off x="8708400" y="4707900"/>
            <a:ext cx="435600" cy="4356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FE5500"/>
          </a:solidFill>
          <a:ln cap="flat" cmpd="sng" w="76200">
            <a:solidFill>
              <a:srgbClr val="4677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"/>
          <p:cNvSpPr/>
          <p:nvPr/>
        </p:nvSpPr>
        <p:spPr>
          <a:xfrm rot="-5400000">
            <a:off x="0" y="4707900"/>
            <a:ext cx="435600" cy="4356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FE5500"/>
          </a:solidFill>
          <a:ln cap="flat" cmpd="sng" w="76200">
            <a:solidFill>
              <a:srgbClr val="4677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" name="Google Shape;208;p18"/>
          <p:cNvGrpSpPr/>
          <p:nvPr/>
        </p:nvGrpSpPr>
        <p:grpSpPr>
          <a:xfrm>
            <a:off x="1294854" y="435588"/>
            <a:ext cx="7221474" cy="4399266"/>
            <a:chOff x="1838250" y="654575"/>
            <a:chExt cx="5467500" cy="2337300"/>
          </a:xfrm>
        </p:grpSpPr>
        <p:sp>
          <p:nvSpPr>
            <p:cNvPr id="209" name="Google Shape;209;p18"/>
            <p:cNvSpPr/>
            <p:nvPr/>
          </p:nvSpPr>
          <p:spPr>
            <a:xfrm>
              <a:off x="1838250" y="654575"/>
              <a:ext cx="5467500" cy="23373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71438" rotWithShape="0" algn="bl" dir="13440000" dist="133350">
                <a:srgbClr val="FFFFFF">
                  <a:alpha val="4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1838250" y="654575"/>
              <a:ext cx="5467500" cy="23373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85725" rotWithShape="0" algn="bl" dir="3060000" dist="104775">
                <a:schemeClr val="dk2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1" name="Google Shape;2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5425" y="716850"/>
            <a:ext cx="6693250" cy="38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29225" y="771450"/>
            <a:ext cx="5721326" cy="367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18"/>
          <p:cNvGrpSpPr/>
          <p:nvPr/>
        </p:nvGrpSpPr>
        <p:grpSpPr>
          <a:xfrm>
            <a:off x="7450558" y="2246207"/>
            <a:ext cx="1467580" cy="778048"/>
            <a:chOff x="4342816" y="3213667"/>
            <a:chExt cx="2913600" cy="489000"/>
          </a:xfrm>
        </p:grpSpPr>
        <p:sp>
          <p:nvSpPr>
            <p:cNvPr id="214" name="Google Shape;214;p18"/>
            <p:cNvSpPr/>
            <p:nvPr/>
          </p:nvSpPr>
          <p:spPr>
            <a:xfrm>
              <a:off x="4342816" y="3213667"/>
              <a:ext cx="2913600" cy="489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71438" rotWithShape="0" algn="bl" dir="12420000" dist="57150">
                <a:srgbClr val="FFFFFF">
                  <a:alpha val="4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4342816" y="3213667"/>
              <a:ext cx="2913600" cy="489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85725" rotWithShape="0" algn="bl" dir="3060000" dist="66675">
                <a:schemeClr val="dk2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18"/>
          <p:cNvSpPr txBox="1"/>
          <p:nvPr/>
        </p:nvSpPr>
        <p:spPr>
          <a:xfrm>
            <a:off x="7607575" y="2269103"/>
            <a:ext cx="1197160" cy="619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677ED"/>
                </a:solidFill>
                <a:latin typeface="Impact"/>
                <a:ea typeface="Impact"/>
                <a:cs typeface="Impact"/>
                <a:sym typeface="Impact"/>
              </a:rPr>
              <a:t>VIDEO ADS</a:t>
            </a:r>
            <a:endParaRPr b="1" sz="1800">
              <a:solidFill>
                <a:srgbClr val="4677E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7E3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50" y="227825"/>
            <a:ext cx="809126" cy="489025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3120000" dist="38100">
              <a:srgbClr val="000000">
                <a:alpha val="40000"/>
              </a:srgbClr>
            </a:outerShdw>
          </a:effectLst>
        </p:spPr>
      </p:pic>
      <p:pic>
        <p:nvPicPr>
          <p:cNvPr id="222" name="Google Shape;2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50" y="227825"/>
            <a:ext cx="809126" cy="489025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8400000" dist="85725">
              <a:srgbClr val="FFFFFF">
                <a:alpha val="40000"/>
              </a:srgbClr>
            </a:outerShdw>
          </a:effectLst>
        </p:spPr>
      </p:pic>
      <p:sp>
        <p:nvSpPr>
          <p:cNvPr id="223" name="Google Shape;223;p19"/>
          <p:cNvSpPr/>
          <p:nvPr/>
        </p:nvSpPr>
        <p:spPr>
          <a:xfrm rot="5400000">
            <a:off x="8708400" y="0"/>
            <a:ext cx="435600" cy="4356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FE5500"/>
          </a:solidFill>
          <a:ln cap="flat" cmpd="sng" w="76200">
            <a:solidFill>
              <a:srgbClr val="4677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9"/>
          <p:cNvSpPr/>
          <p:nvPr/>
        </p:nvSpPr>
        <p:spPr>
          <a:xfrm flipH="1" rot="5400000">
            <a:off x="8708400" y="4707900"/>
            <a:ext cx="435600" cy="4356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FE5500"/>
          </a:solidFill>
          <a:ln cap="flat" cmpd="sng" w="76200">
            <a:solidFill>
              <a:srgbClr val="4677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9"/>
          <p:cNvSpPr/>
          <p:nvPr/>
        </p:nvSpPr>
        <p:spPr>
          <a:xfrm rot="-5400000">
            <a:off x="0" y="4707900"/>
            <a:ext cx="435600" cy="4356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FE5500"/>
          </a:solidFill>
          <a:ln cap="flat" cmpd="sng" w="76200">
            <a:solidFill>
              <a:srgbClr val="4677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19"/>
          <p:cNvGrpSpPr/>
          <p:nvPr/>
        </p:nvGrpSpPr>
        <p:grpSpPr>
          <a:xfrm>
            <a:off x="1294854" y="435588"/>
            <a:ext cx="7221474" cy="4399266"/>
            <a:chOff x="1838250" y="654575"/>
            <a:chExt cx="5467500" cy="2337300"/>
          </a:xfrm>
        </p:grpSpPr>
        <p:sp>
          <p:nvSpPr>
            <p:cNvPr id="227" name="Google Shape;227;p19"/>
            <p:cNvSpPr/>
            <p:nvPr/>
          </p:nvSpPr>
          <p:spPr>
            <a:xfrm>
              <a:off x="1838250" y="654575"/>
              <a:ext cx="5467500" cy="23373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71438" rotWithShape="0" algn="bl" dir="13440000" dist="133350">
                <a:srgbClr val="FFFFFF">
                  <a:alpha val="4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1838250" y="654575"/>
              <a:ext cx="5467500" cy="23373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85725" rotWithShape="0" algn="bl" dir="3060000" dist="104775">
                <a:schemeClr val="dk2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9" name="Google Shape;2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5425" y="716850"/>
            <a:ext cx="6693250" cy="38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9"/>
          <p:cNvPicPr preferRelativeResize="0"/>
          <p:nvPr/>
        </p:nvPicPr>
        <p:blipFill rotWithShape="1">
          <a:blip r:embed="rId5">
            <a:alphaModFix/>
          </a:blip>
          <a:srcRect b="10235" l="6349" r="5342" t="2427"/>
          <a:stretch/>
        </p:blipFill>
        <p:spPr>
          <a:xfrm>
            <a:off x="1669525" y="791288"/>
            <a:ext cx="5475999" cy="3659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" name="Google Shape;231;p19"/>
          <p:cNvGrpSpPr/>
          <p:nvPr/>
        </p:nvGrpSpPr>
        <p:grpSpPr>
          <a:xfrm>
            <a:off x="7450558" y="2246205"/>
            <a:ext cx="1467580" cy="778048"/>
            <a:chOff x="4342816" y="3213667"/>
            <a:chExt cx="2913600" cy="489000"/>
          </a:xfrm>
        </p:grpSpPr>
        <p:sp>
          <p:nvSpPr>
            <p:cNvPr id="232" name="Google Shape;232;p19"/>
            <p:cNvSpPr/>
            <p:nvPr/>
          </p:nvSpPr>
          <p:spPr>
            <a:xfrm>
              <a:off x="4342816" y="3213667"/>
              <a:ext cx="2913600" cy="489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71438" rotWithShape="0" algn="bl" dir="12420000" dist="57150">
                <a:srgbClr val="FFFFFF">
                  <a:alpha val="4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4342816" y="3213667"/>
              <a:ext cx="2913600" cy="489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85725" rotWithShape="0" algn="bl" dir="3060000" dist="66675">
                <a:schemeClr val="dk2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19"/>
          <p:cNvSpPr txBox="1"/>
          <p:nvPr/>
        </p:nvSpPr>
        <p:spPr>
          <a:xfrm>
            <a:off x="7607575" y="2269103"/>
            <a:ext cx="11973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677ED"/>
                </a:solidFill>
                <a:latin typeface="Impact"/>
                <a:ea typeface="Impact"/>
                <a:cs typeface="Impact"/>
                <a:sym typeface="Impact"/>
              </a:rPr>
              <a:t>GENERAL REVIEWS</a:t>
            </a:r>
            <a:endParaRPr b="1" sz="1800">
              <a:solidFill>
                <a:srgbClr val="4677ED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7E3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/>
          <p:nvPr/>
        </p:nvSpPr>
        <p:spPr>
          <a:xfrm flipH="1">
            <a:off x="5457200" y="-69500"/>
            <a:ext cx="5303700" cy="5213100"/>
          </a:xfrm>
          <a:prstGeom prst="chevron">
            <a:avLst>
              <a:gd fmla="val 50000" name="adj"/>
            </a:avLst>
          </a:prstGeom>
          <a:solidFill>
            <a:srgbClr val="4677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50" y="227825"/>
            <a:ext cx="809126" cy="489025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3120000" dist="38100">
              <a:srgbClr val="000000">
                <a:alpha val="40000"/>
              </a:srgbClr>
            </a:outerShdw>
          </a:effectLst>
        </p:spPr>
      </p:pic>
      <p:pic>
        <p:nvPicPr>
          <p:cNvPr id="241" name="Google Shape;2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50" y="227825"/>
            <a:ext cx="809126" cy="489025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8400000" dist="85725">
              <a:srgbClr val="FFFFFF">
                <a:alpha val="40000"/>
              </a:srgbClr>
            </a:outerShdw>
          </a:effectLst>
        </p:spPr>
      </p:pic>
      <p:grpSp>
        <p:nvGrpSpPr>
          <p:cNvPr id="242" name="Google Shape;242;p20"/>
          <p:cNvGrpSpPr/>
          <p:nvPr/>
        </p:nvGrpSpPr>
        <p:grpSpPr>
          <a:xfrm>
            <a:off x="667472" y="1442896"/>
            <a:ext cx="1095222" cy="1047780"/>
            <a:chOff x="4342816" y="3213667"/>
            <a:chExt cx="2913600" cy="489000"/>
          </a:xfrm>
        </p:grpSpPr>
        <p:sp>
          <p:nvSpPr>
            <p:cNvPr id="243" name="Google Shape;243;p20"/>
            <p:cNvSpPr/>
            <p:nvPr/>
          </p:nvSpPr>
          <p:spPr>
            <a:xfrm>
              <a:off x="4342816" y="3213667"/>
              <a:ext cx="2913600" cy="489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71438" rotWithShape="0" algn="bl" dir="12420000" dist="57150">
                <a:srgbClr val="FFFFFF">
                  <a:alpha val="4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4342816" y="3213667"/>
              <a:ext cx="2913600" cy="489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85725" rotWithShape="0" algn="bl" dir="3060000" dist="66675">
                <a:schemeClr val="dk2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20"/>
          <p:cNvGrpSpPr/>
          <p:nvPr/>
        </p:nvGrpSpPr>
        <p:grpSpPr>
          <a:xfrm>
            <a:off x="2603372" y="1442896"/>
            <a:ext cx="1095222" cy="1047780"/>
            <a:chOff x="4342816" y="3213667"/>
            <a:chExt cx="2913600" cy="489000"/>
          </a:xfrm>
        </p:grpSpPr>
        <p:sp>
          <p:nvSpPr>
            <p:cNvPr id="246" name="Google Shape;246;p20"/>
            <p:cNvSpPr/>
            <p:nvPr/>
          </p:nvSpPr>
          <p:spPr>
            <a:xfrm>
              <a:off x="4342816" y="3213667"/>
              <a:ext cx="2913600" cy="489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71438" rotWithShape="0" algn="bl" dir="12420000" dist="57150">
                <a:srgbClr val="FFFFFF">
                  <a:alpha val="4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4342816" y="3213667"/>
              <a:ext cx="2913600" cy="4890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85725" rotWithShape="0" algn="bl" dir="3060000" dist="66675">
                <a:schemeClr val="dk2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20"/>
          <p:cNvSpPr/>
          <p:nvPr/>
        </p:nvSpPr>
        <p:spPr>
          <a:xfrm rot="2700000">
            <a:off x="8008074" y="-903910"/>
            <a:ext cx="7066118" cy="6992720"/>
          </a:xfrm>
          <a:prstGeom prst="rtTriangle">
            <a:avLst/>
          </a:prstGeom>
          <a:solidFill>
            <a:srgbClr val="FE5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0"/>
          <p:cNvSpPr/>
          <p:nvPr/>
        </p:nvSpPr>
        <p:spPr>
          <a:xfrm rot="-5400000">
            <a:off x="0" y="4707900"/>
            <a:ext cx="435600" cy="4356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FE5500"/>
          </a:solidFill>
          <a:ln cap="flat" cmpd="sng" w="76200">
            <a:solidFill>
              <a:srgbClr val="4677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4456" y="716850"/>
            <a:ext cx="5715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7E3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50" y="227825"/>
            <a:ext cx="809126" cy="489025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3120000" dist="38100">
              <a:srgbClr val="000000">
                <a:alpha val="40000"/>
              </a:srgbClr>
            </a:outerShdw>
          </a:effectLst>
        </p:spPr>
      </p:pic>
      <p:pic>
        <p:nvPicPr>
          <p:cNvPr id="256" name="Google Shape;2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50" y="227825"/>
            <a:ext cx="809126" cy="489025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8400000" dist="85725">
              <a:srgbClr val="FFFFFF">
                <a:alpha val="40000"/>
              </a:srgbClr>
            </a:outerShdw>
          </a:effectLst>
        </p:spPr>
      </p:pic>
      <p:sp>
        <p:nvSpPr>
          <p:cNvPr id="257" name="Google Shape;257;p21"/>
          <p:cNvSpPr/>
          <p:nvPr/>
        </p:nvSpPr>
        <p:spPr>
          <a:xfrm rot="5400000">
            <a:off x="8708400" y="0"/>
            <a:ext cx="435600" cy="4356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FE5500"/>
          </a:solidFill>
          <a:ln cap="flat" cmpd="sng" w="76200">
            <a:solidFill>
              <a:srgbClr val="4677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1"/>
          <p:cNvSpPr/>
          <p:nvPr/>
        </p:nvSpPr>
        <p:spPr>
          <a:xfrm flipH="1" rot="5400000">
            <a:off x="8708400" y="4707900"/>
            <a:ext cx="435600" cy="4356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FE5500"/>
          </a:solidFill>
          <a:ln cap="flat" cmpd="sng" w="76200">
            <a:solidFill>
              <a:srgbClr val="4677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"/>
          <p:cNvSpPr/>
          <p:nvPr/>
        </p:nvSpPr>
        <p:spPr>
          <a:xfrm rot="-5400000">
            <a:off x="0" y="4707900"/>
            <a:ext cx="435600" cy="4356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FE5500"/>
          </a:solidFill>
          <a:ln cap="flat" cmpd="sng" w="76200">
            <a:solidFill>
              <a:srgbClr val="4677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21"/>
          <p:cNvGrpSpPr/>
          <p:nvPr/>
        </p:nvGrpSpPr>
        <p:grpSpPr>
          <a:xfrm>
            <a:off x="1294854" y="435588"/>
            <a:ext cx="7221474" cy="4399266"/>
            <a:chOff x="1838250" y="654575"/>
            <a:chExt cx="5467500" cy="2337300"/>
          </a:xfrm>
        </p:grpSpPr>
        <p:sp>
          <p:nvSpPr>
            <p:cNvPr id="261" name="Google Shape;261;p21"/>
            <p:cNvSpPr/>
            <p:nvPr/>
          </p:nvSpPr>
          <p:spPr>
            <a:xfrm>
              <a:off x="1838250" y="654575"/>
              <a:ext cx="5467500" cy="23373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71438" rotWithShape="0" algn="bl" dir="13440000" dist="133350">
                <a:srgbClr val="FFFFFF">
                  <a:alpha val="4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1838250" y="654575"/>
              <a:ext cx="5467500" cy="2337300"/>
            </a:xfrm>
            <a:prstGeom prst="roundRect">
              <a:avLst>
                <a:gd fmla="val 16667" name="adj"/>
              </a:avLst>
            </a:prstGeom>
            <a:solidFill>
              <a:srgbClr val="FFD7E3"/>
            </a:solidFill>
            <a:ln>
              <a:noFill/>
            </a:ln>
            <a:effectLst>
              <a:outerShdw blurRad="85725" rotWithShape="0" algn="bl" dir="3060000" dist="104775">
                <a:schemeClr val="dk2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3" name="Google Shape;263;p21"/>
          <p:cNvPicPr preferRelativeResize="0"/>
          <p:nvPr/>
        </p:nvPicPr>
        <p:blipFill rotWithShape="1">
          <a:blip r:embed="rId4">
            <a:alphaModFix/>
          </a:blip>
          <a:srcRect b="27001" l="0" r="26991" t="0"/>
          <a:stretch/>
        </p:blipFill>
        <p:spPr>
          <a:xfrm>
            <a:off x="5976534" y="931050"/>
            <a:ext cx="32958" cy="1589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