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1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262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1FE2-1031-B943-BABC-7A6E3F1E80D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4899-08A3-3B45-A738-5FF90D03F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92-A2F3-0C4E-B758-925F15C50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- </a:t>
            </a:r>
            <a:r>
              <a:rPr lang="en-US" dirty="0" err="1"/>
              <a:t>Srgan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362C-C12D-5B45-B123-F70694449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December, 14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604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Executive summary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Ideal Performance Requirements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Cost Estimate and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39433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Product motivation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sdfsdf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Ideal Performance Requirements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Cost Estimate and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27290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Ideal Performance Requirements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Cost Estimate and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14773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Motivation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Ideal Performance Requirements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Cost Estimate and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196209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{54D7BD92-B95F-9B4F-B58A-AF020A6F5E0C}tf10001122</Template>
  <TotalTime>41</TotalTime>
  <Words>96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Project - Srgan</vt:lpstr>
      <vt:lpstr>overview</vt:lpstr>
      <vt:lpstr>Executive summary</vt:lpstr>
      <vt:lpstr>Product motivation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4</cp:revision>
  <dcterms:created xsi:type="dcterms:W3CDTF">2018-12-13T20:17:46Z</dcterms:created>
  <dcterms:modified xsi:type="dcterms:W3CDTF">2018-12-13T21:07:01Z</dcterms:modified>
</cp:coreProperties>
</file>