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79"/>
    <p:restoredTop sz="94619"/>
  </p:normalViewPr>
  <p:slideViewPr>
    <p:cSldViewPr snapToGrid="0" snapToObjects="1">
      <p:cViewPr varScale="1">
        <p:scale>
          <a:sx n="90" d="100"/>
          <a:sy n="90" d="100"/>
        </p:scale>
        <p:origin x="232" y="9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FBA01FE2-1031-B943-BABC-7A6E3F1E80D7}" type="datetimeFigureOut">
              <a:rPr lang="en-US" smtClean="0"/>
              <a:t>12/14/18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EFE64899-08A3-3B45-A738-5FF90D03F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193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01FE2-1031-B943-BABC-7A6E3F1E80D7}" type="datetimeFigureOut">
              <a:rPr lang="en-US" smtClean="0"/>
              <a:t>12/14/18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64899-08A3-3B45-A738-5FF90D03F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052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01FE2-1031-B943-BABC-7A6E3F1E80D7}" type="datetimeFigureOut">
              <a:rPr lang="en-US" smtClean="0"/>
              <a:t>12/14/18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64899-08A3-3B45-A738-5FF90D03F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311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01FE2-1031-B943-BABC-7A6E3F1E80D7}" type="datetimeFigureOut">
              <a:rPr lang="en-US" smtClean="0"/>
              <a:t>12/14/18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64899-08A3-3B45-A738-5FF90D03FADC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632629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01FE2-1031-B943-BABC-7A6E3F1E80D7}" type="datetimeFigureOut">
              <a:rPr lang="en-US" smtClean="0"/>
              <a:t>12/14/18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64899-08A3-3B45-A738-5FF90D03F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7313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01FE2-1031-B943-BABC-7A6E3F1E80D7}" type="datetimeFigureOut">
              <a:rPr lang="en-US" smtClean="0"/>
              <a:t>12/14/18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64899-08A3-3B45-A738-5FF90D03F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970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01FE2-1031-B943-BABC-7A6E3F1E80D7}" type="datetimeFigureOut">
              <a:rPr lang="en-US" smtClean="0"/>
              <a:t>12/14/18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64899-08A3-3B45-A738-5FF90D03F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7449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01FE2-1031-B943-BABC-7A6E3F1E80D7}" type="datetimeFigureOut">
              <a:rPr lang="en-US" smtClean="0"/>
              <a:t>12/14/18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64899-08A3-3B45-A738-5FF90D03F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4621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01FE2-1031-B943-BABC-7A6E3F1E80D7}" type="datetimeFigureOut">
              <a:rPr lang="en-US" smtClean="0"/>
              <a:t>12/14/18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64899-08A3-3B45-A738-5FF90D03F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430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01FE2-1031-B943-BABC-7A6E3F1E80D7}" type="datetimeFigureOut">
              <a:rPr lang="en-US" smtClean="0"/>
              <a:t>12/14/18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64899-08A3-3B45-A738-5FF90D03F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922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01FE2-1031-B943-BABC-7A6E3F1E80D7}" type="datetimeFigureOut">
              <a:rPr lang="en-US" smtClean="0"/>
              <a:t>12/14/18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64899-08A3-3B45-A738-5FF90D03F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741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01FE2-1031-B943-BABC-7A6E3F1E80D7}" type="datetimeFigureOut">
              <a:rPr lang="en-US" smtClean="0"/>
              <a:t>12/14/18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64899-08A3-3B45-A738-5FF90D03F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136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01FE2-1031-B943-BABC-7A6E3F1E80D7}" type="datetimeFigureOut">
              <a:rPr lang="en-US" smtClean="0"/>
              <a:t>12/14/18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64899-08A3-3B45-A738-5FF90D03F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09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01FE2-1031-B943-BABC-7A6E3F1E80D7}" type="datetimeFigureOut">
              <a:rPr lang="en-US" smtClean="0"/>
              <a:t>12/14/18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64899-08A3-3B45-A738-5FF90D03F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370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01FE2-1031-B943-BABC-7A6E3F1E80D7}" type="datetimeFigureOut">
              <a:rPr lang="en-US" smtClean="0"/>
              <a:t>12/14/18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64899-08A3-3B45-A738-5FF90D03F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955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01FE2-1031-B943-BABC-7A6E3F1E80D7}" type="datetimeFigureOut">
              <a:rPr lang="en-US" smtClean="0"/>
              <a:t>12/14/18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64899-08A3-3B45-A738-5FF90D03F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29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01FE2-1031-B943-BABC-7A6E3F1E80D7}" type="datetimeFigureOut">
              <a:rPr lang="en-US" smtClean="0"/>
              <a:t>12/14/18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64899-08A3-3B45-A738-5FF90D03F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920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A01FE2-1031-B943-BABC-7A6E3F1E80D7}" type="datetimeFigureOut">
              <a:rPr lang="en-US" smtClean="0"/>
              <a:t>12/14/18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E64899-08A3-3B45-A738-5FF90D03F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6174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127.0.0.1:5001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C3092-A2F3-0C4E-B758-925F15C506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90780" y="1122363"/>
            <a:ext cx="8791575" cy="2387600"/>
          </a:xfrm>
        </p:spPr>
        <p:txBody>
          <a:bodyPr>
            <a:normAutofit/>
          </a:bodyPr>
          <a:lstStyle/>
          <a:p>
            <a:r>
              <a:rPr lang="en-US" sz="6000" dirty="0"/>
              <a:t>Project – </a:t>
            </a:r>
            <a:r>
              <a:rPr lang="en-US" sz="6000" dirty="0" err="1"/>
              <a:t>Srgan</a:t>
            </a:r>
            <a:endParaRPr lang="en-US" sz="6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38362C-C12D-5B45-B123-F706944494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62264" y="4945059"/>
            <a:ext cx="3224213" cy="1655762"/>
          </a:xfrm>
        </p:spPr>
        <p:txBody>
          <a:bodyPr>
            <a:normAutofit/>
          </a:bodyPr>
          <a:lstStyle/>
          <a:p>
            <a:r>
              <a:rPr lang="en-US" sz="2400" dirty="0"/>
              <a:t>December, 14</a:t>
            </a:r>
            <a:r>
              <a:rPr lang="en-US" sz="2400" baseline="30000" dirty="0"/>
              <a:t>th</a:t>
            </a:r>
            <a:r>
              <a:rPr lang="en-US" sz="2400" dirty="0"/>
              <a:t>, 2018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79226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742E3523-10DD-A248-96CA-3B64EEF97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5547" y="254730"/>
            <a:ext cx="9905998" cy="1032465"/>
          </a:xfrm>
        </p:spPr>
        <p:txBody>
          <a:bodyPr>
            <a:normAutofit/>
          </a:bodyPr>
          <a:lstStyle/>
          <a:p>
            <a:r>
              <a:rPr lang="en-US" altLang="ko-KR" sz="4400" dirty="0"/>
              <a:t>overview</a:t>
            </a:r>
            <a:endParaRPr lang="ko-KR" altLang="en-US" sz="44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0FB87F8-1E53-6E44-8B42-D4D82231D7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5546" y="1287196"/>
            <a:ext cx="9905999" cy="4952286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  <a:buSzPct val="100000"/>
            </a:pPr>
            <a:r>
              <a:rPr lang="en-US" altLang="ko-KR" sz="3200" dirty="0">
                <a:latin typeface="Arial" panose="020B0604020202020204" pitchFamily="34" charset="0"/>
                <a:cs typeface="Arial" panose="020B0604020202020204" pitchFamily="34" charset="0"/>
              </a:rPr>
              <a:t>Executive Summary</a:t>
            </a:r>
          </a:p>
          <a:p>
            <a:pPr>
              <a:lnSpc>
                <a:spcPct val="200000"/>
              </a:lnSpc>
              <a:buSzPct val="100000"/>
            </a:pPr>
            <a:r>
              <a:rPr lang="en-US" altLang="ko-KR" sz="3200" dirty="0">
                <a:latin typeface="Arial" panose="020B0604020202020204" pitchFamily="34" charset="0"/>
                <a:cs typeface="Arial" panose="020B0604020202020204" pitchFamily="34" charset="0"/>
              </a:rPr>
              <a:t>Product Motivation</a:t>
            </a:r>
          </a:p>
          <a:p>
            <a:pPr>
              <a:lnSpc>
                <a:spcPct val="200000"/>
              </a:lnSpc>
              <a:buSzPct val="100000"/>
            </a:pPr>
            <a:r>
              <a:rPr lang="en-US" altLang="ko-KR" sz="3200" dirty="0">
                <a:latin typeface="Arial" panose="020B0604020202020204" pitchFamily="34" charset="0"/>
                <a:cs typeface="Arial" panose="020B0604020202020204" pitchFamily="34" charset="0"/>
              </a:rPr>
              <a:t>Product Description</a:t>
            </a:r>
          </a:p>
          <a:p>
            <a:pPr>
              <a:lnSpc>
                <a:spcPct val="200000"/>
              </a:lnSpc>
              <a:buSzPct val="100000"/>
            </a:pPr>
            <a:r>
              <a:rPr lang="en-US" altLang="ko-KR" sz="3200" dirty="0">
                <a:latin typeface="Arial" panose="020B0604020202020204" pitchFamily="34" charset="0"/>
                <a:cs typeface="Arial" panose="020B0604020202020204" pitchFamily="34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460414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742E3523-10DD-A248-96CA-3B64EEF97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5547" y="254730"/>
            <a:ext cx="9905998" cy="1032465"/>
          </a:xfrm>
        </p:spPr>
        <p:txBody>
          <a:bodyPr>
            <a:normAutofit/>
          </a:bodyPr>
          <a:lstStyle/>
          <a:p>
            <a:r>
              <a:rPr lang="en-US" altLang="ko-KR" sz="4400" dirty="0"/>
              <a:t>Executive summary</a:t>
            </a:r>
            <a:endParaRPr lang="ko-KR" altLang="en-US" sz="44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0FB87F8-1E53-6E44-8B42-D4D82231D7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5546" y="1287196"/>
            <a:ext cx="9905999" cy="4952286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  <a:buSzPct val="100000"/>
            </a:pPr>
            <a:r>
              <a:rPr lang="en-US" altLang="ko-KR" sz="3200" dirty="0">
                <a:latin typeface="Arial" panose="020B0604020202020204" pitchFamily="34" charset="0"/>
                <a:cs typeface="Arial" panose="020B0604020202020204" pitchFamily="34" charset="0"/>
              </a:rPr>
              <a:t>Build web application which can increase photo’s resolution</a:t>
            </a:r>
          </a:p>
          <a:p>
            <a:pPr lvl="1">
              <a:lnSpc>
                <a:spcPct val="130000"/>
              </a:lnSpc>
              <a:buSzPct val="100000"/>
            </a:pP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Using deep learning</a:t>
            </a:r>
          </a:p>
          <a:p>
            <a:pPr>
              <a:lnSpc>
                <a:spcPct val="130000"/>
              </a:lnSpc>
              <a:buSzPct val="100000"/>
            </a:pPr>
            <a:r>
              <a:rPr lang="en-US" altLang="ko-KR" sz="3200" dirty="0">
                <a:latin typeface="Arial" panose="020B0604020202020204" pitchFamily="34" charset="0"/>
                <a:cs typeface="Arial" panose="020B0604020202020204" pitchFamily="34" charset="0"/>
              </a:rPr>
              <a:t>Some of original planned features are not successfully working</a:t>
            </a:r>
          </a:p>
        </p:txBody>
      </p:sp>
    </p:spTree>
    <p:extLst>
      <p:ext uri="{BB962C8B-B14F-4D97-AF65-F5344CB8AC3E}">
        <p14:creationId xmlns:p14="http://schemas.microsoft.com/office/powerpoint/2010/main" val="3943399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742E3523-10DD-A248-96CA-3B64EEF97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5547" y="254730"/>
            <a:ext cx="9905998" cy="1032465"/>
          </a:xfrm>
        </p:spPr>
        <p:txBody>
          <a:bodyPr>
            <a:normAutofit/>
          </a:bodyPr>
          <a:lstStyle/>
          <a:p>
            <a:r>
              <a:rPr lang="en-US" altLang="ko-KR" sz="4400" dirty="0"/>
              <a:t>Product motivation</a:t>
            </a:r>
            <a:endParaRPr lang="ko-KR" altLang="en-US" sz="44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0FB87F8-1E53-6E44-8B42-D4D82231D7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5546" y="1287196"/>
            <a:ext cx="9905999" cy="4952286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  <a:buSzPct val="100000"/>
            </a:pPr>
            <a:r>
              <a:rPr lang="en-US" altLang="ko-KR" sz="2800" dirty="0">
                <a:latin typeface="Arial" panose="020B0604020202020204" pitchFamily="34" charset="0"/>
                <a:cs typeface="Arial" panose="020B0604020202020204" pitchFamily="34" charset="0"/>
              </a:rPr>
              <a:t>Idea</a:t>
            </a:r>
          </a:p>
          <a:p>
            <a:pPr lvl="1">
              <a:lnSpc>
                <a:spcPct val="130000"/>
              </a:lnSpc>
              <a:buSzPct val="100000"/>
            </a:pP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Small size and low resolution images become bad</a:t>
            </a:r>
          </a:p>
          <a:p>
            <a:pPr lvl="1">
              <a:lnSpc>
                <a:spcPct val="130000"/>
              </a:lnSpc>
              <a:buSzPct val="100000"/>
            </a:pP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Even with good camera, shaky pictures can come out</a:t>
            </a:r>
          </a:p>
          <a:p>
            <a:pPr>
              <a:lnSpc>
                <a:spcPct val="130000"/>
              </a:lnSpc>
              <a:buSzPct val="100000"/>
            </a:pPr>
            <a:r>
              <a:rPr lang="en-US" altLang="ko-KR" sz="2800" dirty="0">
                <a:latin typeface="Arial" panose="020B0604020202020204" pitchFamily="34" charset="0"/>
                <a:cs typeface="Arial" panose="020B0604020202020204" pitchFamily="34" charset="0"/>
              </a:rPr>
              <a:t>Goal</a:t>
            </a:r>
          </a:p>
          <a:p>
            <a:pPr lvl="1">
              <a:lnSpc>
                <a:spcPct val="130000"/>
              </a:lnSpc>
              <a:buSzPct val="100000"/>
            </a:pP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User who needs to</a:t>
            </a:r>
          </a:p>
          <a:p>
            <a:pPr lvl="3">
              <a:lnSpc>
                <a:spcPct val="130000"/>
              </a:lnSpc>
              <a:buSzPct val="100000"/>
            </a:pP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Use downloaded images</a:t>
            </a:r>
          </a:p>
          <a:p>
            <a:pPr lvl="3">
              <a:lnSpc>
                <a:spcPct val="130000"/>
              </a:lnSpc>
              <a:buSzPct val="100000"/>
            </a:pP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Change shaky or old pictures</a:t>
            </a:r>
          </a:p>
          <a:p>
            <a:pPr lvl="3">
              <a:lnSpc>
                <a:spcPct val="130000"/>
              </a:lnSpc>
              <a:buSzPct val="100000"/>
            </a:pP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9018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742E3523-10DD-A248-96CA-3B64EEF97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5547" y="254730"/>
            <a:ext cx="9905998" cy="1032465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  <a:buSzPct val="100000"/>
            </a:pPr>
            <a:r>
              <a:rPr lang="en-US" altLang="ko-KR" sz="4400" dirty="0">
                <a:latin typeface="Arial" panose="020B0604020202020204" pitchFamily="34" charset="0"/>
                <a:cs typeface="Arial" panose="020B0604020202020204" pitchFamily="34" charset="0"/>
              </a:rPr>
              <a:t>Product Description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0FB87F8-1E53-6E44-8B42-D4D82231D7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5546" y="1287196"/>
            <a:ext cx="9905999" cy="4952286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  <a:buSzPct val="100000"/>
            </a:pPr>
            <a:r>
              <a:rPr lang="en-US" altLang="ko-KR" sz="2800" dirty="0">
                <a:latin typeface="Arial" panose="020B0604020202020204" pitchFamily="34" charset="0"/>
                <a:cs typeface="Arial" panose="020B0604020202020204" pitchFamily="34" charset="0"/>
              </a:rPr>
              <a:t>Front-end</a:t>
            </a:r>
          </a:p>
          <a:p>
            <a:pPr lvl="1">
              <a:lnSpc>
                <a:spcPct val="130000"/>
              </a:lnSpc>
              <a:buSzPct val="100000"/>
            </a:pP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</a:p>
          <a:p>
            <a:pPr lvl="1">
              <a:lnSpc>
                <a:spcPct val="130000"/>
              </a:lnSpc>
              <a:buSzPct val="100000"/>
            </a:pP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Flask</a:t>
            </a:r>
          </a:p>
          <a:p>
            <a:pPr lvl="1">
              <a:lnSpc>
                <a:spcPct val="130000"/>
              </a:lnSpc>
              <a:buSzPct val="100000"/>
            </a:pP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CSS</a:t>
            </a:r>
          </a:p>
          <a:p>
            <a:pPr lvl="1">
              <a:lnSpc>
                <a:spcPct val="130000"/>
              </a:lnSpc>
              <a:buSzPct val="100000"/>
            </a:pP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JS</a:t>
            </a:r>
          </a:p>
          <a:p>
            <a:pPr>
              <a:lnSpc>
                <a:spcPct val="130000"/>
              </a:lnSpc>
              <a:buSzPct val="100000"/>
            </a:pPr>
            <a:r>
              <a:rPr lang="en-US" altLang="ko-KR" sz="2800" dirty="0">
                <a:latin typeface="Arial" panose="020B0604020202020204" pitchFamily="34" charset="0"/>
                <a:cs typeface="Arial" panose="020B0604020202020204" pitchFamily="34" charset="0"/>
              </a:rPr>
              <a:t>Back-end</a:t>
            </a:r>
          </a:p>
          <a:p>
            <a:pPr lvl="1">
              <a:lnSpc>
                <a:spcPct val="130000"/>
              </a:lnSpc>
              <a:buSzPct val="100000"/>
            </a:pP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</a:p>
          <a:p>
            <a:pPr lvl="1">
              <a:lnSpc>
                <a:spcPct val="130000"/>
              </a:lnSpc>
              <a:buSzPct val="100000"/>
            </a:pP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Pytorch</a:t>
            </a:r>
            <a:endParaRPr lang="en-US" altLang="ko-K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546E061-4DD8-FD47-9B42-BE93616C97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9444" y="1780823"/>
            <a:ext cx="1290638" cy="12906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10EDE8B-9BB0-584C-8B71-6704F2D51D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6205" y="4796116"/>
            <a:ext cx="3677463" cy="7326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9FCEB80-C076-814A-9AF3-D78FF9BAAC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3668" y="1695574"/>
            <a:ext cx="1325600" cy="13256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6B6D999-5FC9-6F4B-AB12-3427E838DE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1554149"/>
            <a:ext cx="1437196" cy="143719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9833762-AA35-9C49-8E21-6E116483A4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05776" y="3364572"/>
            <a:ext cx="1143000" cy="1016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00BA339-2015-A040-8F58-BB424152277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74923" y="4005214"/>
            <a:ext cx="1691500" cy="169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378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742E3523-10DD-A248-96CA-3B64EEF97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5547" y="254730"/>
            <a:ext cx="9905998" cy="1032465"/>
          </a:xfrm>
        </p:spPr>
        <p:txBody>
          <a:bodyPr>
            <a:normAutofit/>
          </a:bodyPr>
          <a:lstStyle/>
          <a:p>
            <a:r>
              <a:rPr lang="en-US" altLang="ko-KR" sz="4400" dirty="0"/>
              <a:t>demo</a:t>
            </a:r>
            <a:endParaRPr lang="ko-KR" altLang="en-US" sz="44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0FB87F8-1E53-6E44-8B42-D4D82231D7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5546" y="1287196"/>
            <a:ext cx="9905999" cy="4952286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  <a:buSzPct val="100000"/>
            </a:pPr>
            <a:r>
              <a:rPr lang="en-US" altLang="ko-KR" sz="28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http://127.0.0.1:5001/</a:t>
            </a:r>
            <a:endParaRPr lang="en-US" altLang="ko-K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5BA5F1C-A178-A443-BE68-AF6553405AF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561" t="5825" r="7561" b="3499"/>
          <a:stretch/>
        </p:blipFill>
        <p:spPr>
          <a:xfrm>
            <a:off x="1928814" y="1918060"/>
            <a:ext cx="7986712" cy="4713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098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742E3523-10DD-A248-96CA-3B64EEF97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5547" y="254730"/>
            <a:ext cx="9905998" cy="1032465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  <a:buSzPct val="100000"/>
            </a:pPr>
            <a:r>
              <a:rPr lang="en-US" altLang="ko-KR" sz="4400" dirty="0">
                <a:latin typeface="Arial" panose="020B0604020202020204" pitchFamily="34" charset="0"/>
                <a:cs typeface="Arial" panose="020B0604020202020204" pitchFamily="34" charset="0"/>
              </a:rPr>
              <a:t>Product Description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0FB87F8-1E53-6E44-8B42-D4D82231D7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5546" y="1287196"/>
            <a:ext cx="9905999" cy="4952286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  <a:buSzPct val="100000"/>
            </a:pPr>
            <a:r>
              <a:rPr lang="en-US" altLang="ko-KR" sz="2800" dirty="0">
                <a:latin typeface="Arial" panose="020B0604020202020204" pitchFamily="34" charset="0"/>
                <a:cs typeface="Arial" panose="020B0604020202020204" pitchFamily="34" charset="0"/>
              </a:rPr>
              <a:t>Convolutional Neural Network(CNN)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4E9EC2-A3FC-8F4D-B8BB-8109EAFF38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0247" y="2151062"/>
            <a:ext cx="8452477" cy="3766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6346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742E3523-10DD-A248-96CA-3B64EEF97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5547" y="254730"/>
            <a:ext cx="9905998" cy="1032465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  <a:buSzPct val="100000"/>
            </a:pPr>
            <a:r>
              <a:rPr lang="en-US" altLang="ko-KR" sz="4400" dirty="0">
                <a:latin typeface="Arial" panose="020B0604020202020204" pitchFamily="34" charset="0"/>
                <a:cs typeface="Arial" panose="020B0604020202020204" pitchFamily="34" charset="0"/>
              </a:rPr>
              <a:t>Product Description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0FB87F8-1E53-6E44-8B42-D4D82231D7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5546" y="1287196"/>
            <a:ext cx="9905999" cy="4952286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  <a:buSzPct val="100000"/>
            </a:pPr>
            <a:r>
              <a:rPr lang="en-US" altLang="ko-KR" sz="2800" dirty="0">
                <a:latin typeface="Arial" panose="020B0604020202020204" pitchFamily="34" charset="0"/>
                <a:cs typeface="Arial" panose="020B0604020202020204" pitchFamily="34" charset="0"/>
              </a:rPr>
              <a:t>RRDB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8D3DE8A-711A-2042-B7F6-BB287B316C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395" y="4321785"/>
            <a:ext cx="7482254" cy="2069921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52D8169-80D8-1E40-AF4B-694C3AB051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2591" y="2240253"/>
            <a:ext cx="8043863" cy="1624860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28678637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{54D7BD92-B95F-9B4F-B58A-AF020A6F5E0C}tf10001122</Template>
  <TotalTime>328</TotalTime>
  <Words>98</Words>
  <Application>Microsoft Macintosh PowerPoint</Application>
  <PresentationFormat>Widescreen</PresentationFormat>
  <Paragraphs>34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Tw Cen MT</vt:lpstr>
      <vt:lpstr>Circuit</vt:lpstr>
      <vt:lpstr>Project – Srgan</vt:lpstr>
      <vt:lpstr>overview</vt:lpstr>
      <vt:lpstr>Executive summary</vt:lpstr>
      <vt:lpstr>Product motivation</vt:lpstr>
      <vt:lpstr>Product Description</vt:lpstr>
      <vt:lpstr>demo</vt:lpstr>
      <vt:lpstr>Product Description</vt:lpstr>
      <vt:lpstr>Product Description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JASSANDIP.SHINA@baruchmail.cuny.edu</dc:creator>
  <cp:lastModifiedBy>JASSANDIP.SHINA@baruchmail.cuny.edu</cp:lastModifiedBy>
  <cp:revision>23</cp:revision>
  <dcterms:created xsi:type="dcterms:W3CDTF">2018-12-13T20:17:46Z</dcterms:created>
  <dcterms:modified xsi:type="dcterms:W3CDTF">2018-12-14T21:11:45Z</dcterms:modified>
</cp:coreProperties>
</file>