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74211"/>
  </p:normalViewPr>
  <p:slideViewPr>
    <p:cSldViewPr snapToGrid="0" snapToObjects="1">
      <p:cViewPr varScale="1">
        <p:scale>
          <a:sx n="90" d="100"/>
          <a:sy n="90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E8E4E-9CAD-A744-9B28-AA8029AE487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42E36-837A-1F45-AF2B-A24CFD3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9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42E36-837A-1F45-AF2B-A24CFD355C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11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overview for today’s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42E36-837A-1F45-AF2B-A24CFD355C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74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project is to build a web application that can enhance images’ resolution.</a:t>
            </a:r>
          </a:p>
          <a:p>
            <a:endParaRPr lang="en-US" dirty="0"/>
          </a:p>
          <a:p>
            <a:r>
              <a:rPr lang="en-US" dirty="0"/>
              <a:t>The theory behind is to have deep learning model which has capable of doing image enhancement job.</a:t>
            </a:r>
          </a:p>
          <a:p>
            <a:endParaRPr lang="en-US" dirty="0"/>
          </a:p>
          <a:p>
            <a:r>
              <a:rPr lang="en-US" dirty="0"/>
              <a:t>Deep learning is basically a human brain that has specifically taught in one special 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42E36-837A-1F45-AF2B-A24CFD355C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42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Where do I get this idea</a:t>
            </a:r>
          </a:p>
          <a:p>
            <a:endParaRPr lang="en-US" sz="2000" dirty="0"/>
          </a:p>
          <a:p>
            <a:r>
              <a:rPr lang="en-US" sz="2000" dirty="0"/>
              <a:t>There are problems with using small size and low-resolution images which people get those from online or old pictures, images that were never been high-resolution</a:t>
            </a:r>
          </a:p>
          <a:p>
            <a:endParaRPr lang="en-US" sz="2000" dirty="0"/>
          </a:p>
          <a:p>
            <a:r>
              <a:rPr lang="en-US" sz="2000" dirty="0"/>
              <a:t>and another problem even with good camera, people can ended up having shaky pictures</a:t>
            </a:r>
          </a:p>
          <a:p>
            <a:endParaRPr lang="en-US" sz="2000" dirty="0"/>
          </a:p>
          <a:p>
            <a:r>
              <a:rPr lang="en-US" sz="2000" dirty="0"/>
              <a:t>Therefore the goal to fix this is make a web application that can automatically switch to high-resolution images. And there will be users who want to use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42E36-837A-1F45-AF2B-A24CFD355C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19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 will briefly go over on CNN.</a:t>
            </a:r>
          </a:p>
          <a:p>
            <a:r>
              <a:rPr lang="en-US" dirty="0"/>
              <a:t>Most of image related works on Neural network are using </a:t>
            </a:r>
            <a:r>
              <a:rPr lang="en-US" dirty="0" err="1"/>
              <a:t>cnn</a:t>
            </a:r>
            <a:r>
              <a:rPr lang="en-US" dirty="0"/>
              <a:t>, </a:t>
            </a:r>
          </a:p>
          <a:p>
            <a:endParaRPr lang="en-US" dirty="0"/>
          </a:p>
          <a:p>
            <a:r>
              <a:rPr lang="en-US" dirty="0"/>
              <a:t>What </a:t>
            </a:r>
            <a:r>
              <a:rPr lang="en-US" dirty="0" err="1"/>
              <a:t>cnn</a:t>
            </a:r>
            <a:r>
              <a:rPr lang="en-US" dirty="0"/>
              <a:t> does is as you can see from the image</a:t>
            </a:r>
          </a:p>
          <a:p>
            <a:r>
              <a:rPr lang="en-US" dirty="0"/>
              <a:t>Computer will look through pixel by pixel of image and and eventually it will have matrix of numbers which  each number is </a:t>
            </a:r>
            <a:r>
              <a:rPr lang="en-US" dirty="0" err="1"/>
              <a:t>representaing</a:t>
            </a:r>
            <a:r>
              <a:rPr lang="en-US" dirty="0"/>
              <a:t> a color.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42E36-837A-1F45-AF2B-A24CFD355C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69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CNN</a:t>
            </a:r>
          </a:p>
          <a:p>
            <a:r>
              <a:rPr lang="en-US" dirty="0"/>
              <a:t>For my model I used residual dense block </a:t>
            </a:r>
          </a:p>
          <a:p>
            <a:endParaRPr lang="en-US" dirty="0"/>
          </a:p>
          <a:p>
            <a:r>
              <a:rPr lang="en-US" dirty="0"/>
              <a:t>Batch norm – what is does is like for example lets say you feed model in black cat pictures then eventually the model will think that cat is black.</a:t>
            </a:r>
          </a:p>
          <a:p>
            <a:r>
              <a:rPr lang="en-US" dirty="0"/>
              <a:t>Batch norm will prevent that and try to normalize that cat can be any color</a:t>
            </a:r>
          </a:p>
          <a:p>
            <a:endParaRPr lang="en-US" dirty="0"/>
          </a:p>
          <a:p>
            <a:r>
              <a:rPr lang="en-US" dirty="0" err="1"/>
              <a:t>Relu</a:t>
            </a:r>
            <a:r>
              <a:rPr lang="en-US" dirty="0"/>
              <a:t> is like a node in python to connect each other and also confirms to go to next step</a:t>
            </a:r>
          </a:p>
          <a:p>
            <a:endParaRPr lang="en-US" dirty="0"/>
          </a:p>
          <a:p>
            <a:r>
              <a:rPr lang="en-US" dirty="0"/>
              <a:t>eventually what model does is have one pixel make 3x3 nine pixels which means magnifying or make it into high-resolution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42E36-837A-1F45-AF2B-A24CFD355C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31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 want to have some kind of search engine for images like google image where people can download high-resolution images directly from my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42E36-837A-1F45-AF2B-A24CFD355C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BA01FE2-1031-B943-BABC-7A6E3F1E80D7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9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5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31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3262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31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7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44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2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3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2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4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3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5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2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01FE2-1031-B943-BABC-7A6E3F1E80D7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17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127.0.0.1:5001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3092-A2F3-0C4E-B758-925F15C50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0780" y="1122363"/>
            <a:ext cx="8791575" cy="2387600"/>
          </a:xfrm>
        </p:spPr>
        <p:txBody>
          <a:bodyPr>
            <a:normAutofit/>
          </a:bodyPr>
          <a:lstStyle/>
          <a:p>
            <a:r>
              <a:rPr lang="en-US" sz="6000" dirty="0"/>
              <a:t>Project – </a:t>
            </a:r>
            <a:r>
              <a:rPr lang="en-US" sz="6000" dirty="0" err="1"/>
              <a:t>Srgan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8362C-C12D-5B45-B123-F70694449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2264" y="4945059"/>
            <a:ext cx="3224213" cy="1655762"/>
          </a:xfrm>
        </p:spPr>
        <p:txBody>
          <a:bodyPr>
            <a:normAutofit/>
          </a:bodyPr>
          <a:lstStyle/>
          <a:p>
            <a:r>
              <a:rPr lang="en-US" sz="2400" dirty="0"/>
              <a:t>December, 14</a:t>
            </a:r>
            <a:r>
              <a:rPr lang="en-US" sz="2400" baseline="30000" dirty="0"/>
              <a:t>th</a:t>
            </a:r>
            <a:r>
              <a:rPr lang="en-US" sz="2400" dirty="0"/>
              <a:t>, 2018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922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overview</a:t>
            </a:r>
            <a:endParaRPr lang="ko-KR" alt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87F8-1E53-6E44-8B42-D4D8223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46" y="1287196"/>
            <a:ext cx="9905999" cy="495228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  <a:buSzPct val="100000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pPr>
              <a:lnSpc>
                <a:spcPct val="200000"/>
              </a:lnSpc>
              <a:buSzPct val="100000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Product Motivation</a:t>
            </a:r>
          </a:p>
          <a:p>
            <a:pPr>
              <a:lnSpc>
                <a:spcPct val="200000"/>
              </a:lnSpc>
              <a:buSzPct val="100000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Product Description</a:t>
            </a:r>
          </a:p>
          <a:p>
            <a:pPr>
              <a:lnSpc>
                <a:spcPct val="200000"/>
              </a:lnSpc>
              <a:buSzPct val="100000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pPr>
              <a:lnSpc>
                <a:spcPct val="200000"/>
              </a:lnSpc>
              <a:buSzPct val="100000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Difficulty</a:t>
            </a:r>
          </a:p>
          <a:p>
            <a:pPr>
              <a:lnSpc>
                <a:spcPct val="200000"/>
              </a:lnSpc>
              <a:buSzPct val="100000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346041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Executive summary</a:t>
            </a:r>
            <a:endParaRPr lang="ko-KR" alt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87F8-1E53-6E44-8B42-D4D8223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46" y="1287196"/>
            <a:ext cx="9905999" cy="495228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Build web application which can increase photo’s resolution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Using deep learning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Deep learning – </a:t>
            </a:r>
            <a:r>
              <a:rPr lang="en-US" sz="2400" dirty="0">
                <a:latin typeface="tabular-numbers"/>
              </a:rPr>
              <a:t>a subset of machine learning where artificial neural networks, algorithms inspired by the human brain, learn from large amounts of data.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39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Product motivation</a:t>
            </a:r>
            <a:endParaRPr lang="ko-KR" alt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87F8-1E53-6E44-8B42-D4D8223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46" y="1287196"/>
            <a:ext cx="9905999" cy="495228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Small size and low resolution images become bad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Even with good camera, shaky pictures can come out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User who needs to</a:t>
            </a:r>
          </a:p>
          <a:p>
            <a:pPr lvl="3">
              <a:lnSpc>
                <a:spcPct val="130000"/>
              </a:lnSpc>
              <a:buSzPct val="100000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Use downloaded images</a:t>
            </a:r>
          </a:p>
          <a:p>
            <a:pPr lvl="3">
              <a:lnSpc>
                <a:spcPct val="130000"/>
              </a:lnSpc>
              <a:buSzPct val="100000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Change shaky or old pictures</a:t>
            </a:r>
          </a:p>
          <a:p>
            <a:pPr lvl="3">
              <a:lnSpc>
                <a:spcPct val="130000"/>
              </a:lnSpc>
              <a:buSzPct val="100000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01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Product Description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87F8-1E53-6E44-8B42-D4D8223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46" y="1287196"/>
            <a:ext cx="9905999" cy="495228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46E061-4DD8-FD47-9B42-BE93616C9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444" y="1780823"/>
            <a:ext cx="1290638" cy="1290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0EDE8B-9BB0-584C-8B71-6704F2D51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05" y="4796116"/>
            <a:ext cx="3677463" cy="732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FCEB80-C076-814A-9AF3-D78FF9BAA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668" y="1695574"/>
            <a:ext cx="1325600" cy="1325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B6D999-5FC9-6F4B-AB12-3427E838D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554149"/>
            <a:ext cx="1437196" cy="14371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833762-AA35-9C49-8E21-6E116483A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5776" y="3364572"/>
            <a:ext cx="1143000" cy="101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0BA339-2015-A040-8F58-BB42415227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4923" y="4005214"/>
            <a:ext cx="1691500" cy="16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7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Product Description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87F8-1E53-6E44-8B42-D4D8223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46" y="1287196"/>
            <a:ext cx="9905999" cy="495228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Convolutional Neural Network(CNN)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4E9EC2-A3FC-8F4D-B8BB-8109EAFF3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7" y="2151062"/>
            <a:ext cx="8452477" cy="376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3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Product Description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87F8-1E53-6E44-8B42-D4D8223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46" y="1287196"/>
            <a:ext cx="9905999" cy="495228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RRDB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D3DE8A-711A-2042-B7F6-BB287B316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395" y="4321785"/>
            <a:ext cx="7482254" cy="206992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2D8169-80D8-1E40-AF4B-694C3AB05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591" y="2240253"/>
            <a:ext cx="8043863" cy="162486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86786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demo</a:t>
            </a:r>
            <a:endParaRPr lang="ko-KR" alt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87F8-1E53-6E44-8B42-D4D8223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46" y="1287196"/>
            <a:ext cx="9905999" cy="495228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http://127.0.0.1:5001/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20108-A831-CE41-8F71-968B726D8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719" y="1882648"/>
            <a:ext cx="8839200" cy="488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9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Future works </a:t>
            </a:r>
            <a:endParaRPr lang="ko-KR" alt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87F8-1E53-6E44-8B42-D4D8223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46" y="1287196"/>
            <a:ext cx="9905999" cy="495228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More accuracy on detail </a:t>
            </a:r>
          </a:p>
          <a:p>
            <a:pPr>
              <a:lnSpc>
                <a:spcPct val="20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Search engine</a:t>
            </a:r>
          </a:p>
          <a:p>
            <a:pPr lvl="1">
              <a:lnSpc>
                <a:spcPct val="20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Can download super-resolution images directly</a:t>
            </a:r>
          </a:p>
        </p:txBody>
      </p:sp>
    </p:spTree>
    <p:extLst>
      <p:ext uri="{BB962C8B-B14F-4D97-AF65-F5344CB8AC3E}">
        <p14:creationId xmlns:p14="http://schemas.microsoft.com/office/powerpoint/2010/main" val="8497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{54D7BD92-B95F-9B4F-B58A-AF020A6F5E0C}tf10001122</Template>
  <TotalTime>2086</TotalTime>
  <Words>449</Words>
  <Application>Microsoft Macintosh PowerPoint</Application>
  <PresentationFormat>Widescreen</PresentationFormat>
  <Paragraphs>77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tabular-numbers</vt:lpstr>
      <vt:lpstr>Arial</vt:lpstr>
      <vt:lpstr>Calibri</vt:lpstr>
      <vt:lpstr>Tw Cen MT</vt:lpstr>
      <vt:lpstr>Circuit</vt:lpstr>
      <vt:lpstr>Project – Srgan</vt:lpstr>
      <vt:lpstr>overview</vt:lpstr>
      <vt:lpstr>Executive summary</vt:lpstr>
      <vt:lpstr>Product motivation</vt:lpstr>
      <vt:lpstr>Product Description</vt:lpstr>
      <vt:lpstr>Product Description</vt:lpstr>
      <vt:lpstr>Product Description</vt:lpstr>
      <vt:lpstr>demo</vt:lpstr>
      <vt:lpstr>Future works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JASSANDIP.SHINA@baruchmail.cuny.edu</dc:creator>
  <cp:lastModifiedBy>JASSANDIP.SHINA@baruchmail.cuny.edu</cp:lastModifiedBy>
  <cp:revision>42</cp:revision>
  <dcterms:created xsi:type="dcterms:W3CDTF">2018-12-13T20:17:46Z</dcterms:created>
  <dcterms:modified xsi:type="dcterms:W3CDTF">2018-12-18T21:36:47Z</dcterms:modified>
</cp:coreProperties>
</file>