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8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1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5834-2957-BC41-977D-6765F453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09E32-39E8-594F-BD58-051D9ACB9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1CA7-F4C6-9B41-A048-220F7924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07D5-9A3B-DC46-AF3F-B97D7F82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2BF7-7643-9E4F-8514-054808D7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B63C-66DE-5348-AC34-59CAE3B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5C906-DF23-7F4C-929C-9FFB9512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674F-F8FF-D341-9BA0-B5D9E41C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200B-715B-7D43-B58C-96121E5B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71C0-1E21-2242-9520-D6A310E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003AB-04AE-A942-AC48-9E04BE3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6CB20-C73F-EC4E-A1D5-6274AA095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958-FCA3-9E4F-9839-F956654F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34C0-F6B1-B842-8046-B40E7A13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BEFC-26A4-8B49-89D9-AC30AA25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CE70-74A5-0241-B8F8-4DB1DF0B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5883-3678-D44F-BE2C-D7B8AEC3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CC60-CE20-7642-9CF9-E5D84A37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B971-75FD-8140-BC3A-88F43BB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F478-BC82-624D-B481-CFDC92F4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8E2E-0B83-A64F-837D-59829F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BCDA-0015-E743-B489-39C22CD5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4A59-4EC3-5F4B-BF2C-904FAEED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BB79-F0BD-B749-B93A-C9D61523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524-B4E3-514F-97D7-2B57BC77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EB32-2E62-284C-BE23-DB991579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B9F4-337E-074C-B097-02B72C45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2B76-B842-5342-B363-A9B82E0E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8C17-343D-8A4D-B327-BD4BA51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D8480-D157-A541-961D-644F176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2EAE-B73C-3347-8278-142A7836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A448-C289-6A4F-B1F0-20C68699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98F9E-4D37-B94D-B685-5F0DF1B3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E835A-F668-8943-860A-3AC57B4B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B007E-1AFE-BC47-AA7E-AC5BA2C8B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3D0F0-2FD7-9E42-9886-FAEA90589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665DE-51FF-7942-8CAA-F34EE394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2FF67-AD85-604B-9580-7C5B810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A8BFC-447E-B441-BA8A-C4D4D966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6B09-72FD-D943-8831-46DE3B2F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73C5-495B-554A-9168-E0EBE58D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35A0-4091-3149-AFC9-9AD414BB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A7E5-2559-674D-AAB5-F652D521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7D140-4ECE-3A4B-A1B2-BC58937E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488A2-2006-304D-A659-FE11E912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8384-74A3-5942-8097-286E475F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2984-80EC-534E-9493-BADC09A3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60FA-CA4E-7F40-80F7-CBC5761E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F8F58-84D2-DA42-BB55-15EDA31E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C151D-0DE7-CA48-92C3-E9FCF2BE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D889-FE01-914E-9010-30945D7C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431F-52C8-0B4D-A5E4-43A1D881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780-E02E-454B-994D-1558A662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2427E-34D1-8147-9155-08E1EB4B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733F8-2F06-7041-87E8-42028A2B9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CF10-9397-294A-80B1-B3D99DD7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72C2-6F76-7245-AFDA-886ED21D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AFB8-7847-8741-8E72-D87D33C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BEB7E-67B8-F44E-99B0-D2369E75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FAB79-A69C-FE4C-83A7-2C5C2A1A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FBC6-265F-5146-8C21-6F829DF67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7F7E-99CD-B24A-BCA0-76DFE0A2F9B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1A80-741D-5B46-8F60-42E4DB71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6F86-6369-E047-902D-327324B97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652B-D071-B046-B97F-C05681272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2D6BC-9207-CA4D-AE63-964AEAA81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JASSANDIP.SHINA@baruchmail.cuny.edu</dc:creator>
  <cp:lastModifiedBy>JASSANDIP.SHINA@baruchmail.cuny.edu</cp:lastModifiedBy>
  <cp:revision>1</cp:revision>
  <dcterms:created xsi:type="dcterms:W3CDTF">2018-12-13T20:16:13Z</dcterms:created>
  <dcterms:modified xsi:type="dcterms:W3CDTF">2018-12-13T20:17:44Z</dcterms:modified>
</cp:coreProperties>
</file>