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259" r:id="rId3"/>
    <p:sldId id="260" r:id="rId4"/>
    <p:sldId id="262" r:id="rId5"/>
    <p:sldId id="266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3"/>
    <p:restoredTop sz="73034"/>
  </p:normalViewPr>
  <p:slideViewPr>
    <p:cSldViewPr snapToGrid="0" snapToObjects="1">
      <p:cViewPr varScale="1">
        <p:scale>
          <a:sx n="88" d="100"/>
          <a:sy n="88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2B9DB-41D9-B64A-9F86-1F369564B271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E6A52-EB66-0C44-BA9C-1EE3CCF8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2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and why we start this project</a:t>
            </a:r>
          </a:p>
          <a:p>
            <a:r>
              <a:rPr lang="en-US" dirty="0"/>
              <a:t>of course first Jason is too lazy to read long text</a:t>
            </a:r>
          </a:p>
          <a:p>
            <a:r>
              <a:rPr lang="en-US" dirty="0"/>
              <a:t>there are a lot of interesting articles, and books in this world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E6A52-EB66-0C44-BA9C-1EE3CCF86B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5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r>
              <a:rPr lang="en-US" dirty="0"/>
              <a:t> which are AI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E6A52-EB66-0C44-BA9C-1EE3CCF86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King  minus man plus woman equal to queen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E6A52-EB66-0C44-BA9C-1EE3CCF86B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1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had few difficulty which we eventually overcame</a:t>
            </a:r>
          </a:p>
          <a:p>
            <a:endParaRPr lang="en-US" dirty="0"/>
          </a:p>
          <a:p>
            <a:r>
              <a:rPr lang="en-US" dirty="0"/>
              <a:t>Studying all the terminology and deeper concepts was tough</a:t>
            </a:r>
          </a:p>
          <a:p>
            <a:endParaRPr lang="en-US" dirty="0"/>
          </a:p>
          <a:p>
            <a:r>
              <a:rPr lang="en-US" dirty="0" err="1"/>
              <a:t>Keras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r>
              <a:rPr lang="en-US" dirty="0"/>
              <a:t> which are AI library it was like learning another language and we needed that to imply on  our model</a:t>
            </a:r>
          </a:p>
          <a:p>
            <a:endParaRPr lang="en-US" dirty="0"/>
          </a:p>
          <a:p>
            <a:r>
              <a:rPr lang="en-US" dirty="0" err="1"/>
              <a:t>Greatfully</a:t>
            </a:r>
            <a:r>
              <a:rPr lang="en-US" dirty="0"/>
              <a:t> </a:t>
            </a:r>
            <a:r>
              <a:rPr lang="en-US" dirty="0" err="1"/>
              <a:t>Kenso</a:t>
            </a:r>
            <a:r>
              <a:rPr lang="en-US" dirty="0"/>
              <a:t> let us to use </a:t>
            </a:r>
            <a:r>
              <a:rPr lang="en-US" dirty="0" err="1"/>
              <a:t>gpu</a:t>
            </a:r>
            <a:r>
              <a:rPr lang="en-US" dirty="0"/>
              <a:t> server which wasn’t also easy and there were few obstacles to go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E6A52-EB66-0C44-BA9C-1EE3CCF86B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3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have larger vocab size which will increase accuracy</a:t>
            </a:r>
          </a:p>
          <a:p>
            <a:endParaRPr lang="en-US" dirty="0"/>
          </a:p>
          <a:p>
            <a:r>
              <a:rPr lang="en-US" dirty="0"/>
              <a:t>We eventually want to summarize the whole book which need bigger model and probably </a:t>
            </a:r>
            <a:r>
              <a:rPr lang="en-US" dirty="0" err="1"/>
              <a:t>hardwares</a:t>
            </a:r>
            <a:r>
              <a:rPr lang="en-US" dirty="0"/>
              <a:t> to hold</a:t>
            </a:r>
          </a:p>
          <a:p>
            <a:endParaRPr lang="en-US" dirty="0"/>
          </a:p>
          <a:p>
            <a:r>
              <a:rPr lang="en-US" dirty="0"/>
              <a:t>Lastly, we want to have a function where people can just write </a:t>
            </a:r>
            <a:r>
              <a:rPr lang="en-US" dirty="0" err="1"/>
              <a:t>url</a:t>
            </a:r>
            <a:r>
              <a:rPr lang="en-US" dirty="0"/>
              <a:t> and it will just go through and summarize the content in that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E6A52-EB66-0C44-BA9C-1EE3CCF86B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8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1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56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71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64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14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8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6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0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0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1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5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5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6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E0F7F7E-99CD-B24A-BCA0-76DFE0A2F9B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E0F7F7E-99CD-B24A-BCA0-76DFE0A2F9B0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47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652B-D071-B046-B97F-C05681272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080798"/>
            <a:ext cx="8791575" cy="2387600"/>
          </a:xfrm>
        </p:spPr>
        <p:txBody>
          <a:bodyPr>
            <a:normAutofit/>
          </a:bodyPr>
          <a:lstStyle/>
          <a:p>
            <a:r>
              <a:rPr lang="en-US" sz="5400" dirty="0"/>
              <a:t>Group Project </a:t>
            </a:r>
            <a:br>
              <a:rPr lang="en-US" sz="5400" dirty="0"/>
            </a:br>
            <a:r>
              <a:rPr lang="en-US" sz="5400" dirty="0"/>
              <a:t>Text summarization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2D6BC-9207-CA4D-AE63-964AEAA81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920703"/>
            <a:ext cx="8791575" cy="1655762"/>
          </a:xfrm>
        </p:spPr>
        <p:txBody>
          <a:bodyPr/>
          <a:lstStyle/>
          <a:p>
            <a:r>
              <a:rPr lang="en-US" dirty="0"/>
              <a:t>Team member – Kenny </a:t>
            </a:r>
            <a:r>
              <a:rPr lang="en-US" dirty="0" err="1"/>
              <a:t>kim</a:t>
            </a:r>
            <a:r>
              <a:rPr lang="en-US" dirty="0"/>
              <a:t>, </a:t>
            </a:r>
            <a:r>
              <a:rPr lang="en-US" dirty="0" err="1"/>
              <a:t>Jashan</a:t>
            </a:r>
            <a:r>
              <a:rPr lang="en-US" dirty="0"/>
              <a:t> </a:t>
            </a:r>
            <a:r>
              <a:rPr lang="en-US" dirty="0" err="1"/>
              <a:t>singh</a:t>
            </a:r>
            <a:endParaRPr lang="en-US" dirty="0"/>
          </a:p>
          <a:p>
            <a:r>
              <a:rPr lang="en-US" dirty="0"/>
              <a:t>December, 14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09208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Product motivation</a:t>
            </a:r>
            <a:endParaRPr lang="ko-KR" alt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249031" cy="495228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30000"/>
              </a:lnSpc>
              <a:buSzPct val="100000"/>
              <a:buNone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Jason is too lazy to read long text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 have a lot of information in todays world and it would take too long to read it all. </a:t>
            </a:r>
          </a:p>
          <a:p>
            <a:pPr marL="0" indent="0">
              <a:lnSpc>
                <a:spcPct val="130000"/>
              </a:lnSpc>
              <a:buSzPct val="100000"/>
              <a:buNone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model that creates abstractive summaries</a:t>
            </a:r>
          </a:p>
        </p:txBody>
      </p:sp>
    </p:spTree>
    <p:extLst>
      <p:ext uri="{BB962C8B-B14F-4D97-AF65-F5344CB8AC3E}">
        <p14:creationId xmlns:p14="http://schemas.microsoft.com/office/powerpoint/2010/main" val="265003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Product Description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GloVe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48D098-AEA4-F741-B395-EDD2D4D82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533" y="2653276"/>
            <a:ext cx="1143000" cy="101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2298D6-9791-8448-8D9E-634E1AC02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999" y="5025527"/>
            <a:ext cx="1431637" cy="1431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95EC38-8C89-F541-9F56-C57E4FD97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954" y="4651184"/>
            <a:ext cx="3833273" cy="748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D47F79-4DEF-C94A-A478-3DB0BD30D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4635" y="1589844"/>
            <a:ext cx="1431637" cy="1431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016F87-F720-4740-9135-678C863590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7506" y="1266117"/>
            <a:ext cx="1687855" cy="16878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15BB67-C133-604A-95EF-B5F9F10E1D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5229" y="3484872"/>
            <a:ext cx="2681176" cy="777541"/>
          </a:xfrm>
          <a:prstGeom prst="rect">
            <a:avLst/>
          </a:prstGeom>
          <a:solidFill>
            <a:prstClr val="white">
              <a:alpha val="59000"/>
            </a:prstClr>
          </a:solidFill>
        </p:spPr>
      </p:pic>
    </p:spTree>
    <p:extLst>
      <p:ext uri="{BB962C8B-B14F-4D97-AF65-F5344CB8AC3E}">
        <p14:creationId xmlns:p14="http://schemas.microsoft.com/office/powerpoint/2010/main" val="205548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Product Description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(cont.)</a:t>
            </a:r>
            <a:endParaRPr lang="en-US" altLang="ko-K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1B582-39EA-8148-A9EE-CAF7A86E45B5}"/>
              </a:ext>
            </a:extLst>
          </p:cNvPr>
          <p:cNvSpPr txBox="1">
            <a:spLocks/>
          </p:cNvSpPr>
          <p:nvPr/>
        </p:nvSpPr>
        <p:spPr>
          <a:xfrm>
            <a:off x="1737946" y="1439596"/>
            <a:ext cx="9905999" cy="495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SzPct val="100000"/>
            </a:pPr>
            <a:r>
              <a:rPr lang="en-US" altLang="ko-KR" sz="2800" dirty="0" err="1">
                <a:latin typeface="Arial" panose="020B0604020202020204" pitchFamily="34" charset="0"/>
                <a:cs typeface="Arial" panose="020B0604020202020204" pitchFamily="34" charset="0"/>
              </a:rPr>
              <a:t>GloVe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30000"/>
              </a:lnSpc>
              <a:buSzPct val="100000"/>
              <a:buFont typeface="Arial" panose="020B0604020202020204" pitchFamily="34" charset="0"/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005242-9492-8545-9E6D-1722E5C01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517" y="2351392"/>
            <a:ext cx="5613400" cy="35559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EC49FE-21D1-B346-A157-3538A9819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2351392"/>
            <a:ext cx="5232400" cy="355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6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Product Description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(cont.)</a:t>
            </a:r>
            <a:endParaRPr lang="en-US" altLang="ko-K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585" y="5806485"/>
            <a:ext cx="669851" cy="796785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SzPct val="100000"/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“I” </a:t>
            </a:r>
          </a:p>
          <a:p>
            <a:pPr marL="0" indent="0">
              <a:lnSpc>
                <a:spcPct val="130000"/>
              </a:lnSpc>
              <a:buSzPct val="100000"/>
              <a:buNone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17ED90-2483-8E40-97D5-9A1A7D64D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41" y="2006316"/>
            <a:ext cx="9113692" cy="35300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1B582-39EA-8148-A9EE-CAF7A86E45B5}"/>
              </a:ext>
            </a:extLst>
          </p:cNvPr>
          <p:cNvSpPr txBox="1">
            <a:spLocks/>
          </p:cNvSpPr>
          <p:nvPr/>
        </p:nvSpPr>
        <p:spPr>
          <a:xfrm>
            <a:off x="1737946" y="1439596"/>
            <a:ext cx="9905999" cy="495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LSTM model(special RNN)</a:t>
            </a:r>
          </a:p>
          <a:p>
            <a:pPr marL="0" indent="0">
              <a:lnSpc>
                <a:spcPct val="130000"/>
              </a:lnSpc>
              <a:buSzPct val="100000"/>
              <a:buFont typeface="Arial" panose="020B0604020202020204" pitchFamily="34" charset="0"/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63CA5-3953-0546-A870-AC8C24C58125}"/>
              </a:ext>
            </a:extLst>
          </p:cNvPr>
          <p:cNvSpPr txBox="1">
            <a:spLocks/>
          </p:cNvSpPr>
          <p:nvPr/>
        </p:nvSpPr>
        <p:spPr>
          <a:xfrm>
            <a:off x="5837274" y="5811260"/>
            <a:ext cx="1201479" cy="796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SzPct val="100000"/>
              <a:buFont typeface="Arial" panose="020B0604020202020204" pitchFamily="34" charset="0"/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“I” + “like”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2A16E07-39C6-B748-A0A3-A7399082D47B}"/>
              </a:ext>
            </a:extLst>
          </p:cNvPr>
          <p:cNvSpPr txBox="1">
            <a:spLocks/>
          </p:cNvSpPr>
          <p:nvPr/>
        </p:nvSpPr>
        <p:spPr>
          <a:xfrm>
            <a:off x="8484786" y="5835947"/>
            <a:ext cx="2200938" cy="796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SzPct val="100000"/>
              <a:buFont typeface="Arial" panose="020B0604020202020204" pitchFamily="34" charset="0"/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“I” + “like” + “dogs”</a:t>
            </a:r>
          </a:p>
        </p:txBody>
      </p:sp>
    </p:spTree>
    <p:extLst>
      <p:ext uri="{BB962C8B-B14F-4D97-AF65-F5344CB8AC3E}">
        <p14:creationId xmlns:p14="http://schemas.microsoft.com/office/powerpoint/2010/main" val="111133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demo</a:t>
            </a:r>
            <a:endParaRPr lang="ko-KR" alt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http://127.0.0.1:5000/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0B971-13EE-5944-B5F2-A6E998FEB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907435"/>
            <a:ext cx="8712200" cy="48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8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Difficulty</a:t>
            </a:r>
            <a:endParaRPr lang="ko-KR" alt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249031" cy="4952286"/>
          </a:xfrm>
        </p:spPr>
        <p:txBody>
          <a:bodyPr anchor="t">
            <a:normAutofit/>
          </a:bodyPr>
          <a:lstStyle/>
          <a:p>
            <a:pPr>
              <a:lnSpc>
                <a:spcPct val="300000"/>
              </a:lnSpc>
              <a:buSzPct val="100000"/>
            </a:pPr>
            <a:r>
              <a:rPr lang="en-US" altLang="ko-KR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deep learning terminology</a:t>
            </a:r>
          </a:p>
          <a:p>
            <a:pPr>
              <a:lnSpc>
                <a:spcPct val="300000"/>
              </a:lnSpc>
              <a:buSzPct val="100000"/>
            </a:pPr>
            <a:r>
              <a:rPr lang="en-US" altLang="ko-KR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</a:t>
            </a:r>
            <a:r>
              <a:rPr lang="en-US" altLang="ko-KR" sz="28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altLang="ko-KR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28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lang="en-US" altLang="ko-KR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buSzPct val="100000"/>
            </a:pPr>
            <a:r>
              <a:rPr lang="en-US" altLang="ko-KR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model to run on </a:t>
            </a:r>
            <a:r>
              <a:rPr lang="en-US" altLang="ko-KR" sz="28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altLang="ko-KR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38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Next step</a:t>
            </a:r>
            <a:endParaRPr lang="ko-KR" alt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249031" cy="4952286"/>
          </a:xfrm>
        </p:spPr>
        <p:txBody>
          <a:bodyPr anchor="t">
            <a:normAutofit/>
          </a:bodyPr>
          <a:lstStyle/>
          <a:p>
            <a:pPr>
              <a:lnSpc>
                <a:spcPct val="250000"/>
              </a:lnSpc>
              <a:buSzPct val="100000"/>
            </a:pPr>
            <a:r>
              <a:rPr lang="en-US" altLang="ko-KR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vocabulary size and accuracy</a:t>
            </a:r>
          </a:p>
          <a:p>
            <a:pPr>
              <a:lnSpc>
                <a:spcPct val="250000"/>
              </a:lnSpc>
              <a:buSzPct val="100000"/>
            </a:pPr>
            <a:r>
              <a:rPr lang="en-US" altLang="ko-KR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Able to summarize the whole book</a:t>
            </a:r>
          </a:p>
          <a:p>
            <a:pPr>
              <a:lnSpc>
                <a:spcPct val="250000"/>
              </a:lnSpc>
              <a:buSzPct val="100000"/>
            </a:pPr>
            <a:r>
              <a:rPr lang="en-US" altLang="ko-KR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 website for text to summarize</a:t>
            </a:r>
          </a:p>
        </p:txBody>
      </p:sp>
    </p:spTree>
    <p:extLst>
      <p:ext uri="{BB962C8B-B14F-4D97-AF65-F5344CB8AC3E}">
        <p14:creationId xmlns:p14="http://schemas.microsoft.com/office/powerpoint/2010/main" val="747520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{3DA995EF-E7EE-5542-BFA4-1D68B85262F0}tf10001063</Template>
  <TotalTime>2313</TotalTime>
  <Words>307</Words>
  <Application>Microsoft Macintosh PowerPoint</Application>
  <PresentationFormat>Widescreen</PresentationFormat>
  <Paragraphs>58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Mesh</vt:lpstr>
      <vt:lpstr>Group Project  Text summarization</vt:lpstr>
      <vt:lpstr>Product motivation</vt:lpstr>
      <vt:lpstr>Product Description</vt:lpstr>
      <vt:lpstr>Product Description(cont.)</vt:lpstr>
      <vt:lpstr>Product Description(cont.)</vt:lpstr>
      <vt:lpstr>demo</vt:lpstr>
      <vt:lpstr>Difficulty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JASSANDIP.SHINA@baruchmail.cuny.edu</dc:creator>
  <cp:lastModifiedBy>JASSANDIP.SHINA@baruchmail.cuny.edu</cp:lastModifiedBy>
  <cp:revision>39</cp:revision>
  <dcterms:created xsi:type="dcterms:W3CDTF">2018-12-13T20:16:13Z</dcterms:created>
  <dcterms:modified xsi:type="dcterms:W3CDTF">2018-12-18T21:36:54Z</dcterms:modified>
</cp:coreProperties>
</file>