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1" r:id="rId9"/>
    <p:sldId id="266" r:id="rId10"/>
    <p:sldId id="269" r:id="rId11"/>
    <p:sldId id="267" r:id="rId12"/>
    <p:sldId id="271" r:id="rId13"/>
    <p:sldId id="272" r:id="rId14"/>
    <p:sldId id="274" r:id="rId15"/>
    <p:sldId id="273" r:id="rId16"/>
    <p:sldId id="275" r:id="rId17"/>
    <p:sldId id="270" r:id="rId18"/>
    <p:sldId id="277" r:id="rId19"/>
    <p:sldId id="278" r:id="rId20"/>
    <p:sldId id="279" r:id="rId21"/>
    <p:sldId id="280" r:id="rId22"/>
    <p:sldId id="281" r:id="rId23"/>
    <p:sldId id="289" r:id="rId24"/>
    <p:sldId id="282" r:id="rId25"/>
    <p:sldId id="283" r:id="rId26"/>
    <p:sldId id="285" r:id="rId27"/>
    <p:sldId id="286" r:id="rId28"/>
    <p:sldId id="287" r:id="rId29"/>
    <p:sldId id="288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124" autoAdjust="0"/>
  </p:normalViewPr>
  <p:slideViewPr>
    <p:cSldViewPr snapToGrid="0">
      <p:cViewPr varScale="1">
        <p:scale>
          <a:sx n="112" d="100"/>
          <a:sy n="112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39AAB0-837F-4FB8-B365-1182C161A3B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BBCE42-B842-470E-ADFF-E768EC84D3E5}">
      <dgm:prSet phldrT="[Text]"/>
      <dgm:spPr/>
      <dgm:t>
        <a:bodyPr/>
        <a:lstStyle/>
        <a:p>
          <a:r>
            <a:rPr lang="en-US" dirty="0" smtClean="0"/>
            <a:t>Landing Page</a:t>
          </a:r>
          <a:endParaRPr lang="en-US" dirty="0"/>
        </a:p>
      </dgm:t>
    </dgm:pt>
    <dgm:pt modelId="{C8FC9488-362D-4C46-9085-721CE6174801}" type="parTrans" cxnId="{776C147E-A5EF-4A23-AFA5-6709D8E7F323}">
      <dgm:prSet/>
      <dgm:spPr/>
      <dgm:t>
        <a:bodyPr/>
        <a:lstStyle/>
        <a:p>
          <a:endParaRPr lang="en-US"/>
        </a:p>
      </dgm:t>
    </dgm:pt>
    <dgm:pt modelId="{A7E5C7A8-E371-461F-8E29-351E830622BE}" type="sibTrans" cxnId="{776C147E-A5EF-4A23-AFA5-6709D8E7F323}">
      <dgm:prSet/>
      <dgm:spPr/>
      <dgm:t>
        <a:bodyPr/>
        <a:lstStyle/>
        <a:p>
          <a:endParaRPr lang="en-US"/>
        </a:p>
      </dgm:t>
    </dgm:pt>
    <dgm:pt modelId="{5CF55072-5522-4641-B054-13634452074D}">
      <dgm:prSet phldrT="[Text]"/>
      <dgm:spPr/>
      <dgm:t>
        <a:bodyPr/>
        <a:lstStyle/>
        <a:p>
          <a:r>
            <a:rPr lang="en-US" dirty="0" smtClean="0"/>
            <a:t>iFrame</a:t>
          </a:r>
          <a:endParaRPr lang="en-US" dirty="0"/>
        </a:p>
      </dgm:t>
    </dgm:pt>
    <dgm:pt modelId="{EC685F1F-84DB-45D9-AFA9-C5BD6A89D267}" type="parTrans" cxnId="{E1218C62-894B-4F30-9E07-BFBA08FCEAE6}">
      <dgm:prSet/>
      <dgm:spPr/>
      <dgm:t>
        <a:bodyPr/>
        <a:lstStyle/>
        <a:p>
          <a:endParaRPr lang="en-US"/>
        </a:p>
      </dgm:t>
    </dgm:pt>
    <dgm:pt modelId="{4A620529-0E6C-4ED9-809E-5BA7B14622E8}" type="sibTrans" cxnId="{E1218C62-894B-4F30-9E07-BFBA08FCEAE6}">
      <dgm:prSet/>
      <dgm:spPr/>
      <dgm:t>
        <a:bodyPr/>
        <a:lstStyle/>
        <a:p>
          <a:endParaRPr lang="en-US"/>
        </a:p>
      </dgm:t>
    </dgm:pt>
    <dgm:pt modelId="{7B87D641-5F94-49A1-8E1C-BAB775EE98E6}">
      <dgm:prSet phldrT="[Text]"/>
      <dgm:spPr/>
      <dgm:t>
        <a:bodyPr/>
        <a:lstStyle/>
        <a:p>
          <a:r>
            <a:rPr lang="en-US" dirty="0" smtClean="0"/>
            <a:t>Login Page</a:t>
          </a:r>
          <a:endParaRPr lang="en-US" dirty="0"/>
        </a:p>
      </dgm:t>
    </dgm:pt>
    <dgm:pt modelId="{EC96AE2F-72D3-4069-99CF-2A343349BFE0}" type="parTrans" cxnId="{DB0B1702-4FE2-4AFB-B6FD-3E12C082B84C}">
      <dgm:prSet/>
      <dgm:spPr/>
      <dgm:t>
        <a:bodyPr/>
        <a:lstStyle/>
        <a:p>
          <a:endParaRPr lang="en-US"/>
        </a:p>
      </dgm:t>
    </dgm:pt>
    <dgm:pt modelId="{43AFBCA4-78BA-43E8-90FC-4C2B74C8728D}" type="sibTrans" cxnId="{DB0B1702-4FE2-4AFB-B6FD-3E12C082B84C}">
      <dgm:prSet/>
      <dgm:spPr/>
      <dgm:t>
        <a:bodyPr/>
        <a:lstStyle/>
        <a:p>
          <a:endParaRPr lang="en-US"/>
        </a:p>
      </dgm:t>
    </dgm:pt>
    <dgm:pt modelId="{1C3D52BA-E7A7-45FE-B78C-2FDECB6F0628}">
      <dgm:prSet phldrT="[Text]"/>
      <dgm:spPr/>
      <dgm:t>
        <a:bodyPr/>
        <a:lstStyle/>
        <a:p>
          <a:r>
            <a:rPr lang="en-US" dirty="0" smtClean="0"/>
            <a:t>Java Script</a:t>
          </a:r>
          <a:endParaRPr lang="en-US" dirty="0"/>
        </a:p>
      </dgm:t>
    </dgm:pt>
    <dgm:pt modelId="{F75CE6D2-B38C-4381-9B87-DB60F385B72D}" type="parTrans" cxnId="{DC20C2E2-92A5-40B6-A558-58D0876CFE77}">
      <dgm:prSet/>
      <dgm:spPr/>
      <dgm:t>
        <a:bodyPr/>
        <a:lstStyle/>
        <a:p>
          <a:endParaRPr lang="en-US"/>
        </a:p>
      </dgm:t>
    </dgm:pt>
    <dgm:pt modelId="{7CD1B2AF-655A-4FDB-9214-61A5213457FF}" type="sibTrans" cxnId="{DC20C2E2-92A5-40B6-A558-58D0876CFE77}">
      <dgm:prSet/>
      <dgm:spPr/>
      <dgm:t>
        <a:bodyPr/>
        <a:lstStyle/>
        <a:p>
          <a:endParaRPr lang="en-US"/>
        </a:p>
      </dgm:t>
    </dgm:pt>
    <dgm:pt modelId="{97CBFD53-7EB5-46CF-9E40-2F22D6AA7E63}">
      <dgm:prSet phldrT="[Text]"/>
      <dgm:spPr/>
      <dgm:t>
        <a:bodyPr/>
        <a:lstStyle/>
        <a:p>
          <a:r>
            <a:rPr lang="en-US" dirty="0" smtClean="0"/>
            <a:t>iFrame</a:t>
          </a:r>
          <a:endParaRPr lang="en-US" dirty="0"/>
        </a:p>
      </dgm:t>
    </dgm:pt>
    <dgm:pt modelId="{1051538C-FFF7-4308-82F2-370D4DA710C5}" type="parTrans" cxnId="{D9686701-774F-4BA8-ACA9-0334F761A96B}">
      <dgm:prSet/>
      <dgm:spPr/>
      <dgm:t>
        <a:bodyPr/>
        <a:lstStyle/>
        <a:p>
          <a:endParaRPr lang="en-US"/>
        </a:p>
      </dgm:t>
    </dgm:pt>
    <dgm:pt modelId="{C03ED31B-401A-4AEE-8189-ACE1F953272F}" type="sibTrans" cxnId="{D9686701-774F-4BA8-ACA9-0334F761A96B}">
      <dgm:prSet/>
      <dgm:spPr/>
      <dgm:t>
        <a:bodyPr/>
        <a:lstStyle/>
        <a:p>
          <a:endParaRPr lang="en-US"/>
        </a:p>
      </dgm:t>
    </dgm:pt>
    <dgm:pt modelId="{69055607-5F8B-4C73-91D1-493408492B4D}">
      <dgm:prSet phldrT="[Text]"/>
      <dgm:spPr/>
      <dgm:t>
        <a:bodyPr/>
        <a:lstStyle/>
        <a:p>
          <a:r>
            <a:rPr lang="en-US" dirty="0" smtClean="0"/>
            <a:t>Login Page</a:t>
          </a:r>
          <a:endParaRPr lang="en-US" dirty="0"/>
        </a:p>
      </dgm:t>
    </dgm:pt>
    <dgm:pt modelId="{24FCA829-0259-42FB-8206-8B951B42313E}" type="parTrans" cxnId="{863A871F-53D0-4F58-B810-B8AD674256D7}">
      <dgm:prSet/>
      <dgm:spPr/>
      <dgm:t>
        <a:bodyPr/>
        <a:lstStyle/>
        <a:p>
          <a:endParaRPr lang="en-US"/>
        </a:p>
      </dgm:t>
    </dgm:pt>
    <dgm:pt modelId="{9A4E94C5-DE23-4387-AAFE-69561FFB7169}" type="sibTrans" cxnId="{863A871F-53D0-4F58-B810-B8AD674256D7}">
      <dgm:prSet/>
      <dgm:spPr/>
      <dgm:t>
        <a:bodyPr/>
        <a:lstStyle/>
        <a:p>
          <a:endParaRPr lang="en-US"/>
        </a:p>
      </dgm:t>
    </dgm:pt>
    <dgm:pt modelId="{DCFBA590-1694-4AA9-979A-EC81DC6A8136}">
      <dgm:prSet phldrT="[Text]"/>
      <dgm:spPr/>
      <dgm:t>
        <a:bodyPr/>
        <a:lstStyle/>
        <a:p>
          <a:r>
            <a:rPr lang="en-US" dirty="0" smtClean="0"/>
            <a:t>Java Script</a:t>
          </a:r>
          <a:endParaRPr lang="en-US" dirty="0"/>
        </a:p>
      </dgm:t>
    </dgm:pt>
    <dgm:pt modelId="{B0A44B55-3FED-4AFA-8CE8-0C690CD03890}" type="parTrans" cxnId="{A11DA5F2-81AA-4EB5-9C1D-3045B0B6BCF0}">
      <dgm:prSet/>
      <dgm:spPr/>
      <dgm:t>
        <a:bodyPr/>
        <a:lstStyle/>
        <a:p>
          <a:endParaRPr lang="en-US"/>
        </a:p>
      </dgm:t>
    </dgm:pt>
    <dgm:pt modelId="{C213794F-E61A-45AC-9FB9-DA62A065388C}" type="sibTrans" cxnId="{A11DA5F2-81AA-4EB5-9C1D-3045B0B6BCF0}">
      <dgm:prSet/>
      <dgm:spPr/>
      <dgm:t>
        <a:bodyPr/>
        <a:lstStyle/>
        <a:p>
          <a:endParaRPr lang="en-US"/>
        </a:p>
      </dgm:t>
    </dgm:pt>
    <dgm:pt modelId="{B5AD8197-DD63-4570-9A3C-ED192691C9E8}" type="pres">
      <dgm:prSet presAssocID="{B239AAB0-837F-4FB8-B365-1182C161A3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297FE5F-FD87-4B04-8D60-DBDA4107ED27}" type="pres">
      <dgm:prSet presAssocID="{12BBCE42-B842-470E-ADFF-E768EC84D3E5}" presName="hierRoot1" presStyleCnt="0"/>
      <dgm:spPr/>
    </dgm:pt>
    <dgm:pt modelId="{415FE13C-8058-45B0-B51B-807FD6263E02}" type="pres">
      <dgm:prSet presAssocID="{12BBCE42-B842-470E-ADFF-E768EC84D3E5}" presName="composite" presStyleCnt="0"/>
      <dgm:spPr/>
    </dgm:pt>
    <dgm:pt modelId="{09B7434D-E682-4B30-937B-77484F74A4AC}" type="pres">
      <dgm:prSet presAssocID="{12BBCE42-B842-470E-ADFF-E768EC84D3E5}" presName="background" presStyleLbl="node0" presStyleIdx="0" presStyleCnt="1"/>
      <dgm:spPr/>
    </dgm:pt>
    <dgm:pt modelId="{1C3AF512-76CA-4133-B835-4F3DF284CF99}" type="pres">
      <dgm:prSet presAssocID="{12BBCE42-B842-470E-ADFF-E768EC84D3E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C5DDF4-F9DF-4561-B9C6-EA40DDEBC52C}" type="pres">
      <dgm:prSet presAssocID="{12BBCE42-B842-470E-ADFF-E768EC84D3E5}" presName="hierChild2" presStyleCnt="0"/>
      <dgm:spPr/>
    </dgm:pt>
    <dgm:pt modelId="{D90564C5-5BFF-4859-922A-9FCD2F7A80DC}" type="pres">
      <dgm:prSet presAssocID="{EC685F1F-84DB-45D9-AFA9-C5BD6A89D26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8BCE0A75-1209-4890-8B8F-14B8F2AEA322}" type="pres">
      <dgm:prSet presAssocID="{5CF55072-5522-4641-B054-13634452074D}" presName="hierRoot2" presStyleCnt="0"/>
      <dgm:spPr/>
    </dgm:pt>
    <dgm:pt modelId="{F55B86CF-27AC-4FD9-95D1-A90114CFB86C}" type="pres">
      <dgm:prSet presAssocID="{5CF55072-5522-4641-B054-13634452074D}" presName="composite2" presStyleCnt="0"/>
      <dgm:spPr/>
    </dgm:pt>
    <dgm:pt modelId="{5C2765A0-2480-4F10-96BD-5C5983CAD404}" type="pres">
      <dgm:prSet presAssocID="{5CF55072-5522-4641-B054-13634452074D}" presName="background2" presStyleLbl="node2" presStyleIdx="0" presStyleCnt="2"/>
      <dgm:spPr/>
    </dgm:pt>
    <dgm:pt modelId="{FCD29B29-4F9B-4C3A-B0A8-B217F8906506}" type="pres">
      <dgm:prSet presAssocID="{5CF55072-5522-4641-B054-13634452074D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7040BF-D193-42C7-BC39-EEAC1CE20715}" type="pres">
      <dgm:prSet presAssocID="{5CF55072-5522-4641-B054-13634452074D}" presName="hierChild3" presStyleCnt="0"/>
      <dgm:spPr/>
    </dgm:pt>
    <dgm:pt modelId="{4341E6EF-5252-4F1D-975B-13C01059D311}" type="pres">
      <dgm:prSet presAssocID="{EC96AE2F-72D3-4069-99CF-2A343349BFE0}" presName="Name17" presStyleLbl="parChTrans1D3" presStyleIdx="0" presStyleCnt="4"/>
      <dgm:spPr/>
      <dgm:t>
        <a:bodyPr/>
        <a:lstStyle/>
        <a:p>
          <a:endParaRPr lang="en-US"/>
        </a:p>
      </dgm:t>
    </dgm:pt>
    <dgm:pt modelId="{B6940F4D-0F8C-4C23-A85D-FDBA58CF2365}" type="pres">
      <dgm:prSet presAssocID="{7B87D641-5F94-49A1-8E1C-BAB775EE98E6}" presName="hierRoot3" presStyleCnt="0"/>
      <dgm:spPr/>
    </dgm:pt>
    <dgm:pt modelId="{7D5F4514-D874-4F7B-B5A1-428CD2C8023D}" type="pres">
      <dgm:prSet presAssocID="{7B87D641-5F94-49A1-8E1C-BAB775EE98E6}" presName="composite3" presStyleCnt="0"/>
      <dgm:spPr/>
    </dgm:pt>
    <dgm:pt modelId="{88FE964A-F9AD-401B-BA0A-643C4A83E614}" type="pres">
      <dgm:prSet presAssocID="{7B87D641-5F94-49A1-8E1C-BAB775EE98E6}" presName="background3" presStyleLbl="node3" presStyleIdx="0" presStyleCnt="4"/>
      <dgm:spPr/>
    </dgm:pt>
    <dgm:pt modelId="{85709D1C-55E2-4A84-B866-E0838BE1230D}" type="pres">
      <dgm:prSet presAssocID="{7B87D641-5F94-49A1-8E1C-BAB775EE98E6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6B6333-B97F-44BE-867E-1FC20FFC4295}" type="pres">
      <dgm:prSet presAssocID="{7B87D641-5F94-49A1-8E1C-BAB775EE98E6}" presName="hierChild4" presStyleCnt="0"/>
      <dgm:spPr/>
    </dgm:pt>
    <dgm:pt modelId="{08FA6558-F5C2-428A-B99A-027873D3D26F}" type="pres">
      <dgm:prSet presAssocID="{F75CE6D2-B38C-4381-9B87-DB60F385B72D}" presName="Name17" presStyleLbl="parChTrans1D3" presStyleIdx="1" presStyleCnt="4"/>
      <dgm:spPr/>
      <dgm:t>
        <a:bodyPr/>
        <a:lstStyle/>
        <a:p>
          <a:endParaRPr lang="en-US"/>
        </a:p>
      </dgm:t>
    </dgm:pt>
    <dgm:pt modelId="{E9FC6D4B-CA0D-40DB-AA0E-C60C173B1B35}" type="pres">
      <dgm:prSet presAssocID="{1C3D52BA-E7A7-45FE-B78C-2FDECB6F0628}" presName="hierRoot3" presStyleCnt="0"/>
      <dgm:spPr/>
    </dgm:pt>
    <dgm:pt modelId="{71200525-B72F-4197-991C-DA66C0EBB94C}" type="pres">
      <dgm:prSet presAssocID="{1C3D52BA-E7A7-45FE-B78C-2FDECB6F0628}" presName="composite3" presStyleCnt="0"/>
      <dgm:spPr/>
    </dgm:pt>
    <dgm:pt modelId="{BB21382A-E769-45F7-8517-B70124637196}" type="pres">
      <dgm:prSet presAssocID="{1C3D52BA-E7A7-45FE-B78C-2FDECB6F0628}" presName="background3" presStyleLbl="node3" presStyleIdx="1" presStyleCnt="4"/>
      <dgm:spPr/>
    </dgm:pt>
    <dgm:pt modelId="{870E2EF9-9B40-4675-9715-FF374B645E51}" type="pres">
      <dgm:prSet presAssocID="{1C3D52BA-E7A7-45FE-B78C-2FDECB6F0628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0858A1-B8E7-45CB-97BD-7C5953A5448C}" type="pres">
      <dgm:prSet presAssocID="{1C3D52BA-E7A7-45FE-B78C-2FDECB6F0628}" presName="hierChild4" presStyleCnt="0"/>
      <dgm:spPr/>
    </dgm:pt>
    <dgm:pt modelId="{FD0F250D-470E-4B2F-BB0E-F7638DE52B3D}" type="pres">
      <dgm:prSet presAssocID="{1051538C-FFF7-4308-82F2-370D4DA710C5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D34EA54-9F56-4149-93E6-7E4CC9169942}" type="pres">
      <dgm:prSet presAssocID="{97CBFD53-7EB5-46CF-9E40-2F22D6AA7E63}" presName="hierRoot2" presStyleCnt="0"/>
      <dgm:spPr/>
    </dgm:pt>
    <dgm:pt modelId="{EC238F6A-DE75-4CF5-8790-5538226D33BB}" type="pres">
      <dgm:prSet presAssocID="{97CBFD53-7EB5-46CF-9E40-2F22D6AA7E63}" presName="composite2" presStyleCnt="0"/>
      <dgm:spPr/>
    </dgm:pt>
    <dgm:pt modelId="{E6796E45-D5DD-4A23-9A17-3741B1BF8BB3}" type="pres">
      <dgm:prSet presAssocID="{97CBFD53-7EB5-46CF-9E40-2F22D6AA7E63}" presName="background2" presStyleLbl="node2" presStyleIdx="1" presStyleCnt="2"/>
      <dgm:spPr/>
    </dgm:pt>
    <dgm:pt modelId="{50B2EB29-AAAD-41E1-B9E9-F25CBB2C833F}" type="pres">
      <dgm:prSet presAssocID="{97CBFD53-7EB5-46CF-9E40-2F22D6AA7E63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3D61A6-DCF9-4005-A766-D3B2CDEB72B5}" type="pres">
      <dgm:prSet presAssocID="{97CBFD53-7EB5-46CF-9E40-2F22D6AA7E63}" presName="hierChild3" presStyleCnt="0"/>
      <dgm:spPr/>
    </dgm:pt>
    <dgm:pt modelId="{532E785F-7F47-4B46-A3EE-A98215BE6CB6}" type="pres">
      <dgm:prSet presAssocID="{24FCA829-0259-42FB-8206-8B951B42313E}" presName="Name17" presStyleLbl="parChTrans1D3" presStyleIdx="2" presStyleCnt="4"/>
      <dgm:spPr/>
      <dgm:t>
        <a:bodyPr/>
        <a:lstStyle/>
        <a:p>
          <a:endParaRPr lang="en-US"/>
        </a:p>
      </dgm:t>
    </dgm:pt>
    <dgm:pt modelId="{B285200C-2E9B-4B97-9B96-4F2EEA77B6F4}" type="pres">
      <dgm:prSet presAssocID="{69055607-5F8B-4C73-91D1-493408492B4D}" presName="hierRoot3" presStyleCnt="0"/>
      <dgm:spPr/>
    </dgm:pt>
    <dgm:pt modelId="{079AF336-35E2-4860-B6FB-9B30F1849688}" type="pres">
      <dgm:prSet presAssocID="{69055607-5F8B-4C73-91D1-493408492B4D}" presName="composite3" presStyleCnt="0"/>
      <dgm:spPr/>
    </dgm:pt>
    <dgm:pt modelId="{1F4FE401-5501-46ED-B4D2-5B3A55781D6A}" type="pres">
      <dgm:prSet presAssocID="{69055607-5F8B-4C73-91D1-493408492B4D}" presName="background3" presStyleLbl="node3" presStyleIdx="2" presStyleCnt="4"/>
      <dgm:spPr/>
    </dgm:pt>
    <dgm:pt modelId="{8EE3ADB9-C881-4B06-A514-92B5A55D09F1}" type="pres">
      <dgm:prSet presAssocID="{69055607-5F8B-4C73-91D1-493408492B4D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2FCD56-89DA-45EA-BBA3-8542781B8B3B}" type="pres">
      <dgm:prSet presAssocID="{69055607-5F8B-4C73-91D1-493408492B4D}" presName="hierChild4" presStyleCnt="0"/>
      <dgm:spPr/>
    </dgm:pt>
    <dgm:pt modelId="{EA66333A-B99F-4948-9431-469AD02BD49E}" type="pres">
      <dgm:prSet presAssocID="{B0A44B55-3FED-4AFA-8CE8-0C690CD03890}" presName="Name17" presStyleLbl="parChTrans1D3" presStyleIdx="3" presStyleCnt="4"/>
      <dgm:spPr/>
      <dgm:t>
        <a:bodyPr/>
        <a:lstStyle/>
        <a:p>
          <a:endParaRPr lang="en-US"/>
        </a:p>
      </dgm:t>
    </dgm:pt>
    <dgm:pt modelId="{E5649CBD-F5A9-4218-AA77-A8CE5987FC71}" type="pres">
      <dgm:prSet presAssocID="{DCFBA590-1694-4AA9-979A-EC81DC6A8136}" presName="hierRoot3" presStyleCnt="0"/>
      <dgm:spPr/>
    </dgm:pt>
    <dgm:pt modelId="{001ED201-F2F3-4132-9B4C-DDE98D6F983B}" type="pres">
      <dgm:prSet presAssocID="{DCFBA590-1694-4AA9-979A-EC81DC6A8136}" presName="composite3" presStyleCnt="0"/>
      <dgm:spPr/>
    </dgm:pt>
    <dgm:pt modelId="{4FA12D90-DB7D-4B8F-9CC4-8744A9BFD276}" type="pres">
      <dgm:prSet presAssocID="{DCFBA590-1694-4AA9-979A-EC81DC6A8136}" presName="background3" presStyleLbl="node3" presStyleIdx="3" presStyleCnt="4"/>
      <dgm:spPr/>
    </dgm:pt>
    <dgm:pt modelId="{33146138-A430-4666-82FE-8D48C4BF15B0}" type="pres">
      <dgm:prSet presAssocID="{DCFBA590-1694-4AA9-979A-EC81DC6A8136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71BBB7-8AF4-40EF-AD82-F901055ABB21}" type="pres">
      <dgm:prSet presAssocID="{DCFBA590-1694-4AA9-979A-EC81DC6A8136}" presName="hierChild4" presStyleCnt="0"/>
      <dgm:spPr/>
    </dgm:pt>
  </dgm:ptLst>
  <dgm:cxnLst>
    <dgm:cxn modelId="{DB0B1702-4FE2-4AFB-B6FD-3E12C082B84C}" srcId="{5CF55072-5522-4641-B054-13634452074D}" destId="{7B87D641-5F94-49A1-8E1C-BAB775EE98E6}" srcOrd="0" destOrd="0" parTransId="{EC96AE2F-72D3-4069-99CF-2A343349BFE0}" sibTransId="{43AFBCA4-78BA-43E8-90FC-4C2B74C8728D}"/>
    <dgm:cxn modelId="{E17117A2-1E4C-4DA7-8508-499F91A4E497}" type="presOf" srcId="{EC685F1F-84DB-45D9-AFA9-C5BD6A89D267}" destId="{D90564C5-5BFF-4859-922A-9FCD2F7A80DC}" srcOrd="0" destOrd="0" presId="urn:microsoft.com/office/officeart/2005/8/layout/hierarchy1"/>
    <dgm:cxn modelId="{43ECB379-F26C-47E4-A3CD-3F5F60B8360A}" type="presOf" srcId="{1051538C-FFF7-4308-82F2-370D4DA710C5}" destId="{FD0F250D-470E-4B2F-BB0E-F7638DE52B3D}" srcOrd="0" destOrd="0" presId="urn:microsoft.com/office/officeart/2005/8/layout/hierarchy1"/>
    <dgm:cxn modelId="{863A871F-53D0-4F58-B810-B8AD674256D7}" srcId="{97CBFD53-7EB5-46CF-9E40-2F22D6AA7E63}" destId="{69055607-5F8B-4C73-91D1-493408492B4D}" srcOrd="0" destOrd="0" parTransId="{24FCA829-0259-42FB-8206-8B951B42313E}" sibTransId="{9A4E94C5-DE23-4387-AAFE-69561FFB7169}"/>
    <dgm:cxn modelId="{055D7725-E3B4-4352-ACBC-2E6CCCC731CB}" type="presOf" srcId="{5CF55072-5522-4641-B054-13634452074D}" destId="{FCD29B29-4F9B-4C3A-B0A8-B217F8906506}" srcOrd="0" destOrd="0" presId="urn:microsoft.com/office/officeart/2005/8/layout/hierarchy1"/>
    <dgm:cxn modelId="{D355DF7D-BBFF-4C23-93A7-0737E7DC4604}" type="presOf" srcId="{F75CE6D2-B38C-4381-9B87-DB60F385B72D}" destId="{08FA6558-F5C2-428A-B99A-027873D3D26F}" srcOrd="0" destOrd="0" presId="urn:microsoft.com/office/officeart/2005/8/layout/hierarchy1"/>
    <dgm:cxn modelId="{E347B300-2162-4699-AF25-4D691F1B0169}" type="presOf" srcId="{1C3D52BA-E7A7-45FE-B78C-2FDECB6F0628}" destId="{870E2EF9-9B40-4675-9715-FF374B645E51}" srcOrd="0" destOrd="0" presId="urn:microsoft.com/office/officeart/2005/8/layout/hierarchy1"/>
    <dgm:cxn modelId="{99F88699-FBF5-4C67-A4DE-E3FF24FDDD5F}" type="presOf" srcId="{12BBCE42-B842-470E-ADFF-E768EC84D3E5}" destId="{1C3AF512-76CA-4133-B835-4F3DF284CF99}" srcOrd="0" destOrd="0" presId="urn:microsoft.com/office/officeart/2005/8/layout/hierarchy1"/>
    <dgm:cxn modelId="{C04952F3-3BF1-40ED-B344-9B4C93F5CD5F}" type="presOf" srcId="{24FCA829-0259-42FB-8206-8B951B42313E}" destId="{532E785F-7F47-4B46-A3EE-A98215BE6CB6}" srcOrd="0" destOrd="0" presId="urn:microsoft.com/office/officeart/2005/8/layout/hierarchy1"/>
    <dgm:cxn modelId="{832E554B-9647-4308-A223-2CE6A87C5F03}" type="presOf" srcId="{7B87D641-5F94-49A1-8E1C-BAB775EE98E6}" destId="{85709D1C-55E2-4A84-B866-E0838BE1230D}" srcOrd="0" destOrd="0" presId="urn:microsoft.com/office/officeart/2005/8/layout/hierarchy1"/>
    <dgm:cxn modelId="{B8A6D38A-17BF-4E1A-8706-4194FE148F40}" type="presOf" srcId="{69055607-5F8B-4C73-91D1-493408492B4D}" destId="{8EE3ADB9-C881-4B06-A514-92B5A55D09F1}" srcOrd="0" destOrd="0" presId="urn:microsoft.com/office/officeart/2005/8/layout/hierarchy1"/>
    <dgm:cxn modelId="{D9686701-774F-4BA8-ACA9-0334F761A96B}" srcId="{12BBCE42-B842-470E-ADFF-E768EC84D3E5}" destId="{97CBFD53-7EB5-46CF-9E40-2F22D6AA7E63}" srcOrd="1" destOrd="0" parTransId="{1051538C-FFF7-4308-82F2-370D4DA710C5}" sibTransId="{C03ED31B-401A-4AEE-8189-ACE1F953272F}"/>
    <dgm:cxn modelId="{3928F326-EE63-4777-8163-A7A0413F4047}" type="presOf" srcId="{97CBFD53-7EB5-46CF-9E40-2F22D6AA7E63}" destId="{50B2EB29-AAAD-41E1-B9E9-F25CBB2C833F}" srcOrd="0" destOrd="0" presId="urn:microsoft.com/office/officeart/2005/8/layout/hierarchy1"/>
    <dgm:cxn modelId="{054EBBA5-7915-4ABF-A074-B3BBB332A2F4}" type="presOf" srcId="{B0A44B55-3FED-4AFA-8CE8-0C690CD03890}" destId="{EA66333A-B99F-4948-9431-469AD02BD49E}" srcOrd="0" destOrd="0" presId="urn:microsoft.com/office/officeart/2005/8/layout/hierarchy1"/>
    <dgm:cxn modelId="{A11DA5F2-81AA-4EB5-9C1D-3045B0B6BCF0}" srcId="{97CBFD53-7EB5-46CF-9E40-2F22D6AA7E63}" destId="{DCFBA590-1694-4AA9-979A-EC81DC6A8136}" srcOrd="1" destOrd="0" parTransId="{B0A44B55-3FED-4AFA-8CE8-0C690CD03890}" sibTransId="{C213794F-E61A-45AC-9FB9-DA62A065388C}"/>
    <dgm:cxn modelId="{DC20C2E2-92A5-40B6-A558-58D0876CFE77}" srcId="{5CF55072-5522-4641-B054-13634452074D}" destId="{1C3D52BA-E7A7-45FE-B78C-2FDECB6F0628}" srcOrd="1" destOrd="0" parTransId="{F75CE6D2-B38C-4381-9B87-DB60F385B72D}" sibTransId="{7CD1B2AF-655A-4FDB-9214-61A5213457FF}"/>
    <dgm:cxn modelId="{776C147E-A5EF-4A23-AFA5-6709D8E7F323}" srcId="{B239AAB0-837F-4FB8-B365-1182C161A3BD}" destId="{12BBCE42-B842-470E-ADFF-E768EC84D3E5}" srcOrd="0" destOrd="0" parTransId="{C8FC9488-362D-4C46-9085-721CE6174801}" sibTransId="{A7E5C7A8-E371-461F-8E29-351E830622BE}"/>
    <dgm:cxn modelId="{E1218C62-894B-4F30-9E07-BFBA08FCEAE6}" srcId="{12BBCE42-B842-470E-ADFF-E768EC84D3E5}" destId="{5CF55072-5522-4641-B054-13634452074D}" srcOrd="0" destOrd="0" parTransId="{EC685F1F-84DB-45D9-AFA9-C5BD6A89D267}" sibTransId="{4A620529-0E6C-4ED9-809E-5BA7B14622E8}"/>
    <dgm:cxn modelId="{DC6B4AA6-E1DE-48F7-BB63-FF436666DD11}" type="presOf" srcId="{B239AAB0-837F-4FB8-B365-1182C161A3BD}" destId="{B5AD8197-DD63-4570-9A3C-ED192691C9E8}" srcOrd="0" destOrd="0" presId="urn:microsoft.com/office/officeart/2005/8/layout/hierarchy1"/>
    <dgm:cxn modelId="{3BCF7166-53BB-45A2-A958-E105DD91C84F}" type="presOf" srcId="{EC96AE2F-72D3-4069-99CF-2A343349BFE0}" destId="{4341E6EF-5252-4F1D-975B-13C01059D311}" srcOrd="0" destOrd="0" presId="urn:microsoft.com/office/officeart/2005/8/layout/hierarchy1"/>
    <dgm:cxn modelId="{0D03E0D6-E105-4F7E-97F2-832D578575E9}" type="presOf" srcId="{DCFBA590-1694-4AA9-979A-EC81DC6A8136}" destId="{33146138-A430-4666-82FE-8D48C4BF15B0}" srcOrd="0" destOrd="0" presId="urn:microsoft.com/office/officeart/2005/8/layout/hierarchy1"/>
    <dgm:cxn modelId="{7E72D240-6632-40E4-9CAE-F59D04DBA5C4}" type="presParOf" srcId="{B5AD8197-DD63-4570-9A3C-ED192691C9E8}" destId="{8297FE5F-FD87-4B04-8D60-DBDA4107ED27}" srcOrd="0" destOrd="0" presId="urn:microsoft.com/office/officeart/2005/8/layout/hierarchy1"/>
    <dgm:cxn modelId="{3C9B0ADA-A209-4C6D-AA43-B396B598AFD2}" type="presParOf" srcId="{8297FE5F-FD87-4B04-8D60-DBDA4107ED27}" destId="{415FE13C-8058-45B0-B51B-807FD6263E02}" srcOrd="0" destOrd="0" presId="urn:microsoft.com/office/officeart/2005/8/layout/hierarchy1"/>
    <dgm:cxn modelId="{A4CAC788-DE6A-4D4D-A61A-D6479216D647}" type="presParOf" srcId="{415FE13C-8058-45B0-B51B-807FD6263E02}" destId="{09B7434D-E682-4B30-937B-77484F74A4AC}" srcOrd="0" destOrd="0" presId="urn:microsoft.com/office/officeart/2005/8/layout/hierarchy1"/>
    <dgm:cxn modelId="{9F7075EE-21E9-4A88-8C26-5140FF61EB85}" type="presParOf" srcId="{415FE13C-8058-45B0-B51B-807FD6263E02}" destId="{1C3AF512-76CA-4133-B835-4F3DF284CF99}" srcOrd="1" destOrd="0" presId="urn:microsoft.com/office/officeart/2005/8/layout/hierarchy1"/>
    <dgm:cxn modelId="{93C0EA8D-7245-4F16-8C67-92F8CDB40411}" type="presParOf" srcId="{8297FE5F-FD87-4B04-8D60-DBDA4107ED27}" destId="{B5C5DDF4-F9DF-4561-B9C6-EA40DDEBC52C}" srcOrd="1" destOrd="0" presId="urn:microsoft.com/office/officeart/2005/8/layout/hierarchy1"/>
    <dgm:cxn modelId="{1EA4BD9C-4494-4024-AD4D-11B6E8968259}" type="presParOf" srcId="{B5C5DDF4-F9DF-4561-B9C6-EA40DDEBC52C}" destId="{D90564C5-5BFF-4859-922A-9FCD2F7A80DC}" srcOrd="0" destOrd="0" presId="urn:microsoft.com/office/officeart/2005/8/layout/hierarchy1"/>
    <dgm:cxn modelId="{CEDDAA6D-A607-4EBE-9603-C5EAFF5F9B7D}" type="presParOf" srcId="{B5C5DDF4-F9DF-4561-B9C6-EA40DDEBC52C}" destId="{8BCE0A75-1209-4890-8B8F-14B8F2AEA322}" srcOrd="1" destOrd="0" presId="urn:microsoft.com/office/officeart/2005/8/layout/hierarchy1"/>
    <dgm:cxn modelId="{C77A2587-BC97-49E5-A88C-B1C89C32BF95}" type="presParOf" srcId="{8BCE0A75-1209-4890-8B8F-14B8F2AEA322}" destId="{F55B86CF-27AC-4FD9-95D1-A90114CFB86C}" srcOrd="0" destOrd="0" presId="urn:microsoft.com/office/officeart/2005/8/layout/hierarchy1"/>
    <dgm:cxn modelId="{B3F02839-0EC7-48FE-A739-31B1221B422C}" type="presParOf" srcId="{F55B86CF-27AC-4FD9-95D1-A90114CFB86C}" destId="{5C2765A0-2480-4F10-96BD-5C5983CAD404}" srcOrd="0" destOrd="0" presId="urn:microsoft.com/office/officeart/2005/8/layout/hierarchy1"/>
    <dgm:cxn modelId="{C4EA7EA4-2D04-4959-B18F-9CC98957B7C4}" type="presParOf" srcId="{F55B86CF-27AC-4FD9-95D1-A90114CFB86C}" destId="{FCD29B29-4F9B-4C3A-B0A8-B217F8906506}" srcOrd="1" destOrd="0" presId="urn:microsoft.com/office/officeart/2005/8/layout/hierarchy1"/>
    <dgm:cxn modelId="{FF854C31-67B7-4191-9D6B-918D78339586}" type="presParOf" srcId="{8BCE0A75-1209-4890-8B8F-14B8F2AEA322}" destId="{4E7040BF-D193-42C7-BC39-EEAC1CE20715}" srcOrd="1" destOrd="0" presId="urn:microsoft.com/office/officeart/2005/8/layout/hierarchy1"/>
    <dgm:cxn modelId="{C84A672C-8B93-428C-8E25-59D0274584AA}" type="presParOf" srcId="{4E7040BF-D193-42C7-BC39-EEAC1CE20715}" destId="{4341E6EF-5252-4F1D-975B-13C01059D311}" srcOrd="0" destOrd="0" presId="urn:microsoft.com/office/officeart/2005/8/layout/hierarchy1"/>
    <dgm:cxn modelId="{AFA39C7F-7A2B-454C-8E9B-8F523FFA9639}" type="presParOf" srcId="{4E7040BF-D193-42C7-BC39-EEAC1CE20715}" destId="{B6940F4D-0F8C-4C23-A85D-FDBA58CF2365}" srcOrd="1" destOrd="0" presId="urn:microsoft.com/office/officeart/2005/8/layout/hierarchy1"/>
    <dgm:cxn modelId="{B120A912-4D39-4F92-B312-C3981B1B92A6}" type="presParOf" srcId="{B6940F4D-0F8C-4C23-A85D-FDBA58CF2365}" destId="{7D5F4514-D874-4F7B-B5A1-428CD2C8023D}" srcOrd="0" destOrd="0" presId="urn:microsoft.com/office/officeart/2005/8/layout/hierarchy1"/>
    <dgm:cxn modelId="{A1787927-607F-413F-BC2B-9BA9A160FFA4}" type="presParOf" srcId="{7D5F4514-D874-4F7B-B5A1-428CD2C8023D}" destId="{88FE964A-F9AD-401B-BA0A-643C4A83E614}" srcOrd="0" destOrd="0" presId="urn:microsoft.com/office/officeart/2005/8/layout/hierarchy1"/>
    <dgm:cxn modelId="{EBA67A77-D509-489C-8F47-7C26F3D417F7}" type="presParOf" srcId="{7D5F4514-D874-4F7B-B5A1-428CD2C8023D}" destId="{85709D1C-55E2-4A84-B866-E0838BE1230D}" srcOrd="1" destOrd="0" presId="urn:microsoft.com/office/officeart/2005/8/layout/hierarchy1"/>
    <dgm:cxn modelId="{450F84A6-3E73-4D5F-9CA0-8FB1CBA14F3D}" type="presParOf" srcId="{B6940F4D-0F8C-4C23-A85D-FDBA58CF2365}" destId="{2C6B6333-B97F-44BE-867E-1FC20FFC4295}" srcOrd="1" destOrd="0" presId="urn:microsoft.com/office/officeart/2005/8/layout/hierarchy1"/>
    <dgm:cxn modelId="{6001D4C5-AB95-4183-988C-A59AFAC28624}" type="presParOf" srcId="{4E7040BF-D193-42C7-BC39-EEAC1CE20715}" destId="{08FA6558-F5C2-428A-B99A-027873D3D26F}" srcOrd="2" destOrd="0" presId="urn:microsoft.com/office/officeart/2005/8/layout/hierarchy1"/>
    <dgm:cxn modelId="{91CDEFC5-48BB-431C-B7F1-1D5733BF3E7C}" type="presParOf" srcId="{4E7040BF-D193-42C7-BC39-EEAC1CE20715}" destId="{E9FC6D4B-CA0D-40DB-AA0E-C60C173B1B35}" srcOrd="3" destOrd="0" presId="urn:microsoft.com/office/officeart/2005/8/layout/hierarchy1"/>
    <dgm:cxn modelId="{143F01D0-C568-4840-AAA1-A5368504BAB6}" type="presParOf" srcId="{E9FC6D4B-CA0D-40DB-AA0E-C60C173B1B35}" destId="{71200525-B72F-4197-991C-DA66C0EBB94C}" srcOrd="0" destOrd="0" presId="urn:microsoft.com/office/officeart/2005/8/layout/hierarchy1"/>
    <dgm:cxn modelId="{867972E2-E3D1-4298-A2B7-2DCB77F8B4F7}" type="presParOf" srcId="{71200525-B72F-4197-991C-DA66C0EBB94C}" destId="{BB21382A-E769-45F7-8517-B70124637196}" srcOrd="0" destOrd="0" presId="urn:microsoft.com/office/officeart/2005/8/layout/hierarchy1"/>
    <dgm:cxn modelId="{AFAE3ABB-3A88-414D-983B-93B6E1A74D4B}" type="presParOf" srcId="{71200525-B72F-4197-991C-DA66C0EBB94C}" destId="{870E2EF9-9B40-4675-9715-FF374B645E51}" srcOrd="1" destOrd="0" presId="urn:microsoft.com/office/officeart/2005/8/layout/hierarchy1"/>
    <dgm:cxn modelId="{C223DC49-95C4-41E6-8739-A54B2665B559}" type="presParOf" srcId="{E9FC6D4B-CA0D-40DB-AA0E-C60C173B1B35}" destId="{5F0858A1-B8E7-45CB-97BD-7C5953A5448C}" srcOrd="1" destOrd="0" presId="urn:microsoft.com/office/officeart/2005/8/layout/hierarchy1"/>
    <dgm:cxn modelId="{D3D226F6-9F7C-48E2-A608-79080EEE27A3}" type="presParOf" srcId="{B5C5DDF4-F9DF-4561-B9C6-EA40DDEBC52C}" destId="{FD0F250D-470E-4B2F-BB0E-F7638DE52B3D}" srcOrd="2" destOrd="0" presId="urn:microsoft.com/office/officeart/2005/8/layout/hierarchy1"/>
    <dgm:cxn modelId="{A4CA041D-1772-473B-B5FF-35ABBEF06192}" type="presParOf" srcId="{B5C5DDF4-F9DF-4561-B9C6-EA40DDEBC52C}" destId="{AD34EA54-9F56-4149-93E6-7E4CC9169942}" srcOrd="3" destOrd="0" presId="urn:microsoft.com/office/officeart/2005/8/layout/hierarchy1"/>
    <dgm:cxn modelId="{EE8FD32F-3A6F-4652-8D92-91488B155DB5}" type="presParOf" srcId="{AD34EA54-9F56-4149-93E6-7E4CC9169942}" destId="{EC238F6A-DE75-4CF5-8790-5538226D33BB}" srcOrd="0" destOrd="0" presId="urn:microsoft.com/office/officeart/2005/8/layout/hierarchy1"/>
    <dgm:cxn modelId="{898D0B53-038C-476C-89BD-C2A71823F496}" type="presParOf" srcId="{EC238F6A-DE75-4CF5-8790-5538226D33BB}" destId="{E6796E45-D5DD-4A23-9A17-3741B1BF8BB3}" srcOrd="0" destOrd="0" presId="urn:microsoft.com/office/officeart/2005/8/layout/hierarchy1"/>
    <dgm:cxn modelId="{92D068CE-DD10-4E90-A605-7E923FDF45DF}" type="presParOf" srcId="{EC238F6A-DE75-4CF5-8790-5538226D33BB}" destId="{50B2EB29-AAAD-41E1-B9E9-F25CBB2C833F}" srcOrd="1" destOrd="0" presId="urn:microsoft.com/office/officeart/2005/8/layout/hierarchy1"/>
    <dgm:cxn modelId="{0E3DC172-A9EE-441F-961E-C309ED0F6A68}" type="presParOf" srcId="{AD34EA54-9F56-4149-93E6-7E4CC9169942}" destId="{883D61A6-DCF9-4005-A766-D3B2CDEB72B5}" srcOrd="1" destOrd="0" presId="urn:microsoft.com/office/officeart/2005/8/layout/hierarchy1"/>
    <dgm:cxn modelId="{0BDA4C0B-2365-4640-B5D8-5093C49A60E3}" type="presParOf" srcId="{883D61A6-DCF9-4005-A766-D3B2CDEB72B5}" destId="{532E785F-7F47-4B46-A3EE-A98215BE6CB6}" srcOrd="0" destOrd="0" presId="urn:microsoft.com/office/officeart/2005/8/layout/hierarchy1"/>
    <dgm:cxn modelId="{E12FD2A0-103D-4F51-A48B-E8BEF42617F4}" type="presParOf" srcId="{883D61A6-DCF9-4005-A766-D3B2CDEB72B5}" destId="{B285200C-2E9B-4B97-9B96-4F2EEA77B6F4}" srcOrd="1" destOrd="0" presId="urn:microsoft.com/office/officeart/2005/8/layout/hierarchy1"/>
    <dgm:cxn modelId="{351CD87D-AEF9-4D5E-8DA3-2B99B0301ECC}" type="presParOf" srcId="{B285200C-2E9B-4B97-9B96-4F2EEA77B6F4}" destId="{079AF336-35E2-4860-B6FB-9B30F1849688}" srcOrd="0" destOrd="0" presId="urn:microsoft.com/office/officeart/2005/8/layout/hierarchy1"/>
    <dgm:cxn modelId="{4BDBE68F-3774-4899-AEBB-EFC89F9FE200}" type="presParOf" srcId="{079AF336-35E2-4860-B6FB-9B30F1849688}" destId="{1F4FE401-5501-46ED-B4D2-5B3A55781D6A}" srcOrd="0" destOrd="0" presId="urn:microsoft.com/office/officeart/2005/8/layout/hierarchy1"/>
    <dgm:cxn modelId="{875D0542-10DC-4B03-8ED5-3A621895322A}" type="presParOf" srcId="{079AF336-35E2-4860-B6FB-9B30F1849688}" destId="{8EE3ADB9-C881-4B06-A514-92B5A55D09F1}" srcOrd="1" destOrd="0" presId="urn:microsoft.com/office/officeart/2005/8/layout/hierarchy1"/>
    <dgm:cxn modelId="{70B1707C-F771-4F61-9313-E705FB537AAA}" type="presParOf" srcId="{B285200C-2E9B-4B97-9B96-4F2EEA77B6F4}" destId="{772FCD56-89DA-45EA-BBA3-8542781B8B3B}" srcOrd="1" destOrd="0" presId="urn:microsoft.com/office/officeart/2005/8/layout/hierarchy1"/>
    <dgm:cxn modelId="{3D780F5B-BD48-437F-B8D3-017741CBDDAB}" type="presParOf" srcId="{883D61A6-DCF9-4005-A766-D3B2CDEB72B5}" destId="{EA66333A-B99F-4948-9431-469AD02BD49E}" srcOrd="2" destOrd="0" presId="urn:microsoft.com/office/officeart/2005/8/layout/hierarchy1"/>
    <dgm:cxn modelId="{60BC5023-9C62-4F96-86DD-D3A887383206}" type="presParOf" srcId="{883D61A6-DCF9-4005-A766-D3B2CDEB72B5}" destId="{E5649CBD-F5A9-4218-AA77-A8CE5987FC71}" srcOrd="3" destOrd="0" presId="urn:microsoft.com/office/officeart/2005/8/layout/hierarchy1"/>
    <dgm:cxn modelId="{F9814BFB-0D8A-4CAD-B74E-B8D798E09937}" type="presParOf" srcId="{E5649CBD-F5A9-4218-AA77-A8CE5987FC71}" destId="{001ED201-F2F3-4132-9B4C-DDE98D6F983B}" srcOrd="0" destOrd="0" presId="urn:microsoft.com/office/officeart/2005/8/layout/hierarchy1"/>
    <dgm:cxn modelId="{A87B1E32-72F6-4267-B67C-68ADF5856484}" type="presParOf" srcId="{001ED201-F2F3-4132-9B4C-DDE98D6F983B}" destId="{4FA12D90-DB7D-4B8F-9CC4-8744A9BFD276}" srcOrd="0" destOrd="0" presId="urn:microsoft.com/office/officeart/2005/8/layout/hierarchy1"/>
    <dgm:cxn modelId="{B0A59D4C-F8B1-4FC2-8A82-41C1B0539479}" type="presParOf" srcId="{001ED201-F2F3-4132-9B4C-DDE98D6F983B}" destId="{33146138-A430-4666-82FE-8D48C4BF15B0}" srcOrd="1" destOrd="0" presId="urn:microsoft.com/office/officeart/2005/8/layout/hierarchy1"/>
    <dgm:cxn modelId="{D482CAD8-E2EA-4A1A-8517-D3BDAC2561F7}" type="presParOf" srcId="{E5649CBD-F5A9-4218-AA77-A8CE5987FC71}" destId="{EF71BBB7-8AF4-40EF-AD82-F901055ABB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6333A-B99F-4948-9431-469AD02BD49E}">
      <dsp:nvSpPr>
        <dsp:cNvPr id="0" name=""/>
        <dsp:cNvSpPr/>
      </dsp:nvSpPr>
      <dsp:spPr>
        <a:xfrm>
          <a:off x="2876580" y="2529322"/>
          <a:ext cx="494217" cy="235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283"/>
              </a:lnTo>
              <a:lnTo>
                <a:pt x="494217" y="160283"/>
              </a:lnTo>
              <a:lnTo>
                <a:pt x="494217" y="2352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E785F-7F47-4B46-A3EE-A98215BE6CB6}">
      <dsp:nvSpPr>
        <dsp:cNvPr id="0" name=""/>
        <dsp:cNvSpPr/>
      </dsp:nvSpPr>
      <dsp:spPr>
        <a:xfrm>
          <a:off x="2382362" y="2529322"/>
          <a:ext cx="494217" cy="235202"/>
        </a:xfrm>
        <a:custGeom>
          <a:avLst/>
          <a:gdLst/>
          <a:ahLst/>
          <a:cxnLst/>
          <a:rect l="0" t="0" r="0" b="0"/>
          <a:pathLst>
            <a:path>
              <a:moveTo>
                <a:pt x="494217" y="0"/>
              </a:moveTo>
              <a:lnTo>
                <a:pt x="494217" y="160283"/>
              </a:lnTo>
              <a:lnTo>
                <a:pt x="0" y="160283"/>
              </a:lnTo>
              <a:lnTo>
                <a:pt x="0" y="2352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F250D-470E-4B2F-BB0E-F7638DE52B3D}">
      <dsp:nvSpPr>
        <dsp:cNvPr id="0" name=""/>
        <dsp:cNvSpPr/>
      </dsp:nvSpPr>
      <dsp:spPr>
        <a:xfrm>
          <a:off x="1888145" y="1780582"/>
          <a:ext cx="988435" cy="235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283"/>
              </a:lnTo>
              <a:lnTo>
                <a:pt x="988435" y="160283"/>
              </a:lnTo>
              <a:lnTo>
                <a:pt x="988435" y="2352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A6558-F5C2-428A-B99A-027873D3D26F}">
      <dsp:nvSpPr>
        <dsp:cNvPr id="0" name=""/>
        <dsp:cNvSpPr/>
      </dsp:nvSpPr>
      <dsp:spPr>
        <a:xfrm>
          <a:off x="899710" y="2529322"/>
          <a:ext cx="494217" cy="235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283"/>
              </a:lnTo>
              <a:lnTo>
                <a:pt x="494217" y="160283"/>
              </a:lnTo>
              <a:lnTo>
                <a:pt x="494217" y="2352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1E6EF-5252-4F1D-975B-13C01059D311}">
      <dsp:nvSpPr>
        <dsp:cNvPr id="0" name=""/>
        <dsp:cNvSpPr/>
      </dsp:nvSpPr>
      <dsp:spPr>
        <a:xfrm>
          <a:off x="405492" y="2529322"/>
          <a:ext cx="494217" cy="235202"/>
        </a:xfrm>
        <a:custGeom>
          <a:avLst/>
          <a:gdLst/>
          <a:ahLst/>
          <a:cxnLst/>
          <a:rect l="0" t="0" r="0" b="0"/>
          <a:pathLst>
            <a:path>
              <a:moveTo>
                <a:pt x="494217" y="0"/>
              </a:moveTo>
              <a:lnTo>
                <a:pt x="494217" y="160283"/>
              </a:lnTo>
              <a:lnTo>
                <a:pt x="0" y="160283"/>
              </a:lnTo>
              <a:lnTo>
                <a:pt x="0" y="2352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564C5-5BFF-4859-922A-9FCD2F7A80DC}">
      <dsp:nvSpPr>
        <dsp:cNvPr id="0" name=""/>
        <dsp:cNvSpPr/>
      </dsp:nvSpPr>
      <dsp:spPr>
        <a:xfrm>
          <a:off x="899710" y="1780582"/>
          <a:ext cx="988435" cy="235202"/>
        </a:xfrm>
        <a:custGeom>
          <a:avLst/>
          <a:gdLst/>
          <a:ahLst/>
          <a:cxnLst/>
          <a:rect l="0" t="0" r="0" b="0"/>
          <a:pathLst>
            <a:path>
              <a:moveTo>
                <a:pt x="988435" y="0"/>
              </a:moveTo>
              <a:lnTo>
                <a:pt x="988435" y="160283"/>
              </a:lnTo>
              <a:lnTo>
                <a:pt x="0" y="160283"/>
              </a:lnTo>
              <a:lnTo>
                <a:pt x="0" y="2352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7434D-E682-4B30-937B-77484F74A4AC}">
      <dsp:nvSpPr>
        <dsp:cNvPr id="0" name=""/>
        <dsp:cNvSpPr/>
      </dsp:nvSpPr>
      <dsp:spPr>
        <a:xfrm>
          <a:off x="1483785" y="1267046"/>
          <a:ext cx="808719" cy="513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AF512-76CA-4133-B835-4F3DF284CF99}">
      <dsp:nvSpPr>
        <dsp:cNvPr id="0" name=""/>
        <dsp:cNvSpPr/>
      </dsp:nvSpPr>
      <dsp:spPr>
        <a:xfrm>
          <a:off x="1573643" y="1352410"/>
          <a:ext cx="808719" cy="513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Landing Page</a:t>
          </a:r>
          <a:endParaRPr lang="en-US" sz="1300" kern="1200" dirty="0"/>
        </a:p>
      </dsp:txBody>
      <dsp:txXfrm>
        <a:off x="1588684" y="1367451"/>
        <a:ext cx="778637" cy="483454"/>
      </dsp:txXfrm>
    </dsp:sp>
    <dsp:sp modelId="{5C2765A0-2480-4F10-96BD-5C5983CAD404}">
      <dsp:nvSpPr>
        <dsp:cNvPr id="0" name=""/>
        <dsp:cNvSpPr/>
      </dsp:nvSpPr>
      <dsp:spPr>
        <a:xfrm>
          <a:off x="495350" y="2015785"/>
          <a:ext cx="808719" cy="513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29B29-4F9B-4C3A-B0A8-B217F8906506}">
      <dsp:nvSpPr>
        <dsp:cNvPr id="0" name=""/>
        <dsp:cNvSpPr/>
      </dsp:nvSpPr>
      <dsp:spPr>
        <a:xfrm>
          <a:off x="585207" y="2101150"/>
          <a:ext cx="808719" cy="513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iFrame</a:t>
          </a:r>
          <a:endParaRPr lang="en-US" sz="1300" kern="1200" dirty="0"/>
        </a:p>
      </dsp:txBody>
      <dsp:txXfrm>
        <a:off x="600248" y="2116191"/>
        <a:ext cx="778637" cy="483454"/>
      </dsp:txXfrm>
    </dsp:sp>
    <dsp:sp modelId="{88FE964A-F9AD-401B-BA0A-643C4A83E614}">
      <dsp:nvSpPr>
        <dsp:cNvPr id="0" name=""/>
        <dsp:cNvSpPr/>
      </dsp:nvSpPr>
      <dsp:spPr>
        <a:xfrm>
          <a:off x="1132" y="2764525"/>
          <a:ext cx="808719" cy="513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09D1C-55E2-4A84-B866-E0838BE1230D}">
      <dsp:nvSpPr>
        <dsp:cNvPr id="0" name=""/>
        <dsp:cNvSpPr/>
      </dsp:nvSpPr>
      <dsp:spPr>
        <a:xfrm>
          <a:off x="90990" y="2849890"/>
          <a:ext cx="808719" cy="513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Login Page</a:t>
          </a:r>
          <a:endParaRPr lang="en-US" sz="1300" kern="1200" dirty="0"/>
        </a:p>
      </dsp:txBody>
      <dsp:txXfrm>
        <a:off x="106031" y="2864931"/>
        <a:ext cx="778637" cy="483454"/>
      </dsp:txXfrm>
    </dsp:sp>
    <dsp:sp modelId="{BB21382A-E769-45F7-8517-B70124637196}">
      <dsp:nvSpPr>
        <dsp:cNvPr id="0" name=""/>
        <dsp:cNvSpPr/>
      </dsp:nvSpPr>
      <dsp:spPr>
        <a:xfrm>
          <a:off x="989567" y="2764525"/>
          <a:ext cx="808719" cy="513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E2EF9-9B40-4675-9715-FF374B645E51}">
      <dsp:nvSpPr>
        <dsp:cNvPr id="0" name=""/>
        <dsp:cNvSpPr/>
      </dsp:nvSpPr>
      <dsp:spPr>
        <a:xfrm>
          <a:off x="1079425" y="2849890"/>
          <a:ext cx="808719" cy="513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Java Script</a:t>
          </a:r>
          <a:endParaRPr lang="en-US" sz="1300" kern="1200" dirty="0"/>
        </a:p>
      </dsp:txBody>
      <dsp:txXfrm>
        <a:off x="1094466" y="2864931"/>
        <a:ext cx="778637" cy="483454"/>
      </dsp:txXfrm>
    </dsp:sp>
    <dsp:sp modelId="{E6796E45-D5DD-4A23-9A17-3741B1BF8BB3}">
      <dsp:nvSpPr>
        <dsp:cNvPr id="0" name=""/>
        <dsp:cNvSpPr/>
      </dsp:nvSpPr>
      <dsp:spPr>
        <a:xfrm>
          <a:off x="2472220" y="2015785"/>
          <a:ext cx="808719" cy="513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2EB29-AAAD-41E1-B9E9-F25CBB2C833F}">
      <dsp:nvSpPr>
        <dsp:cNvPr id="0" name=""/>
        <dsp:cNvSpPr/>
      </dsp:nvSpPr>
      <dsp:spPr>
        <a:xfrm>
          <a:off x="2562078" y="2101150"/>
          <a:ext cx="808719" cy="513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iFrame</a:t>
          </a:r>
          <a:endParaRPr lang="en-US" sz="1300" kern="1200" dirty="0"/>
        </a:p>
      </dsp:txBody>
      <dsp:txXfrm>
        <a:off x="2577119" y="2116191"/>
        <a:ext cx="778637" cy="483454"/>
      </dsp:txXfrm>
    </dsp:sp>
    <dsp:sp modelId="{1F4FE401-5501-46ED-B4D2-5B3A55781D6A}">
      <dsp:nvSpPr>
        <dsp:cNvPr id="0" name=""/>
        <dsp:cNvSpPr/>
      </dsp:nvSpPr>
      <dsp:spPr>
        <a:xfrm>
          <a:off x="1978002" y="2764525"/>
          <a:ext cx="808719" cy="513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3ADB9-C881-4B06-A514-92B5A55D09F1}">
      <dsp:nvSpPr>
        <dsp:cNvPr id="0" name=""/>
        <dsp:cNvSpPr/>
      </dsp:nvSpPr>
      <dsp:spPr>
        <a:xfrm>
          <a:off x="2067860" y="2849890"/>
          <a:ext cx="808719" cy="513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Login Page</a:t>
          </a:r>
          <a:endParaRPr lang="en-US" sz="1300" kern="1200" dirty="0"/>
        </a:p>
      </dsp:txBody>
      <dsp:txXfrm>
        <a:off x="2082901" y="2864931"/>
        <a:ext cx="778637" cy="483454"/>
      </dsp:txXfrm>
    </dsp:sp>
    <dsp:sp modelId="{4FA12D90-DB7D-4B8F-9CC4-8744A9BFD276}">
      <dsp:nvSpPr>
        <dsp:cNvPr id="0" name=""/>
        <dsp:cNvSpPr/>
      </dsp:nvSpPr>
      <dsp:spPr>
        <a:xfrm>
          <a:off x="2966437" y="2764525"/>
          <a:ext cx="808719" cy="513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46138-A430-4666-82FE-8D48C4BF15B0}">
      <dsp:nvSpPr>
        <dsp:cNvPr id="0" name=""/>
        <dsp:cNvSpPr/>
      </dsp:nvSpPr>
      <dsp:spPr>
        <a:xfrm>
          <a:off x="3056295" y="2849890"/>
          <a:ext cx="808719" cy="513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Java Script</a:t>
          </a:r>
          <a:endParaRPr lang="en-US" sz="1300" kern="1200" dirty="0"/>
        </a:p>
      </dsp:txBody>
      <dsp:txXfrm>
        <a:off x="3071336" y="2864931"/>
        <a:ext cx="778637" cy="483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271D5-C13F-4E3D-8D30-EC0F88CD1B35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3B0E7-746D-4669-9FCD-806E377A2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9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LessPass</a:t>
            </a:r>
            <a:r>
              <a:rPr lang="en-US" altLang="zh-TW" dirty="0" smtClean="0"/>
              <a:t> &amp;&amp;&amp; Norton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IdentySafe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7829-25DD-4058-9C6C-1C6D573B76C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665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7829-25DD-4058-9C6C-1C6D573B76C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338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7829-25DD-4058-9C6C-1C6D573B76C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661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7829-25DD-4058-9C6C-1C6D573B76C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116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7829-25DD-4058-9C6C-1C6D573B76C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392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7829-25DD-4058-9C6C-1C6D573B76C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80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7829-25DD-4058-9C6C-1C6D573B76CF}" type="slidenum">
              <a:rPr lang="zh-TW" altLang="en-US" smtClean="0">
                <a:solidFill>
                  <a:prstClr val="black"/>
                </a:solidFill>
              </a:rPr>
              <a:pPr/>
              <a:t>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8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7829-25DD-4058-9C6C-1C6D573B76C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6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7829-25DD-4058-9C6C-1C6D573B76C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1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7829-25DD-4058-9C6C-1C6D573B76C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939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3B0E7-746D-4669-9FCD-806E377A2A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33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7829-25DD-4058-9C6C-1C6D573B76C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80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7829-25DD-4058-9C6C-1C6D573B76C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060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javascript:alert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document.forms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[0].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id_password.value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3B0E7-746D-4669-9FCD-806E377A2A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8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5EB-56E2-4BA4-A609-972D924349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6B1-E464-417E-9E26-744855FFFFB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5507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5EB-56E2-4BA4-A609-972D924349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6B1-E464-417E-9E26-744855FFFFB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836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5EB-56E2-4BA4-A609-972D924349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6B1-E464-417E-9E26-744855FFFFB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5147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5EB-56E2-4BA4-A609-972D924349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6B1-E464-417E-9E26-744855FFFFB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826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5EB-56E2-4BA4-A609-972D924349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6B1-E464-417E-9E26-744855FFFFB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621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5EB-56E2-4BA4-A609-972D924349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6B1-E464-417E-9E26-744855FFFFB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157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5EB-56E2-4BA4-A609-972D924349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6B1-E464-417E-9E26-744855FFFFB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3561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5EB-56E2-4BA4-A609-972D924349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6B1-E464-417E-9E26-744855FFFFB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394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5EB-56E2-4BA4-A609-972D924349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6B1-E464-417E-9E26-744855FFFFB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5995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5EB-56E2-4BA4-A609-972D924349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6B1-E464-417E-9E26-744855FFFFB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230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5EB-56E2-4BA4-A609-972D924349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6B1-E464-417E-9E26-744855FFFFB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1570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BC5EB-56E2-4BA4-A609-972D9243490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2015/11/12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B16B1-E464-417E-9E26-744855FFFFB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97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qiiSuIE79No" TargetMode="External"/><Relationship Id="rId2" Type="http://schemas.openxmlformats.org/officeDocument/2006/relationships/hyperlink" Target="https://www.youtube.com/watch?v=n0xIiWl0pZo&amp;feature=youtu.b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979" y="1129052"/>
            <a:ext cx="11446042" cy="1411705"/>
          </a:xfrm>
        </p:spPr>
        <p:txBody>
          <a:bodyPr>
            <a:normAutofit/>
          </a:bodyPr>
          <a:lstStyle/>
          <a:p>
            <a:r>
              <a:rPr lang="en-US" altLang="zh-TW" sz="4800" b="1" i="1" dirty="0" smtClean="0"/>
              <a:t>Password </a:t>
            </a:r>
            <a:r>
              <a:rPr lang="en-US" altLang="zh-TW" sz="4800" b="1" i="1" dirty="0" smtClean="0"/>
              <a:t>Managers: Attacks </a:t>
            </a:r>
            <a:r>
              <a:rPr lang="en-US" altLang="zh-TW" sz="4800" b="1" i="1" dirty="0" smtClean="0"/>
              <a:t>and Defenses</a:t>
            </a:r>
            <a:endParaRPr lang="en-US" sz="48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779" y="3128796"/>
            <a:ext cx="11229473" cy="1655762"/>
          </a:xfrm>
        </p:spPr>
        <p:txBody>
          <a:bodyPr/>
          <a:lstStyle/>
          <a:p>
            <a:r>
              <a:rPr lang="en-US" altLang="zh-TW" dirty="0" smtClean="0"/>
              <a:t>David Silver, Suman Jana, Dan </a:t>
            </a:r>
            <a:r>
              <a:rPr lang="en-US" altLang="zh-TW" dirty="0" err="1" smtClean="0"/>
              <a:t>Boneh</a:t>
            </a:r>
            <a:r>
              <a:rPr lang="en-US" altLang="zh-TW" dirty="0" smtClean="0"/>
              <a:t>, Stanford University</a:t>
            </a:r>
          </a:p>
          <a:p>
            <a:r>
              <a:rPr lang="en-US" altLang="zh-TW" dirty="0" smtClean="0"/>
              <a:t>Eric Chen, Collin Jackson, Carnegie Mellon University</a:t>
            </a:r>
            <a:endParaRPr lang="zh-TW" alt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0298" y="5847348"/>
            <a:ext cx="282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Kartik</a:t>
            </a:r>
            <a:r>
              <a:rPr lang="en-US" dirty="0" smtClean="0"/>
              <a:t> Khanna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4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3558" y="365125"/>
            <a:ext cx="10760242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TW" sz="2800" b="1" dirty="0" smtClean="0">
                <a:latin typeface="+mn-lt"/>
              </a:rPr>
              <a:t>Scenario </a:t>
            </a:r>
            <a:r>
              <a:rPr lang="en-US" altLang="zh-TW" sz="2800" b="1" dirty="0" smtClean="0">
                <a:latin typeface="+mn-lt"/>
              </a:rPr>
              <a:t>3</a:t>
            </a:r>
            <a:r>
              <a:rPr lang="en-US" altLang="zh-TW" sz="2800" dirty="0" smtClean="0">
                <a:latin typeface="+mn-lt"/>
              </a:rPr>
              <a:t/>
            </a:r>
            <a:br>
              <a:rPr lang="en-US" altLang="zh-TW" sz="2800" dirty="0" smtClean="0">
                <a:latin typeface="+mn-lt"/>
              </a:rPr>
            </a:br>
            <a:r>
              <a:rPr lang="en-US" altLang="zh-TW" sz="2800" u="sng" dirty="0" smtClean="0">
                <a:latin typeface="+mn-lt"/>
              </a:rPr>
              <a:t>Modified </a:t>
            </a:r>
            <a:r>
              <a:rPr lang="en-US" altLang="zh-TW" sz="2800" u="sng" dirty="0">
                <a:latin typeface="+mn-lt"/>
              </a:rPr>
              <a:t>F</a:t>
            </a:r>
            <a:r>
              <a:rPr lang="en-US" altLang="zh-TW" sz="2800" u="sng" dirty="0" smtClean="0">
                <a:latin typeface="+mn-lt"/>
              </a:rPr>
              <a:t>orm </a:t>
            </a:r>
            <a:r>
              <a:rPr lang="en-US" altLang="zh-TW" sz="2800" u="sng" dirty="0" smtClean="0">
                <a:latin typeface="+mn-lt"/>
              </a:rPr>
              <a:t>Action:</a:t>
            </a:r>
            <a:endParaRPr lang="zh-TW" altLang="en-US" sz="2800" u="sng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52651" y="1943101"/>
            <a:ext cx="3527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At Save:</a:t>
            </a:r>
          </a:p>
          <a:p>
            <a:pPr algn="ctr"/>
            <a:r>
              <a:rPr lang="en-US" altLang="zh-TW" sz="2400" dirty="0"/>
              <a:t>&lt;form action=“</a:t>
            </a:r>
            <a:r>
              <a:rPr lang="en-US" altLang="zh-TW" sz="2400" dirty="0" err="1">
                <a:solidFill>
                  <a:srgbClr val="00B050"/>
                </a:solidFill>
              </a:rPr>
              <a:t>login.php</a:t>
            </a:r>
            <a:r>
              <a:rPr lang="en-US" altLang="zh-TW" sz="2400" dirty="0"/>
              <a:t>”&gt;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61101" y="1943101"/>
            <a:ext cx="4406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Now:</a:t>
            </a:r>
          </a:p>
          <a:p>
            <a:pPr algn="ctr"/>
            <a:r>
              <a:rPr lang="en-US" altLang="zh-TW" sz="2400" dirty="0"/>
              <a:t>&lt;form action=“</a:t>
            </a:r>
            <a:r>
              <a:rPr lang="en-US" altLang="zh-TW" sz="2400" dirty="0">
                <a:solidFill>
                  <a:srgbClr val="FF0000"/>
                </a:solidFill>
              </a:rPr>
              <a:t>http://evil.com</a:t>
            </a:r>
            <a:r>
              <a:rPr lang="en-US" altLang="zh-TW" sz="2400" dirty="0"/>
              <a:t>”&gt;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332288" y="3066746"/>
            <a:ext cx="352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Automatic Autofill</a:t>
            </a:r>
          </a:p>
        </p:txBody>
      </p:sp>
      <p:sp>
        <p:nvSpPr>
          <p:cNvPr id="8" name="矩形 7"/>
          <p:cNvSpPr/>
          <p:nvPr/>
        </p:nvSpPr>
        <p:spPr>
          <a:xfrm>
            <a:off x="2927349" y="4870451"/>
            <a:ext cx="6337300" cy="14859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7030A0"/>
                </a:solidFill>
              </a:rPr>
              <a:t>If action changed by JavaScript after </a:t>
            </a:r>
            <a:r>
              <a:rPr lang="en-US" altLang="zh-TW" sz="2400" dirty="0" err="1">
                <a:solidFill>
                  <a:srgbClr val="7030A0"/>
                </a:solidFill>
              </a:rPr>
              <a:t>autofilling</a:t>
            </a:r>
            <a:r>
              <a:rPr lang="en-US" altLang="zh-TW" sz="2400" dirty="0">
                <a:solidFill>
                  <a:srgbClr val="7030A0"/>
                </a:solidFill>
              </a:rPr>
              <a:t>?</a:t>
            </a:r>
          </a:p>
          <a:p>
            <a:pPr algn="ctr"/>
            <a:r>
              <a:rPr lang="en-US" altLang="zh-TW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form.action</a:t>
            </a:r>
            <a:r>
              <a:rPr lang="en-US" altLang="zh-TW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=“http://evil.com”</a:t>
            </a:r>
            <a:endParaRPr lang="zh-TW" altLang="en-US" sz="2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13" y="3663933"/>
            <a:ext cx="4524375" cy="8763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961" y="3651521"/>
            <a:ext cx="82200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7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smtClean="0"/>
              <a:t>Scenario </a:t>
            </a:r>
            <a:r>
              <a:rPr lang="en-US" sz="2800" b="1" dirty="0" smtClean="0"/>
              <a:t>4</a:t>
            </a:r>
            <a:br>
              <a:rPr lang="en-US" sz="2800" b="1" dirty="0" smtClean="0"/>
            </a:br>
            <a:r>
              <a:rPr lang="en-US" sz="2800" b="1" u="sng" dirty="0" smtClean="0"/>
              <a:t>Autocomplete Attribute</a:t>
            </a:r>
            <a:r>
              <a:rPr lang="en-US" sz="2800" b="1" dirty="0" smtClean="0"/>
              <a:t>:</a:t>
            </a:r>
            <a:r>
              <a:rPr lang="en-US" sz="2800" b="1" dirty="0" smtClean="0"/>
              <a:t>		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3962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/>
              <a:t>If a password field has its autocomplete attribute set to “off”, these password managers will neither fill it nor offer to save new passwords entered into it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&lt;input autocomplete="off" ... &gt;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Password Mangers who respect the attribute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://www.actsofvolition.com/images/firefox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4001294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955" y="3895597"/>
            <a:ext cx="622300" cy="702597"/>
          </a:xfrm>
          <a:prstGeom prst="rect">
            <a:avLst/>
          </a:prstGeom>
        </p:spPr>
      </p:pic>
      <p:sp>
        <p:nvSpPr>
          <p:cNvPr id="5" name="AutoShape 6" descr="Image result for android browser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425" y="3983037"/>
            <a:ext cx="633413" cy="6334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008" y="3895597"/>
            <a:ext cx="746916" cy="74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/>
              <a:t>CONTENTS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Autofill Policies	</a:t>
            </a:r>
          </a:p>
          <a:p>
            <a:pPr lvl="1">
              <a:lnSpc>
                <a:spcPct val="150000"/>
              </a:lnSpc>
            </a:pPr>
            <a:r>
              <a:rPr lang="en-US" b="1" u="sng" dirty="0" smtClean="0"/>
              <a:t>EVIL COFFEE SHOP ATTACKER	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Remote Extraction Of Password	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Strengthening Password Mangers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Conclusion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477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0050" y="276225"/>
            <a:ext cx="10058400" cy="872422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Thread Model: Evil Coffee-shop Attacker</a:t>
            </a:r>
            <a:endParaRPr lang="zh-TW" altLang="en-US" sz="3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3" y="1148647"/>
            <a:ext cx="3961473" cy="36703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913" y="1148647"/>
            <a:ext cx="3935412" cy="367030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105025" y="5069039"/>
            <a:ext cx="7974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Goal: Trick password manager into revealing </a:t>
            </a:r>
            <a:r>
              <a:rPr lang="en-US" altLang="zh-TW" sz="2400" dirty="0" err="1">
                <a:solidFill>
                  <a:srgbClr val="FF0000"/>
                </a:solidFill>
              </a:rPr>
              <a:t>b.com’s</a:t>
            </a:r>
            <a:r>
              <a:rPr lang="en-US" altLang="zh-TW" sz="2400" dirty="0">
                <a:solidFill>
                  <a:srgbClr val="FF0000"/>
                </a:solidFill>
              </a:rPr>
              <a:t> password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0" y="6086475"/>
            <a:ext cx="805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Assumption: Presence of a Password Manger acting in the context of a web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2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610" y="365126"/>
            <a:ext cx="10359189" cy="781886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CONTENTS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44362"/>
            <a:ext cx="10515600" cy="435133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Autofill Policies	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Evil Coffee Shop Attacker	</a:t>
            </a:r>
          </a:p>
          <a:p>
            <a:pPr lvl="1">
              <a:lnSpc>
                <a:spcPct val="150000"/>
              </a:lnSpc>
            </a:pPr>
            <a:r>
              <a:rPr lang="en-US" b="1" u="sng" dirty="0" smtClean="0"/>
              <a:t>REMOTE EXTRACTION OF PASSWORD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Strengthening </a:t>
            </a:r>
            <a:r>
              <a:rPr lang="en-US" dirty="0" smtClean="0"/>
              <a:t>Password Mangers 	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Conclusion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49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707297" y="2341397"/>
            <a:ext cx="1281476" cy="4197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508423" y="2341397"/>
            <a:ext cx="1281476" cy="4197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2099176" y="2341398"/>
            <a:ext cx="1281476" cy="41973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068" y="6952"/>
            <a:ext cx="10215006" cy="991120"/>
          </a:xfrm>
        </p:spPr>
        <p:txBody>
          <a:bodyPr>
            <a:normAutofit/>
          </a:bodyPr>
          <a:lstStyle/>
          <a:p>
            <a:r>
              <a:rPr lang="en-US" altLang="zh-TW" sz="3600" b="1" u="sng" dirty="0" smtClean="0"/>
              <a:t>1. Redirect Sweep Attack</a:t>
            </a:r>
            <a:endParaRPr lang="zh-TW" altLang="en-US" sz="3600" b="1" u="sng" dirty="0"/>
          </a:p>
        </p:txBody>
      </p:sp>
      <p:pic>
        <p:nvPicPr>
          <p:cNvPr id="2050" name="Picture 2" descr="https://encrypted-tbn1.gstatic.com/images?q=tbn:ANd9GcTYO0YH8fLdB7QHcVL7GxwJmyiKC13-knN3L-ZNZV_P8vkqGLG3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768" y="1219120"/>
            <a:ext cx="1069864" cy="91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organicmarketingservices.com/wp-content/uploads/2013/05/cloudcomput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878" y="998072"/>
            <a:ext cx="1381125" cy="110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單箭頭接點 7"/>
          <p:cNvCxnSpPr/>
          <p:nvPr/>
        </p:nvCxnSpPr>
        <p:spPr>
          <a:xfrm>
            <a:off x="3119011" y="2537502"/>
            <a:ext cx="2546350" cy="13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329995" y="2139064"/>
            <a:ext cx="237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GET  papajohns.com</a:t>
            </a:r>
            <a:endParaRPr lang="zh-TW" altLang="en-US" sz="2000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602165" y="3514330"/>
            <a:ext cx="6668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098230" y="3155533"/>
            <a:ext cx="237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GET att.com</a:t>
            </a:r>
            <a:endParaRPr lang="zh-TW" altLang="en-US" sz="2000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3082527" y="2888195"/>
            <a:ext cx="2470241" cy="7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279271" y="2563038"/>
            <a:ext cx="237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REDIRECT att.com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2602164" y="3958829"/>
            <a:ext cx="3365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098230" y="3600031"/>
            <a:ext cx="237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+ attacker JS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5967665" y="3958829"/>
            <a:ext cx="3302975" cy="3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432007" y="3600031"/>
            <a:ext cx="237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att.com</a:t>
            </a:r>
            <a:endParaRPr lang="zh-TW" altLang="en-US" sz="20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802831" y="3958728"/>
            <a:ext cx="1552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automatic</a:t>
            </a:r>
          </a:p>
          <a:p>
            <a:pPr algn="ctr"/>
            <a:r>
              <a:rPr lang="en-US" altLang="zh-TW" sz="2000" dirty="0"/>
              <a:t>autofill</a:t>
            </a:r>
          </a:p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get att.com password!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2602165" y="5581937"/>
            <a:ext cx="6668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098230" y="5223140"/>
            <a:ext cx="237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GET  papajohns.com</a:t>
            </a:r>
            <a:endParaRPr lang="zh-TW" altLang="en-US" sz="2000" dirty="0"/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2602165" y="6005912"/>
            <a:ext cx="6668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502596" y="5605858"/>
            <a:ext cx="237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papajohns.com</a:t>
            </a:r>
            <a:endParaRPr lang="zh-TW" altLang="en-US" sz="2000" dirty="0"/>
          </a:p>
        </p:txBody>
      </p:sp>
      <p:pic>
        <p:nvPicPr>
          <p:cNvPr id="30" name="Slide"/>
          <p:cNvPicPr/>
          <p:nvPr/>
        </p:nvPicPr>
        <p:blipFill rotWithShape="1">
          <a:blip r:embed="rId5"/>
          <a:srcRect l="4577" t="15904" r="80165" b="69485"/>
          <a:stretch/>
        </p:blipFill>
        <p:spPr bwMode="auto">
          <a:xfrm>
            <a:off x="2124783" y="1350179"/>
            <a:ext cx="1281476" cy="752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2" descr="http://i1.cpcache.com/product/500490908/devil_smiley_face_3_lapel_sticker_48_pk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0" t="18820" r="8610" b="5764"/>
          <a:stretch/>
        </p:blipFill>
        <p:spPr bwMode="auto">
          <a:xfrm>
            <a:off x="3126193" y="4605677"/>
            <a:ext cx="638175" cy="61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://i1.cpcache.com/product/500490908/devil_smiley_face_3_lapel_sticker_48_pk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0" t="18820" r="8610" b="5764"/>
          <a:stretch/>
        </p:blipFill>
        <p:spPr bwMode="auto">
          <a:xfrm>
            <a:off x="5755805" y="3841351"/>
            <a:ext cx="638175" cy="61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://i1.cpcache.com/product/500490908/devil_smiley_face_3_lapel_sticker_48_pk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0" t="18820" r="8610" b="5764"/>
          <a:stretch/>
        </p:blipFill>
        <p:spPr bwMode="auto">
          <a:xfrm>
            <a:off x="5677647" y="2386022"/>
            <a:ext cx="638175" cy="61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i1.cpcache.com/product/500490908/devil_smiley_face_3_lapel_sticker_48_pk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0" t="18820" r="8610" b="5764"/>
          <a:stretch/>
        </p:blipFill>
        <p:spPr bwMode="auto">
          <a:xfrm>
            <a:off x="5996734" y="1071056"/>
            <a:ext cx="638175" cy="61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53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6" grpId="0"/>
      <p:bldP spid="19" grpId="0"/>
      <p:bldP spid="25" grpId="0"/>
      <p:bldP spid="26" grpId="0"/>
      <p:bldP spid="28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5777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Redirect Sweep Attack Demo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Attack In Real Time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What Actually Happens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7558" y="4612105"/>
            <a:ext cx="502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Password Managers are vulnerable to this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/>
              <a:t>2. iFrame Sweep Attack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9784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Invisible innocuous hotspot landing page contains invisible iFrames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Each iframe points to arbitrary pages at target site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When iFrame are loaded the attacker injects a login form and JavaScript 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iFrame loads, the password manager will automatically populate the corresponding password field with the user’s password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92373990"/>
              </p:ext>
            </p:extLst>
          </p:nvPr>
        </p:nvGraphicFramePr>
        <p:xfrm>
          <a:off x="7956883" y="819784"/>
          <a:ext cx="3866148" cy="4630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https://encrypted-tbn1.gstatic.com/images?q=tbn:ANd9GcTYO0YH8fLdB7QHcVL7GxwJmyiKC13-knN3L-ZNZV_P8vkqGLG3O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162" y="1170015"/>
            <a:ext cx="1069864" cy="91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i1.cpcache.com/product/500490908/devil_smiley_face_3_lapel_sticker_48_pk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0" t="18820" r="8610" b="5764"/>
          <a:stretch/>
        </p:blipFill>
        <p:spPr bwMode="auto">
          <a:xfrm>
            <a:off x="9757278" y="1073552"/>
            <a:ext cx="534932" cy="51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79095" y="6176963"/>
            <a:ext cx="568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Only </a:t>
            </a:r>
            <a:r>
              <a:rPr lang="en-US" dirty="0" smtClean="0"/>
              <a:t>Google Chrome is not Vulnerable to this Attack</a:t>
            </a:r>
            <a:endParaRPr lang="en-US" dirty="0"/>
          </a:p>
        </p:txBody>
      </p:sp>
      <p:pic>
        <p:nvPicPr>
          <p:cNvPr id="8" name="圖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8311" y="4659523"/>
            <a:ext cx="1907798" cy="170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u="sng" dirty="0" smtClean="0"/>
              <a:t>3. Window Sweep Attack</a:t>
            </a:r>
            <a:endParaRPr lang="zh-TW" altLang="en-US" sz="3600" b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Uses windows instead of invisible iFrames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/>
              <a:t>Attacker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trick</a:t>
            </a:r>
            <a:r>
              <a:rPr lang="zh-TW" altLang="en-US" dirty="0" smtClean="0"/>
              <a:t> </a:t>
            </a:r>
            <a:r>
              <a:rPr lang="en-US" altLang="zh-TW" dirty="0" smtClean="0"/>
              <a:t>users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into</a:t>
            </a:r>
            <a:r>
              <a:rPr lang="zh-TW" altLang="en-US" dirty="0" smtClean="0"/>
              <a:t> </a:t>
            </a:r>
            <a:r>
              <a:rPr lang="en-US" altLang="zh-TW" dirty="0" smtClean="0"/>
              <a:t>disabling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their</a:t>
            </a:r>
            <a:r>
              <a:rPr lang="zh-TW" altLang="en-US" dirty="0" smtClean="0"/>
              <a:t> </a:t>
            </a:r>
            <a:r>
              <a:rPr lang="en-US" altLang="zh-TW" dirty="0" smtClean="0"/>
              <a:t>popup</a:t>
            </a:r>
            <a:r>
              <a:rPr lang="zh-TW" altLang="en-US" dirty="0" smtClean="0"/>
              <a:t> </a:t>
            </a:r>
            <a:r>
              <a:rPr lang="en-US" altLang="zh-TW" dirty="0" smtClean="0"/>
              <a:t>blocker,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landing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</a:t>
            </a:r>
            <a:r>
              <a:rPr lang="zh-TW" altLang="en-US" dirty="0" smtClean="0"/>
              <a:t> </a:t>
            </a:r>
            <a:r>
              <a:rPr lang="en-US" altLang="zh-TW" dirty="0" smtClean="0"/>
              <a:t>open</a:t>
            </a:r>
            <a:r>
              <a:rPr lang="zh-TW" altLang="en-US" dirty="0" smtClean="0"/>
              <a:t> </a:t>
            </a:r>
            <a:r>
              <a:rPr lang="en-US" altLang="zh-TW" dirty="0" smtClean="0"/>
              <a:t>each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victim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separate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window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12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Why Thes</a:t>
            </a:r>
            <a:r>
              <a:rPr lang="en-US" sz="3600" b="1" dirty="0" smtClean="0"/>
              <a:t>e Attacks Are Successful ?</a:t>
            </a:r>
            <a:endParaRPr lang="en-US" sz="3600" b="1" dirty="0"/>
          </a:p>
        </p:txBody>
      </p:sp>
      <p:pic>
        <p:nvPicPr>
          <p:cNvPr id="4" name="圖片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579" y="2325897"/>
            <a:ext cx="8534400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947" y="1690688"/>
            <a:ext cx="474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 HTTP Login Page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122947" y="5704656"/>
            <a:ext cx="7603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 pages trivially vulnerable to code injection by coffee shop attacker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6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 smtClean="0"/>
              <a:t>CONTENTS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Autofill Policies	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Evil Coffee Shop Attacker	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Remote Extraction Of Password	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Strengthening Password Mangers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Conclusion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12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TW" sz="2400" b="1" dirty="0" smtClean="0"/>
              <a:t>Active Mixed Content</a:t>
            </a:r>
            <a:endParaRPr lang="zh-TW" altLang="en-US" sz="2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 smtClean="0"/>
              <a:t>Any HTTPS webpage containing active content (e.g. scripts) that is fetched over HTTP is also dangerous </a:t>
            </a:r>
          </a:p>
          <a:p>
            <a:pPr>
              <a:lnSpc>
                <a:spcPct val="100000"/>
              </a:lnSpc>
            </a:pPr>
            <a:r>
              <a:rPr lang="en-US" altLang="zh-TW" sz="2400" dirty="0" smtClean="0"/>
              <a:t>For example, embedding a Shockwave Flash (SWF) file over HTTP if not blocked correctly can be used by a network attack to inject arbitrary scripts [J. Hodges, et al]</a:t>
            </a:r>
            <a:endParaRPr lang="zh-TW" altLang="en-US" sz="2400" dirty="0"/>
          </a:p>
        </p:txBody>
      </p:sp>
      <p:pic>
        <p:nvPicPr>
          <p:cNvPr id="1026" name="Picture 2" descr="chrome-this-page-includes-script-from-unauthenticates-sourc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" t="2340" r="-129" b="20016"/>
          <a:stretch/>
        </p:blipFill>
        <p:spPr bwMode="auto">
          <a:xfrm>
            <a:off x="5879432" y="4001294"/>
            <a:ext cx="6191250" cy="212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04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7358" y="685968"/>
            <a:ext cx="10359189" cy="54125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TW" sz="2400" b="1" dirty="0" smtClean="0">
                <a:latin typeface="+mn-lt"/>
              </a:rPr>
              <a:t>Leftover Passwords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 smtClean="0"/>
              <a:t>The user’s password manager may contain leftover passwords from older, less secure version of a site</a:t>
            </a:r>
          </a:p>
          <a:p>
            <a:pPr>
              <a:lnSpc>
                <a:spcPct val="100000"/>
              </a:lnSpc>
            </a:pPr>
            <a:r>
              <a:rPr lang="en-US" altLang="zh-TW" sz="2400" dirty="0" smtClean="0"/>
              <a:t>An attacker could spoof the old site to steal the leftover password</a:t>
            </a:r>
          </a:p>
          <a:p>
            <a:pPr>
              <a:lnSpc>
                <a:spcPct val="100000"/>
              </a:lnSpc>
            </a:pPr>
            <a:r>
              <a:rPr lang="en-US" altLang="zh-TW" sz="2400" dirty="0" smtClean="0"/>
              <a:t>For example, if a user’s password manager contained a password for Facebook from before its switch to HTTPS, an attacker could spoof an HTTP Facebook login page to steal the password</a:t>
            </a:r>
          </a:p>
        </p:txBody>
      </p:sp>
    </p:spTree>
    <p:extLst>
      <p:ext uri="{BB962C8B-B14F-4D97-AF65-F5344CB8AC3E}">
        <p14:creationId xmlns:p14="http://schemas.microsoft.com/office/powerpoint/2010/main" val="19902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958" y="540374"/>
            <a:ext cx="7206916" cy="685633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Password Exfiltration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137" y="3024861"/>
            <a:ext cx="49434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2768" y="1717440"/>
            <a:ext cx="11061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TW" sz="2400" b="1" dirty="0" smtClean="0"/>
              <a:t>Stealth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 smtClean="0"/>
              <a:t>The </a:t>
            </a:r>
            <a:r>
              <a:rPr lang="en-US" altLang="zh-TW" sz="2400" dirty="0"/>
              <a:t>attacker waits until the login form is populated with the user’s credentials automatically by a </a:t>
            </a:r>
            <a:r>
              <a:rPr lang="en-US" altLang="zh-TW" sz="2400" dirty="0" smtClean="0"/>
              <a:t>password </a:t>
            </a:r>
            <a:r>
              <a:rPr lang="en-US" altLang="zh-TW" sz="2400" dirty="0"/>
              <a:t>manager, and execute the following </a:t>
            </a:r>
            <a:r>
              <a:rPr lang="en-US" altLang="zh-TW" sz="2400" dirty="0" smtClean="0"/>
              <a:t>code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82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9337" y="693988"/>
            <a:ext cx="10254916" cy="5492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TW" sz="2400" b="1" dirty="0" smtClean="0">
                <a:latin typeface="+mn-lt"/>
              </a:rPr>
              <a:t>Action</a:t>
            </a:r>
            <a:endParaRPr lang="zh-TW" altLang="en-US" sz="24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3821" y="152082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The attacker can modify a login form’s action attribute so that it submits to an attacker-controlled site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3690184" y="3191106"/>
            <a:ext cx="7218447" cy="1870178"/>
            <a:chOff x="1323975" y="4279447"/>
            <a:chExt cx="6496050" cy="13620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3975" y="4279447"/>
              <a:ext cx="3419475" cy="3333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3975" y="4612822"/>
              <a:ext cx="6496050" cy="102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49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CONTENTS		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Autofill Policies	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Evil Coffee Shop Attacker	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Remote Extraction Of Password	</a:t>
            </a:r>
          </a:p>
          <a:p>
            <a:pPr lvl="1">
              <a:lnSpc>
                <a:spcPct val="150000"/>
              </a:lnSpc>
            </a:pPr>
            <a:r>
              <a:rPr lang="en-US" b="1" u="sng" dirty="0" smtClean="0"/>
              <a:t>STRENGTHENING PASSWORD MANGERS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Conclusion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61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8757" y="365127"/>
            <a:ext cx="10403305" cy="856465"/>
          </a:xfrm>
        </p:spPr>
        <p:txBody>
          <a:bodyPr>
            <a:normAutofit/>
          </a:bodyPr>
          <a:lstStyle/>
          <a:p>
            <a:r>
              <a:rPr lang="en-US" altLang="zh-TW" sz="3600" b="1" u="sng" dirty="0" smtClean="0"/>
              <a:t>Defense #1: </a:t>
            </a:r>
            <a:r>
              <a:rPr lang="en-US" altLang="zh-TW" sz="3600" b="1" u="sng" dirty="0"/>
              <a:t>Forcing </a:t>
            </a:r>
            <a:r>
              <a:rPr lang="en-US" altLang="zh-TW" sz="3600" b="1" u="sng" dirty="0" smtClean="0"/>
              <a:t>User Interaction</a:t>
            </a:r>
            <a:endParaRPr lang="zh-TW" altLang="en-US" sz="3600" b="1" u="sng" dirty="0"/>
          </a:p>
        </p:txBody>
      </p:sp>
      <p:sp>
        <p:nvSpPr>
          <p:cNvPr id="5" name="矩形 4"/>
          <p:cNvSpPr/>
          <p:nvPr/>
        </p:nvSpPr>
        <p:spPr>
          <a:xfrm>
            <a:off x="1436919" y="2165948"/>
            <a:ext cx="942997" cy="93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Page</a:t>
            </a:r>
          </a:p>
          <a:p>
            <a:pPr algn="ctr"/>
            <a:r>
              <a:rPr lang="en-US" altLang="zh-TW" sz="2800" dirty="0"/>
              <a:t>Load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04" y="1949734"/>
            <a:ext cx="1779566" cy="13976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125" y="1053113"/>
            <a:ext cx="2162175" cy="30384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653" y="1929530"/>
            <a:ext cx="1739900" cy="1438037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2385450" y="2635848"/>
            <a:ext cx="6040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769070" y="2648550"/>
            <a:ext cx="60405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8" idx="1"/>
          </p:cNvCxnSpPr>
          <p:nvPr/>
        </p:nvCxnSpPr>
        <p:spPr>
          <a:xfrm flipV="1">
            <a:off x="7535299" y="2648548"/>
            <a:ext cx="968354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88757" y="4708213"/>
            <a:ext cx="11983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TW" sz="2400" b="1" dirty="0" smtClean="0"/>
              <a:t>U</a:t>
            </a:r>
            <a:r>
              <a:rPr lang="en-US" altLang="zh-TW" sz="2400" dirty="0" smtClean="0"/>
              <a:t>ser </a:t>
            </a:r>
            <a:r>
              <a:rPr lang="en-US" altLang="zh-TW" sz="2400" b="1" dirty="0" smtClean="0"/>
              <a:t>I</a:t>
            </a:r>
            <a:r>
              <a:rPr lang="en-US" altLang="zh-TW" sz="2400" dirty="0" smtClean="0"/>
              <a:t>nteraction Will Prevent Sweep Attacks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TW" sz="2400" dirty="0" smtClean="0"/>
              <a:t>PM Should Show The Domain Name Being Auto filled Before The Filling Occurs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TW" sz="2400" dirty="0" smtClean="0"/>
              <a:t>User Interaction Should Occur Through Trusted Browser UI Which JS Cannot Interact, Preventing Malicious JS To Trigger An Autofill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3603" y="3705825"/>
            <a:ext cx="25622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u="sng" dirty="0" smtClean="0"/>
              <a:t>Defense #2: Secure </a:t>
            </a:r>
            <a:r>
              <a:rPr lang="en-US" altLang="zh-TW" sz="3600" b="1" u="sng" dirty="0" smtClean="0"/>
              <a:t>Filling Properties</a:t>
            </a:r>
            <a:endParaRPr lang="zh-TW" altLang="en-US" sz="3600" b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 smtClean="0"/>
              <a:t>Store the “action” when the field were first saved</a:t>
            </a:r>
          </a:p>
          <a:p>
            <a:pPr>
              <a:lnSpc>
                <a:spcPct val="100000"/>
              </a:lnSpc>
            </a:pPr>
            <a:r>
              <a:rPr lang="en-US" altLang="zh-TW" sz="2400" dirty="0" smtClean="0"/>
              <a:t>Let the password field unreadable while autofill in progress</a:t>
            </a:r>
          </a:p>
          <a:p>
            <a:pPr>
              <a:lnSpc>
                <a:spcPct val="100000"/>
              </a:lnSpc>
            </a:pPr>
            <a:r>
              <a:rPr lang="en-US" altLang="zh-TW" sz="2400" dirty="0" smtClean="0"/>
              <a:t>If the username or password fields are modified while autofill in progress, the autofill aborts</a:t>
            </a:r>
          </a:p>
          <a:p>
            <a:pPr>
              <a:lnSpc>
                <a:spcPct val="100000"/>
              </a:lnSpc>
            </a:pPr>
            <a:r>
              <a:rPr lang="en-US" altLang="zh-TW" sz="2400" dirty="0" smtClean="0"/>
              <a:t>Once autofill is finished, wait for all JavaScript code done, the browser checks whether the form’s action are changed</a:t>
            </a:r>
          </a:p>
        </p:txBody>
      </p:sp>
    </p:spTree>
    <p:extLst>
      <p:ext uri="{BB962C8B-B14F-4D97-AF65-F5344CB8AC3E}">
        <p14:creationId xmlns:p14="http://schemas.microsoft.com/office/powerpoint/2010/main" val="95085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339" y="826599"/>
            <a:ext cx="6707736" cy="686008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Implementation of </a:t>
            </a:r>
            <a:r>
              <a:rPr lang="en-US" altLang="zh-TW" sz="3600" dirty="0" smtClean="0"/>
              <a:t>Secure Filling</a:t>
            </a:r>
            <a:endParaRPr lang="zh-TW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1990929" y="2088064"/>
            <a:ext cx="3582556" cy="574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solidFill>
                  <a:srgbClr val="C00000"/>
                </a:solidFill>
              </a:rPr>
              <a:t>FillUserNameAndPassword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7500" y="3022963"/>
            <a:ext cx="2929415" cy="728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Fill the password field </a:t>
            </a:r>
          </a:p>
          <a:p>
            <a:pPr algn="ctr"/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with dummy value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53768" y="4095026"/>
            <a:ext cx="3856877" cy="10803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Store the real password and the form’s action in a </a:t>
            </a:r>
            <a:r>
              <a:rPr lang="en-US" altLang="zh-TW" sz="2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PasswordInfo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 object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8034" y="2088064"/>
            <a:ext cx="3181316" cy="574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solidFill>
                  <a:srgbClr val="C00000"/>
                </a:solidFill>
              </a:rPr>
              <a:t>WillSendSubmitEvent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83985" y="3022963"/>
            <a:ext cx="2929415" cy="728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Check the dummy value is still present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39754" y="4095025"/>
            <a:ext cx="3817874" cy="10803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If it is, and if the form’s action matches the action we had stored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21008" y="5486127"/>
            <a:ext cx="3055367" cy="13003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Replace the dummy value with the real password and submit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直線單箭頭接點 12"/>
          <p:cNvCxnSpPr>
            <a:stCxn id="5" idx="2"/>
            <a:endCxn id="6" idx="0"/>
          </p:cNvCxnSpPr>
          <p:nvPr/>
        </p:nvCxnSpPr>
        <p:spPr>
          <a:xfrm>
            <a:off x="3782207" y="2662831"/>
            <a:ext cx="0" cy="36013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6" idx="2"/>
            <a:endCxn id="7" idx="0"/>
          </p:cNvCxnSpPr>
          <p:nvPr/>
        </p:nvCxnSpPr>
        <p:spPr>
          <a:xfrm flipH="1">
            <a:off x="3782207" y="3751307"/>
            <a:ext cx="1" cy="343718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2"/>
            <a:endCxn id="9" idx="0"/>
          </p:cNvCxnSpPr>
          <p:nvPr/>
        </p:nvCxnSpPr>
        <p:spPr>
          <a:xfrm>
            <a:off x="8448692" y="2662831"/>
            <a:ext cx="0" cy="36013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9" idx="2"/>
            <a:endCxn id="10" idx="0"/>
          </p:cNvCxnSpPr>
          <p:nvPr/>
        </p:nvCxnSpPr>
        <p:spPr>
          <a:xfrm flipH="1">
            <a:off x="8448692" y="3751308"/>
            <a:ext cx="1" cy="34371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0" idx="2"/>
            <a:endCxn id="11" idx="0"/>
          </p:cNvCxnSpPr>
          <p:nvPr/>
        </p:nvCxnSpPr>
        <p:spPr>
          <a:xfrm>
            <a:off x="8448691" y="5175386"/>
            <a:ext cx="0" cy="31074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8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 of Secure Filling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AJAX-bases login</a:t>
            </a:r>
          </a:p>
          <a:p>
            <a:pPr lvl="1"/>
            <a:r>
              <a:rPr lang="en-US" altLang="zh-TW" dirty="0" smtClean="0"/>
              <a:t>When the login form’s submit button is pressed, these sites use JavaScript to read the form fields, then construct and submit an </a:t>
            </a:r>
            <a:r>
              <a:rPr lang="en-US" altLang="zh-TW" dirty="0" err="1" smtClean="0"/>
              <a:t>XMLHTTPRequest</a:t>
            </a:r>
            <a:r>
              <a:rPr lang="en-US" altLang="zh-TW" dirty="0" smtClean="0"/>
              <a:t> object.</a:t>
            </a:r>
          </a:p>
          <a:p>
            <a:pPr lvl="2"/>
            <a:r>
              <a:rPr lang="en-US" altLang="zh-TW" dirty="0" smtClean="0"/>
              <a:t>Not compatible with Secure Filling</a:t>
            </a:r>
          </a:p>
          <a:p>
            <a:pPr lvl="1"/>
            <a:r>
              <a:rPr lang="en-US" altLang="zh-TW" dirty="0" smtClean="0"/>
              <a:t>10 sites out of Alexa Top 50 use AJAX to submit password forms</a:t>
            </a:r>
            <a:endParaRPr lang="en-US" altLang="zh-TW" dirty="0"/>
          </a:p>
          <a:p>
            <a:r>
              <a:rPr lang="en-US" altLang="zh-TW" dirty="0" smtClean="0"/>
              <a:t>Workaround</a:t>
            </a:r>
          </a:p>
          <a:p>
            <a:pPr lvl="1"/>
            <a:r>
              <a:rPr lang="en-US" altLang="zh-TW" dirty="0" smtClean="0"/>
              <a:t>Submit form in iFrame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(X)</a:t>
            </a:r>
          </a:p>
          <a:p>
            <a:pPr lvl="1"/>
            <a:r>
              <a:rPr lang="en-US" altLang="zh-TW" dirty="0" smtClean="0"/>
              <a:t>Create browser </a:t>
            </a:r>
            <a:r>
              <a:rPr lang="en-US" altLang="zh-TW" dirty="0" err="1" smtClean="0"/>
              <a:t>sendPassword</a:t>
            </a:r>
            <a:r>
              <a:rPr lang="en-US" altLang="zh-TW" dirty="0" smtClean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4223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u="sng" dirty="0" smtClean="0"/>
              <a:t>CONCLUSIONS</a:t>
            </a:r>
            <a:endParaRPr lang="zh-TW" altLang="en-US" sz="3600" b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Automatic autofill has lots of problems</a:t>
            </a:r>
          </a:p>
          <a:p>
            <a:r>
              <a:rPr lang="en-US" altLang="zh-TW" dirty="0" smtClean="0"/>
              <a:t>Sweep Attacks: steal passwords without any user interaction</a:t>
            </a:r>
          </a:p>
          <a:p>
            <a:r>
              <a:rPr lang="en-US" altLang="zh-TW" dirty="0" smtClean="0"/>
              <a:t>Defenses</a:t>
            </a:r>
          </a:p>
          <a:p>
            <a:pPr lvl="1"/>
            <a:r>
              <a:rPr lang="en-US" altLang="zh-TW" dirty="0" smtClean="0"/>
              <a:t>Require user interaction before filling passwords</a:t>
            </a:r>
          </a:p>
          <a:p>
            <a:pPr lvl="1"/>
            <a:r>
              <a:rPr lang="en-US" altLang="zh-TW" dirty="0" smtClean="0"/>
              <a:t>Secure Filling</a:t>
            </a:r>
          </a:p>
          <a:p>
            <a:pPr lvl="1"/>
            <a:r>
              <a:rPr lang="en-US" altLang="zh-TW" dirty="0" smtClean="0"/>
              <a:t>Just as convenient for user but much more secure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78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CONTENTS		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b="1" u="sng" dirty="0" smtClean="0"/>
              <a:t>INTRODUCTION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Autofill Policies	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Evil Coffee Shop Attacker	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Remote Extraction Of Password	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Strengthening Password </a:t>
            </a:r>
            <a:r>
              <a:rPr lang="en-US" dirty="0" smtClean="0"/>
              <a:t>Mangers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Conclusion </a:t>
            </a:r>
            <a:r>
              <a:rPr lang="en-US" dirty="0" smtClean="0"/>
              <a:t> 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191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Password Manager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81610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What </a:t>
            </a:r>
            <a:r>
              <a:rPr lang="en-US" dirty="0" smtClean="0"/>
              <a:t>it 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Stores </a:t>
            </a:r>
            <a:r>
              <a:rPr lang="en-US" dirty="0"/>
              <a:t>your L</a:t>
            </a:r>
            <a:r>
              <a:rPr lang="en-US" dirty="0" smtClean="0"/>
              <a:t>ogin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Log into them Automatically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Why </a:t>
            </a:r>
            <a:r>
              <a:rPr lang="en-US" dirty="0" smtClean="0"/>
              <a:t>to use: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Large number of websites – Unique Passwords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Types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381" t="-342" r="50353" b="73722"/>
          <a:stretch/>
        </p:blipFill>
        <p:spPr>
          <a:xfrm>
            <a:off x="8046615" y="469399"/>
            <a:ext cx="3868812" cy="2498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45" y="4264192"/>
            <a:ext cx="5562601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6922" y="611186"/>
            <a:ext cx="10439400" cy="777875"/>
          </a:xfrm>
        </p:spPr>
        <p:txBody>
          <a:bodyPr>
            <a:normAutofit/>
          </a:bodyPr>
          <a:lstStyle/>
          <a:p>
            <a:r>
              <a:rPr lang="en-US" altLang="zh-TW" sz="3600" b="1" u="sng" dirty="0" smtClean="0"/>
              <a:t>Autofill Strategies</a:t>
            </a:r>
            <a:endParaRPr lang="zh-TW" altLang="en-US" sz="3600" b="1" u="sng" dirty="0"/>
          </a:p>
        </p:txBody>
      </p:sp>
      <p:sp>
        <p:nvSpPr>
          <p:cNvPr id="5" name="矩形 4"/>
          <p:cNvSpPr/>
          <p:nvPr/>
        </p:nvSpPr>
        <p:spPr>
          <a:xfrm>
            <a:off x="2338839" y="2743808"/>
            <a:ext cx="2105003" cy="1554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Page</a:t>
            </a:r>
          </a:p>
          <a:p>
            <a:pPr algn="ctr"/>
            <a:r>
              <a:rPr lang="en-US" altLang="zh-TW" sz="2800" dirty="0"/>
              <a:t>Load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481" y="2219248"/>
            <a:ext cx="3149600" cy="2603161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4443842" y="3520829"/>
            <a:ext cx="27051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622" y="4488516"/>
            <a:ext cx="2051051" cy="130048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636622" y="3584486"/>
            <a:ext cx="1092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600" dirty="0">
                <a:solidFill>
                  <a:srgbClr val="FF0000"/>
                </a:solidFill>
              </a:rPr>
              <a:t>X</a:t>
            </a:r>
            <a:endParaRPr lang="zh-TW" altLang="en-US" sz="19600" dirty="0">
              <a:solidFill>
                <a:srgbClr val="FF00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763" y="5789001"/>
            <a:ext cx="7534275" cy="895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6511" y="1687300"/>
            <a:ext cx="3588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1. </a:t>
            </a:r>
            <a:r>
              <a:rPr lang="en-US" sz="2400" u="sng" dirty="0" smtClean="0"/>
              <a:t> Automatic </a:t>
            </a:r>
            <a:r>
              <a:rPr lang="en-US" sz="2400" u="sng" dirty="0" smtClean="0"/>
              <a:t>Autofill 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99600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0611" y="607701"/>
            <a:ext cx="4799033" cy="473073"/>
          </a:xfrm>
        </p:spPr>
        <p:txBody>
          <a:bodyPr>
            <a:normAutofit/>
          </a:bodyPr>
          <a:lstStyle/>
          <a:p>
            <a:r>
              <a:rPr lang="en-US" altLang="zh-TW" sz="2400" u="sng" dirty="0" smtClean="0">
                <a:latin typeface="+mn-lt"/>
              </a:rPr>
              <a:t>2. </a:t>
            </a:r>
            <a:r>
              <a:rPr lang="en-US" altLang="zh-TW" sz="2400" u="sng" dirty="0" smtClean="0">
                <a:latin typeface="+mn-lt"/>
              </a:rPr>
              <a:t>Manual </a:t>
            </a:r>
            <a:r>
              <a:rPr lang="en-US" altLang="zh-TW" sz="2400" u="sng" dirty="0" smtClean="0">
                <a:latin typeface="+mn-lt"/>
              </a:rPr>
              <a:t>Autofill</a:t>
            </a:r>
            <a:endParaRPr lang="zh-TW" altLang="en-US" sz="2400" u="sng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45466" y="2740025"/>
            <a:ext cx="942997" cy="939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prstClr val="white"/>
                </a:solidFill>
              </a:rPr>
              <a:t>Page</a:t>
            </a:r>
          </a:p>
          <a:p>
            <a:pPr algn="ctr"/>
            <a:r>
              <a:rPr lang="en-US" altLang="zh-TW" sz="2800" dirty="0">
                <a:solidFill>
                  <a:prstClr val="white"/>
                </a:solidFill>
              </a:rPr>
              <a:t>Load</a:t>
            </a:r>
            <a:endParaRPr lang="zh-TW" altLang="en-US" sz="2800" dirty="0">
              <a:solidFill>
                <a:prstClr val="white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051" y="2523811"/>
            <a:ext cx="1779566" cy="13976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72" y="1627190"/>
            <a:ext cx="2162175" cy="30384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233" y="4665665"/>
            <a:ext cx="2051051" cy="130048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200" y="2503607"/>
            <a:ext cx="1739900" cy="1438037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>
            <a:off x="2593997" y="3209925"/>
            <a:ext cx="6040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977617" y="3222627"/>
            <a:ext cx="60405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9" idx="1"/>
          </p:cNvCxnSpPr>
          <p:nvPr/>
        </p:nvCxnSpPr>
        <p:spPr>
          <a:xfrm flipV="1">
            <a:off x="7743846" y="3222625"/>
            <a:ext cx="968354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1176" y="5440678"/>
            <a:ext cx="2898014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CONTENTS		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 lvl="1">
              <a:lnSpc>
                <a:spcPct val="150000"/>
              </a:lnSpc>
            </a:pPr>
            <a:r>
              <a:rPr lang="en-US" b="1" u="sng" dirty="0" smtClean="0"/>
              <a:t>AUTOFILL </a:t>
            </a:r>
            <a:r>
              <a:rPr lang="en-US" b="1" u="sng" dirty="0" smtClean="0"/>
              <a:t>POLICIES</a:t>
            </a:r>
            <a:endParaRPr lang="en-US" b="1" u="sng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Evil Coffee Shop Attacker	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Remote Extraction Of Password	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Strengthening Password Mangers 	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Conclusion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26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393701"/>
            <a:ext cx="11500185" cy="99695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u="sng" dirty="0" smtClean="0"/>
              <a:t>Drawback</a:t>
            </a:r>
            <a:r>
              <a:rPr lang="en-US" sz="2400" dirty="0" smtClean="0"/>
              <a:t>: </a:t>
            </a:r>
            <a:r>
              <a:rPr lang="en-US" sz="2400" dirty="0" smtClean="0"/>
              <a:t>They </a:t>
            </a:r>
            <a:r>
              <a:rPr lang="en-US" sz="2400" dirty="0" smtClean="0"/>
              <a:t>autofill the user’s password in situations where they should not thereby </a:t>
            </a:r>
            <a:r>
              <a:rPr lang="en-US" sz="2400" dirty="0" smtClean="0"/>
              <a:t>          	            exposing </a:t>
            </a:r>
            <a:r>
              <a:rPr lang="en-US" sz="2400" dirty="0" smtClean="0"/>
              <a:t>the user’s password to potential attackers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484" y="1502946"/>
            <a:ext cx="11353800" cy="5184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 </a:t>
            </a:r>
            <a:r>
              <a:rPr lang="en-US" b="1" dirty="0" smtClean="0"/>
              <a:t>Scenario </a:t>
            </a:r>
            <a:r>
              <a:rPr lang="en-US" sz="2400" b="1" dirty="0" smtClean="0"/>
              <a:t>1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u="sng" dirty="0" smtClean="0"/>
              <a:t>The Domain and Path 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Auto </a:t>
            </a:r>
            <a:r>
              <a:rPr lang="en-US" sz="2400" dirty="0" smtClean="0"/>
              <a:t>filled on any page within the same domain as the page from which the password was originally </a:t>
            </a:r>
            <a:r>
              <a:rPr lang="en-US" sz="2400" dirty="0" smtClean="0"/>
              <a:t>saved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Password Saved on -&gt; https://www.example.com/aaa.php</a:t>
            </a:r>
          </a:p>
          <a:p>
            <a:pPr marL="0" indent="0">
              <a:buNone/>
            </a:pPr>
            <a:r>
              <a:rPr lang="en-US" sz="2400" dirty="0" smtClean="0"/>
              <a:t>Will Autofill on         -&gt; https://www.example.com/bbb.php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625642" y="5356559"/>
            <a:ext cx="1115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 - Two </a:t>
            </a:r>
            <a:r>
              <a:rPr lang="en-US" sz="2400" dirty="0" smtClean="0"/>
              <a:t>Sites on same domain are treated as a single site by password manager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144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249" y="266366"/>
            <a:ext cx="10515600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TW" sz="2800" b="1" dirty="0" smtClean="0">
                <a:latin typeface="+mn-lt"/>
              </a:rPr>
              <a:t>Scenario</a:t>
            </a:r>
            <a:r>
              <a:rPr lang="en-US" altLang="zh-TW" sz="2800" b="1" dirty="0" smtClean="0"/>
              <a:t> </a:t>
            </a:r>
            <a:r>
              <a:rPr lang="en-US" altLang="zh-TW" sz="2800" b="1" dirty="0" smtClean="0">
                <a:latin typeface="+mn-lt"/>
              </a:rPr>
              <a:t>2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u="sng" dirty="0" smtClean="0">
                <a:latin typeface="+mn-lt"/>
              </a:rPr>
              <a:t>HTTP </a:t>
            </a:r>
            <a:r>
              <a:rPr lang="en-US" altLang="zh-TW" sz="2800" u="sng" dirty="0">
                <a:latin typeface="+mn-lt"/>
              </a:rPr>
              <a:t>vs. </a:t>
            </a:r>
            <a:r>
              <a:rPr lang="en-US" altLang="zh-TW" sz="2800" u="sng" dirty="0" smtClean="0">
                <a:latin typeface="+mn-lt"/>
              </a:rPr>
              <a:t>HTTPS</a:t>
            </a:r>
            <a:r>
              <a:rPr lang="en-US" altLang="zh-TW" sz="2800" u="sng" dirty="0" smtClean="0"/>
              <a:t>:</a:t>
            </a:r>
            <a:endParaRPr lang="zh-TW" altLang="en-US" sz="2800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5774" y="1684755"/>
            <a:ext cx="11465593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/>
              <a:t>Suppose the password was saved on a login page loaded over </a:t>
            </a:r>
            <a:r>
              <a:rPr lang="en-US" altLang="zh-TW" sz="2400" dirty="0" smtClean="0"/>
              <a:t>a particular protocol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en-US" altLang="zh-TW" sz="2400" dirty="0"/>
              <a:t>B</a:t>
            </a:r>
            <a:r>
              <a:rPr lang="en-US" altLang="zh-TW" sz="2400" dirty="0" smtClean="0"/>
              <a:t>ut </a:t>
            </a:r>
            <a:r>
              <a:rPr lang="en-US" altLang="zh-TW" sz="2400" dirty="0" smtClean="0"/>
              <a:t>if the current login page is loaded over a different protocol with all other element of the URL are the same, will the password managers autofill?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1Password, Keeper, </a:t>
            </a:r>
            <a:r>
              <a:rPr lang="en-US" altLang="zh-TW" dirty="0" err="1" smtClean="0"/>
              <a:t>LastPass</a:t>
            </a:r>
            <a:r>
              <a:rPr lang="en-US" altLang="zh-TW" dirty="0" smtClean="0"/>
              <a:t> allow autofill after user interaction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Norton </a:t>
            </a:r>
            <a:r>
              <a:rPr lang="en-US" altLang="zh-TW" dirty="0" err="1" smtClean="0"/>
              <a:t>IdentitySafe</a:t>
            </a:r>
            <a:r>
              <a:rPr lang="en-US" altLang="zh-TW" dirty="0" smtClean="0"/>
              <a:t> will autofill in this case</a:t>
            </a:r>
          </a:p>
          <a:p>
            <a:pPr lvl="1">
              <a:lnSpc>
                <a:spcPct val="150000"/>
              </a:lnSpc>
            </a:pPr>
            <a:r>
              <a:rPr lang="en-US" altLang="zh-TW" dirty="0" smtClean="0"/>
              <a:t>Others, refuse to </a:t>
            </a:r>
            <a:r>
              <a:rPr lang="en-US" altLang="zh-TW" dirty="0" smtClean="0"/>
              <a:t>autofill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3910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</TotalTime>
  <Words>983</Words>
  <Application>Microsoft Office PowerPoint</Application>
  <PresentationFormat>Widescreen</PresentationFormat>
  <Paragraphs>192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新細明體</vt:lpstr>
      <vt:lpstr>Arial</vt:lpstr>
      <vt:lpstr>Calibri</vt:lpstr>
      <vt:lpstr>Calibri Light</vt:lpstr>
      <vt:lpstr>Courier New</vt:lpstr>
      <vt:lpstr>Wingdings</vt:lpstr>
      <vt:lpstr>Office Theme</vt:lpstr>
      <vt:lpstr>Password Managers: Attacks and Defenses</vt:lpstr>
      <vt:lpstr>CONTENTS</vt:lpstr>
      <vt:lpstr>CONTENTS  </vt:lpstr>
      <vt:lpstr>Password Manager</vt:lpstr>
      <vt:lpstr>Autofill Strategies</vt:lpstr>
      <vt:lpstr>2. Manual Autofill</vt:lpstr>
      <vt:lpstr>CONTENTS  </vt:lpstr>
      <vt:lpstr>Drawback: They autofill the user’s password in situations where they should not thereby                        exposing the user’s password to potential attackers</vt:lpstr>
      <vt:lpstr>Scenario 2 HTTP vs. HTTPS:</vt:lpstr>
      <vt:lpstr>Scenario 3 Modified Form Action:</vt:lpstr>
      <vt:lpstr>Scenario 4 Autocomplete Attribute:  </vt:lpstr>
      <vt:lpstr>CONTENTS</vt:lpstr>
      <vt:lpstr>Thread Model: Evil Coffee-shop Attacker</vt:lpstr>
      <vt:lpstr>CONTENTS</vt:lpstr>
      <vt:lpstr>1. Redirect Sweep Attack</vt:lpstr>
      <vt:lpstr>PowerPoint Presentation</vt:lpstr>
      <vt:lpstr>2. iFrame Sweep Attack</vt:lpstr>
      <vt:lpstr>3. Window Sweep Attack</vt:lpstr>
      <vt:lpstr>Why These Attacks Are Successful ?</vt:lpstr>
      <vt:lpstr>Active Mixed Content</vt:lpstr>
      <vt:lpstr>Leftover Passwords</vt:lpstr>
      <vt:lpstr>Password Exfiltration</vt:lpstr>
      <vt:lpstr>Action</vt:lpstr>
      <vt:lpstr>CONTENTS  </vt:lpstr>
      <vt:lpstr>Defense #1: Forcing User Interaction</vt:lpstr>
      <vt:lpstr>Defense #2: Secure Filling Properties</vt:lpstr>
      <vt:lpstr>Implementation of Secure Filling</vt:lpstr>
      <vt:lpstr>Limitation of Secure Filling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Managers: Attacks and Defenses</dc:title>
  <dc:creator>K</dc:creator>
  <cp:lastModifiedBy>K</cp:lastModifiedBy>
  <cp:revision>57</cp:revision>
  <dcterms:created xsi:type="dcterms:W3CDTF">2015-11-11T17:00:50Z</dcterms:created>
  <dcterms:modified xsi:type="dcterms:W3CDTF">2015-11-12T21:38:28Z</dcterms:modified>
</cp:coreProperties>
</file>