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2953-E189-EA44-4FFC-AAD052A8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5696C-CC22-A0AF-323F-195A20177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066F-CF31-3E7F-8F47-F33E6A8E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2D3C-ACCE-44A1-7B0A-E721BC13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2FB5-ED7B-94D4-3544-26A0ADF9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BF3B-8213-9679-DDE6-3F40C62A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29DA4-0795-8FB5-CB30-4F73F5E1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D2D5-AEEC-8A91-8E59-28905E3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F432-9DCF-2794-3E7E-616F197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E0D2-81D3-C3B9-0794-840D1EBD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8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6874C-BFDB-D0FF-4497-CE3CEBF64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4EF38-70E6-A8DA-0D4B-103BF33D2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0BCF-F9FC-B05A-9FBB-49B0A719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DA92-9CEA-922F-90DE-BF9D17F9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46DC-C592-887B-4A76-AFE83E1D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7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A4AB-D435-DE47-F793-1E11D323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BEA0-8B0D-7CAE-FD25-5666E6C5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A1E4-6B38-4216-C92F-170E0B72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98DD-FEAF-D543-2AF9-1E226A08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52A0-9C34-7BFB-ABD7-CCBE0F2D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5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E8F1-D947-6A28-EAFB-5ADD65DF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5A4E-E724-DF0E-A8E6-706C608E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BD02-05E6-A84B-D649-9E48F41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1AE9-64F0-559E-B71C-859EF63B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B488-3F8C-618F-8931-971A582B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9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457B-90C2-BDAE-216C-792BB773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37A5-5EA3-8D24-7BBD-489904E3A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A1858-1481-3138-289A-09372E68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A2766-7378-0977-A249-0D5A1AD8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26B6-9FD6-7BE9-AB7A-30573C9C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B4D89-FCE0-CEC4-8EAB-CC456BD1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4C72-2A86-EBB2-141F-6669A86C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315A-129D-28C2-C16A-776A6C26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32B6A-F366-4A87-1EB6-52B1A92E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B212E-F1D6-A31B-B170-6996E647B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13558-45FA-AC2F-B954-E4DF1AA22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8425F-1410-2A32-2A95-81F3BE2D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B92C6-EAA0-4544-FF97-45EA3A9D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20EDB-3617-A46E-9C81-4DA8AB4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8B2E-8DDE-A195-4A2A-B7EE21CD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1DA3D-157E-CB00-0707-1886DD1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48A40-8310-1B69-8BD7-0CA876F3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C4CB0-9E16-C3B6-264E-8F2F6AAD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6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B29C8-8C05-DF65-49A2-AE9D4AA6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109E3-E6CA-71CF-C94D-DA78AE51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5334-A8D5-6A8C-3FFD-CAD04AC9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CFA6-5C04-64B5-07C1-421AC46A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B00B-9455-9891-9FF5-60FFE397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E5267-5EED-E6C4-2245-16F3522D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D6BB-3BC0-4642-8F5B-C18C226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302F-F339-BE16-62FF-C4DA8C77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BAC6-72C2-5131-B7FF-CC0E2CA3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1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4130-1335-DFA5-EF03-D26AA34A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A4F64-5CC3-FF76-D937-5518F38DC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5759-B510-7265-5BF9-DC2D2B0B6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D28A-B425-8698-2AEE-2A6FC4F8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AEA3-13C7-E3FD-5CDF-355BB771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87D5-B54F-FA8D-DB0C-B129FFA9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AD275-BCDA-42B6-E5CA-D80FBC63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89FB-C04E-F4BB-3FAF-ABB72511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1999-6EDB-3E01-DA73-92DBD5B93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F019-06B6-4864-9BB9-11CFC04109C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D091-B403-E986-58FF-E002FF857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16C6-04CF-C840-39EF-ACB4888AA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AB3C-04B7-47E7-A2D2-C5CFE2E56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752FD-C6F9-9E0F-7D7D-5B3D34A3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619125"/>
            <a:ext cx="54387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E1A76F-B16B-2F03-A922-82BA5AA1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66" y="0"/>
            <a:ext cx="6104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D20B37-28DB-0AEC-7E54-A6204742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02" y="124709"/>
            <a:ext cx="2676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8C3A03-C716-3B90-E98E-356963A5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52" y="0"/>
            <a:ext cx="5140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464773-D409-1410-F574-9CDD8ACF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33" y="0"/>
            <a:ext cx="4258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4B3F1-FD8A-CA60-7977-FD0ACA9F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67" y="0"/>
            <a:ext cx="5824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7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29F50-7259-A5CC-EE84-B6FDADC4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97" y="0"/>
            <a:ext cx="5073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885A0C-A6EE-AD0E-37FC-3EF1F809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52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0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72DF5E-9C1B-ED98-F2CA-E4000A84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85" y="0"/>
            <a:ext cx="1970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4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22F318-CEFC-61E6-89AF-B68977F9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32" y="0"/>
            <a:ext cx="272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8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DF3BD7-3A3B-5AB3-CBC1-67AD6241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75" y="412324"/>
            <a:ext cx="4962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AA16A-0328-5495-54D7-D66AA138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68" y="0"/>
            <a:ext cx="419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3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Dhanani</dc:creator>
  <cp:lastModifiedBy>Krish Dhanani</cp:lastModifiedBy>
  <cp:revision>1</cp:revision>
  <dcterms:created xsi:type="dcterms:W3CDTF">2024-07-25T16:13:54Z</dcterms:created>
  <dcterms:modified xsi:type="dcterms:W3CDTF">2024-07-25T16:19:46Z</dcterms:modified>
</cp:coreProperties>
</file>